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3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2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3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1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B095-EB43-4D5B-B6B6-D208042048EA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D7E2-CA58-4798-AE8B-AE4456A24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Мастер-класс</a:t>
            </a:r>
            <a:br>
              <a:rPr lang="ru-RU" smtClean="0"/>
            </a:br>
            <a:r>
              <a:rPr lang="ru-RU" smtClean="0"/>
              <a:t>Сказка «Ленивый крестьянин».</a:t>
            </a:r>
            <a:br>
              <a:rPr lang="ru-RU" smtClean="0"/>
            </a:br>
            <a:r>
              <a:rPr lang="ru-RU" smtClean="0"/>
              <a:t>воспитатель Маркова Т.И.</a:t>
            </a:r>
            <a:br>
              <a:rPr lang="ru-RU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Разбоем отнял кожаные сапоги и пиратские штаны.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661247"/>
            <a:ext cx="8003232" cy="86409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Вогните внутрь левый край. Тяните вниз за боковые треугольники, выворачивая их на другую сторону.</a:t>
            </a:r>
            <a:endParaRPr lang="ru-RU" sz="2000" b="0" dirty="0">
              <a:ea typeface="Calibri"/>
              <a:cs typeface="Times New Roman"/>
            </a:endParaRPr>
          </a:p>
        </p:txBody>
      </p:sp>
      <p:pic>
        <p:nvPicPr>
          <p:cNvPr id="8" name="Объект 7" descr="C:\Users\admin\Desktop\фото мама\IMG_20181015_13353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52839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admin\Desktop\фото мама\IMG_20181015_133644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52839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3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А вместо рубахи стал носить теплый свитер.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61249"/>
            <a:ext cx="8075240" cy="792088"/>
          </a:xfrm>
        </p:spPr>
        <p:txBody>
          <a:bodyPr>
            <a:normAutofit/>
          </a:bodyPr>
          <a:lstStyle/>
          <a:p>
            <a:pPr marL="1348740" indent="449580">
              <a:lnSpc>
                <a:spcPct val="115000"/>
              </a:lnSpc>
              <a:spcAft>
                <a:spcPts val="750"/>
              </a:spcAft>
            </a:pPr>
            <a:r>
              <a:rPr lang="ru-RU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Тяните половинки вниз.</a:t>
            </a:r>
            <a:endParaRPr lang="ru-RU" sz="2800" b="0" dirty="0">
              <a:ea typeface="Calibri"/>
              <a:cs typeface="Times New Roman"/>
            </a:endParaRPr>
          </a:p>
        </p:txBody>
      </p:sp>
      <p:pic>
        <p:nvPicPr>
          <p:cNvPr id="7" name="Объект 6" descr="C:\Users\admin\Desktop\фото мама\IMG_20181015_13372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1800" y="1772816"/>
            <a:ext cx="309634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6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Поймали пирата и усадили за стол для допроса.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61248"/>
            <a:ext cx="8075240" cy="108011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Раскройте фигуру почти полностью. Перекиньте треугольники.</a:t>
            </a:r>
            <a:endParaRPr lang="ru-RU" sz="2000" b="0" dirty="0">
              <a:ea typeface="Calibri"/>
              <a:cs typeface="Times New Roman"/>
            </a:endParaRPr>
          </a:p>
          <a:p>
            <a:endParaRPr lang="ru-RU" b="0" dirty="0"/>
          </a:p>
        </p:txBody>
      </p:sp>
      <p:pic>
        <p:nvPicPr>
          <p:cNvPr id="7" name="Объект 6" descr="C:\Users\admin\Desktop\фото мама\IMG_20181015_13405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96044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1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Осудили пирата и бросили в темницу. Однако, ночью он выломал решетку, спустился к морю, сел в лодку с парусом и отплыл от берега.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8363272" cy="8640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«Как бы не заметили мой парус?» - подумал пират и убрал его.</a:t>
            </a:r>
            <a:endParaRPr lang="ru-RU" sz="2800" b="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admin\Desktop\фото мама\IMG_20181015_13420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2453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37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8363272" cy="648073"/>
          </a:xfrm>
        </p:spPr>
        <p:txBody>
          <a:bodyPr>
            <a:normAutofit/>
          </a:bodyPr>
          <a:lstStyle/>
          <a:p>
            <a:pPr marL="1798320">
              <a:lnSpc>
                <a:spcPct val="115000"/>
              </a:lnSpc>
              <a:spcAft>
                <a:spcPts val="750"/>
              </a:spcAft>
            </a:pPr>
            <a:r>
              <a:rPr lang="ru-RU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Совместите верхнюю и боковую точки.</a:t>
            </a:r>
            <a:endParaRPr lang="ru-RU" sz="2800" b="0" dirty="0">
              <a:ea typeface="Calibri"/>
              <a:cs typeface="Times New Roman"/>
            </a:endParaRPr>
          </a:p>
        </p:txBody>
      </p:sp>
      <p:pic>
        <p:nvPicPr>
          <p:cNvPr id="7" name="Объект 6" descr="C:\Users\admin\Desktop\фото мама\IMG_20181015_13431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1819" y="872717"/>
            <a:ext cx="3096344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42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Всю ночь плыл пират по бушующему морю. Утром буря стихла и пират увидел на дне лодки два сундука.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61249"/>
            <a:ext cx="8219256" cy="7920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Вытащите наверх, расположенный сзади, слой бумаги. Согните назад три треугольника и переверните.</a:t>
            </a:r>
            <a:endParaRPr lang="ru-RU" sz="2800" b="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C:\Users\admin\Desktop\фото мама\IMG_20181015_13434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1820" y="1376772"/>
            <a:ext cx="302433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61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89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Кинулся к первому, открыл его – пусто! Открыл второй – пусто! Выкинул он их в море.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Согните вниз прямоугольники.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  пошел пират просить милостыню – «Бросьте, монетку в коробочку».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7" name="Объект 6" descr="C:\Users\admin\Desktop\фото мама\IMG_20181015_13450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46449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2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Вам понравилась сказка? (да)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О ком говорится в этой сказке? (о ленивом крестьянине).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Что имел в своем хозяйстве крестьянин? (землю).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Воспитатель поочередно выставляет на доске элементы сказки.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Что он сделал с землей? (продал)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Когда земли не осталось, кем решил стать крестьянин? (пиратом)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Как он стал одеваться? (шляпа с широкими полями 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т.д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Как по другому можно назвать пирата? (разбойник, бандит)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-Что случилось с пиратом? (арестовали)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Куда усадили пирата? (за стол).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На чем бежал пират из тюрьмы? (на лодке с парусом)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Почему пират убрал парус? (парус виден издалека)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Что обнаружил пират на дне лодки? (два сундука)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Что лежало в сундуках? (они были пустые).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Чем заканчивается сказка? (крестьянин идет просить милостыню).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Как выдумаете, счастливый конец у этой сказки? (нет).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 Давайте придумаем счастливый конец сказки.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Ответы «детей».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Воспитатель предлагает свой вариант окончания сказки.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«Посмотрел крестьянин в пустую коробку и решил смастерить веселых кукол. Он научил их танцевать. Стал ходить по улицам города и показывать детям сказки.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Давайте, ребята на следующем занятии смастерим веселых кукол и придумаем новую сказку.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Благодарю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вас за внимание и плодотворную работу! Творческих всем успехов!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Цель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: Расширить представления воспитателей о возможностях использования оригами на занятиях по развитию речи.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6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048671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Задачи: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 Познакомить педагогов с приемами техники оригами на примере выполнения работы 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2.Донести до педагогов важность использования методов техники оригами в развитии речи, образного мышления, чувственного восприятия, творчества детей.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3.Создать условия для плодотворной творческой деятельности участников на занятии по развитию речи.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4. Развивать мелкую моторику, способствовать развитию речи и обогащению словаря.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5. Воспитывать интерес к сказкам,	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9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Структура мастер – класса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1.Вводная часть.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 Актуализация . Постановка проблемы.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 Практикум.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3. Подведение итогов. Рефлексия участников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мастер-класса.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5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			       Ход мастер-класса:</a:t>
            </a:r>
            <a:br>
              <a:rPr lang="ru-RU" sz="1800" dirty="0" smtClean="0"/>
            </a:br>
            <a:r>
              <a:rPr lang="ru-RU" sz="1800" dirty="0" smtClean="0"/>
              <a:t>Уважаемые коллеги!</a:t>
            </a:r>
            <a:br>
              <a:rPr lang="ru-RU" sz="1800" dirty="0" smtClean="0"/>
            </a:br>
            <a:r>
              <a:rPr lang="ru-RU" sz="1800" dirty="0" smtClean="0"/>
              <a:t>Я предлагаю Вам окунуться в мир детства и снова стать дошколятами. Я хочу рассказать Вам сказку, которая называется «Ленивый крестьянин». А поможет мне в этом вот этот маленький отважный квадратик (показ квадрата) и Вы, ребята. </a:t>
            </a:r>
            <a:br>
              <a:rPr lang="ru-RU" sz="1800" dirty="0" smtClean="0"/>
            </a:br>
            <a:r>
              <a:rPr lang="ru-RU" sz="1800" dirty="0" smtClean="0"/>
              <a:t>Итак, сказка начинается:</a:t>
            </a:r>
            <a:br>
              <a:rPr lang="ru-RU" sz="1800" dirty="0" smtClean="0"/>
            </a:br>
            <a:r>
              <a:rPr lang="ru-RU" sz="1800" dirty="0" smtClean="0"/>
              <a:t>- В далекой – далекой стране жил-был ленивый крестьянин. Жил он на большом куске земли.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 descr="C:\Users\admin\Desktop\фото мама\IMG_20181015_1327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3960440" cy="31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61243" y="3223559"/>
            <a:ext cx="34215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Перегните лист по диагонали.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03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фото мама\IMG_20181015_132803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688013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712968" cy="6336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не родила земля у беспечного работника, а жить то надо. Продал крестьянин четыре куска земли.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Согните углы к центру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413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 деньги прогулял. Земли стало меньше, но крестьянин и ее обрабатывать не хотел. пришлось продать еще четыре куска, а потом еще четыре куска.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7787208" cy="5062239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Снова согните углы к центру и переверните</a:t>
            </a:r>
            <a:endParaRPr lang="ru-RU" sz="1800" b="0" dirty="0"/>
          </a:p>
        </p:txBody>
      </p:sp>
      <p:pic>
        <p:nvPicPr>
          <p:cNvPr id="8" name="Объект 7" descr="C:\Users\admin\Desktop\фото мама\IMG_20181015_13285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384376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admin\Desktop\фото мама\IMG_20181015_132937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561861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57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Осталось у него земли совсем чуть – чуть. Что делать? А не податься ли мне в пираты? – подумал крестьянин и сел на пиратский корабль.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5373216"/>
            <a:ext cx="7571184" cy="1152128"/>
          </a:xfrm>
        </p:spPr>
        <p:txBody>
          <a:bodyPr>
            <a:normAutofit/>
          </a:bodyPr>
          <a:lstStyle/>
          <a:p>
            <a:r>
              <a:rPr lang="ru-RU" sz="2000" b="0" dirty="0"/>
              <a:t>Раскройте четыре кармашка. Согните пополам так, чтобы нижний край фигуры совпадал с верхним. Одновременно тяните в стороны боковые квадратики.</a:t>
            </a:r>
          </a:p>
          <a:p>
            <a:endParaRPr lang="ru-RU" sz="2000" b="0" dirty="0"/>
          </a:p>
        </p:txBody>
      </p:sp>
      <p:pic>
        <p:nvPicPr>
          <p:cNvPr id="8" name="Объект 7" descr="C:\Users\admin\Desktop\фото мама\IMG_20181015_13304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31236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admin\Desktop\фото мама\IMG_20181015_1331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240359" cy="3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99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Завел себе шляпу с козырьком и широкими полями.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7067128" cy="5760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Вогните внутрь правый край.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7" name="Объект 16" descr="C:\Users\admin\Desktop\фото мама\IMG_20181015_13344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5777" y="2204865"/>
            <a:ext cx="3240358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3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569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Мастер-класс Сказка «Ленивый крестьянин». воспитатель Маркова Т.И. </vt:lpstr>
      <vt:lpstr>Презентация PowerPoint</vt:lpstr>
      <vt:lpstr>Задачи: 1. Познакомить педагогов с приемами техники оригами на примере выполнения работы . 2.Донести до педагогов важность использования методов техники оригами в развитии речи, образного мышления, чувственного восприятия, творчества детей. 3.Создать условия для плодотворной творческой деятельности участников на занятии по развитию речи. 4. Развивать мелкую моторику, способствовать развитию речи и обогащению словаря.  5. Воспитывать интерес к сказкам,  </vt:lpstr>
      <vt:lpstr>Презентация PowerPoint</vt:lpstr>
      <vt:lpstr>            Ход мастер-класса: Уважаемые коллеги! Я предлагаю Вам окунуться в мир детства и снова стать дошколятами. Я хочу рассказать Вам сказку, которая называется «Ленивый крестьянин». А поможет мне в этом вот этот маленький отважный квадратик (показ квадрата) и Вы, ребята.  Итак, сказка начинается: - В далекой – далекой стране жил-был ленивый крестьянин. Жил он на большом куске земли. </vt:lpstr>
      <vt:lpstr>Но не родила земля у беспечного работника, а жить то надо. Продал крестьянин четыре куска земли.              Согните углы к центру  </vt:lpstr>
      <vt:lpstr>А деньги прогулял. Земли стало меньше, но крестьянин и ее обрабатывать не хотел. пришлось продать еще четыре куска, а потом еще четыре куска.</vt:lpstr>
      <vt:lpstr>Осталось у него земли совсем чуть – чуть. Что делать? А не податься ли мне в пираты? – подумал крестьянин и сел на пиратский корабль. </vt:lpstr>
      <vt:lpstr>Завел себе шляпу с козырьком и широкими полями. </vt:lpstr>
      <vt:lpstr>Разбоем отнял кожаные сапоги и пиратские штаны. </vt:lpstr>
      <vt:lpstr>А вместо рубахи стал носить теплый свитер.</vt:lpstr>
      <vt:lpstr>Поймали пирата и усадили за стол для допроса. </vt:lpstr>
      <vt:lpstr>Осудили пирата и бросили в темницу. Однако, ночью он выломал решетку, спустился к морю, сел в лодку с парусом и отплыл от берега.</vt:lpstr>
      <vt:lpstr>Презентация PowerPoint</vt:lpstr>
      <vt:lpstr>Всю ночь плыл пират по бушующему морю. Утром буря стихла и пират увидел на дне лодки два сундука. </vt:lpstr>
      <vt:lpstr>Кинулся к первому, открыл его – пусто! Открыл второй – пусто! Выкинул он их в море. Согните вниз прямоугольники. И  пошел пират просить милостыню – «Бросьте, монетку в коробочку».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Сказка «Ленивый крестьянин». воспитатель Маркова Т.И.</dc:title>
  <dc:creator>admin</dc:creator>
  <cp:lastModifiedBy>admin</cp:lastModifiedBy>
  <cp:revision>5</cp:revision>
  <dcterms:created xsi:type="dcterms:W3CDTF">2019-10-05T20:46:36Z</dcterms:created>
  <dcterms:modified xsi:type="dcterms:W3CDTF">2019-10-05T21:31:49Z</dcterms:modified>
</cp:coreProperties>
</file>