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E393-F6F7-4544-B2B1-1BD6F9651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83E5D7-B865-43F9-90A4-7BE8AB578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478AE9-458C-4D53-8644-975A456B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BCAFEC-EAA0-413A-8925-AEF09348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DBEF78-4329-4645-BE6E-CB8DE6B9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6581F-C403-4C54-9C42-B4ABDB2E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529E92-F8BA-4879-88A5-262830520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19119C-2408-41C1-A354-ED81045FA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DC8B8-D7EA-4199-A30D-1035C3E1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C0706-70B7-498B-B235-4B8A0599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1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84916D-A721-467D-80DD-42B7B7593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D9D1B3-0A5E-4D9C-92FE-A333787BD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0195AA-6490-44EA-9A0E-CA83F524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42015D-A036-47BE-B96B-996C4FDA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171F5E-9505-42B9-8774-413C4BC7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9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A83F7-600F-4631-A233-DF05B3472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9C469-2CE5-4F6C-B350-EDABF1141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98AD24-7B3F-4927-93F6-E1CF05EA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E88D3-CAEC-4372-BC00-BB710E7A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D34252-59E8-43DE-9497-DE2045EF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4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1E18-8910-4426-87C9-3E031FBF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06B622-101A-43DB-8015-7AF14C0D0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59F542-5D82-44FE-9042-9BBC045BE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4472D-CC57-433F-90A8-BCE98503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D36CE5-2B3D-4CF3-A7BE-E058D80F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2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E4AAD-F6FA-4F50-8999-ED7DC9F4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46289A-3674-4D16-8280-BEF6ECF98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8E490B-9EF4-4429-B912-79ED10B1C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E44AAD-911B-4171-B1A0-64F9A93C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C1E32D-CEE5-4638-B07E-96BDFBBC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17BDBA-C042-4311-95C1-36855101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DF8D5-CAAE-4194-94AA-3E821F015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DAC566-7C68-45D6-816A-587349ED8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02960E-58B4-4AA7-BEFC-0083CAF3E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7355163-B4C7-41ED-8C5A-5EA41A0F7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74BC47-977D-4245-87E2-8FFA5F55E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5E27D4-F17B-41E1-8BB3-49EA3261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7A452A-65B8-45C4-9BA5-1D46E1DC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8374D6-A328-4A53-97BD-E03E3563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22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11B-B564-4EF4-9A34-5EC1B0C8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D355B7-5F29-4292-A1AC-A8EE4836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3450B-F95D-477A-A48D-2D1A8132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03114B-7BF5-426B-A8EC-247695A5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5B3606-0F60-487E-AA81-4561F5A5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0FE2DD-2A67-4576-8F84-3FE2FA53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FFBDE9-FCCF-4274-AC24-97B0F235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7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12BBC-3B64-42C5-BA07-09BBECC3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7A625B-928D-4F9B-B714-B39578443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E1A036-9815-4E17-B49B-1C8625989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51F0C3-2CB3-4008-A7EC-A3E504A84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C000BA-BCB5-4339-B573-24461FFA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2645C-2C65-43D9-8AFA-62C6AF5C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0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8135-58D3-4175-9BB6-B6225296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A24119-7B1A-4217-A7B5-B00EDA8BF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3A4EE0-0900-46F1-B961-56332618B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162FBD-35A7-4886-A180-778F54AD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881D3F-C6FA-4E1A-AD64-A4F16DC5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D94BF-149D-470D-8D96-164C999C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6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E0C58-7B38-41EE-8B6E-E12F28A6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99E931-4AB3-493E-BADD-3DD43F054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CFE37D-E786-4CE5-8AFF-395040D36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D3F2-0868-4D66-8E8B-A1FC38D2AE35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91CEFC-46D7-4554-89B8-FA35B8A27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0A61FE-5A39-4248-AE14-67E0E363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95BD1-E6D0-4EA8-A878-EBFCD6C7F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4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35055-7C78-4CE6-A990-AD2570697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9986"/>
            <a:ext cx="9144000" cy="14823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«С музыкой дарим добро»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C58ABB-E7AD-4576-9D20-558CA6C7B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095" y="1972366"/>
            <a:ext cx="4081669" cy="4110381"/>
          </a:xfrm>
        </p:spPr>
        <p:txBody>
          <a:bodyPr>
            <a:normAutofit fontScale="77500" lnSpcReduction="20000"/>
          </a:bodyPr>
          <a:lstStyle/>
          <a:p>
            <a:r>
              <a:rPr lang="ru-RU" sz="2800" i="1" dirty="0"/>
              <a:t>Преподаватель по специальности «фортепиано», Муниципального бюджетного учреждения дополнительного образования «Детская музыкальная школа» закрытого административно-территориального образования городской округ Звёздный городок Московской области Мозоль Людмила Михайловна.</a:t>
            </a:r>
            <a:endParaRPr lang="ru-RU" sz="2800" dirty="0"/>
          </a:p>
          <a:p>
            <a:br>
              <a:rPr lang="ru-RU" i="1" dirty="0"/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174A71-5383-421D-8593-010AE06FFF7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72367"/>
            <a:ext cx="3432313" cy="4395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139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32C18A-4EAD-4CFA-B968-88CB8FB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318052"/>
            <a:ext cx="11211339" cy="62417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300" dirty="0"/>
              <a:t>Творить добро, дарить добро людям – как это необходимо. Не только для нас самих, но и для всей нашей планеты. А как впитывают нашу доброту дети - с отрытой душой и широко распахнутыми глазами. </a:t>
            </a:r>
          </a:p>
          <a:p>
            <a:pPr marL="0" indent="0">
              <a:buNone/>
            </a:pPr>
            <a:r>
              <a:rPr lang="ru-RU" sz="2300" dirty="0"/>
              <a:t>Как важно увлечь, заинтересовать, повести за собой, проявить выдумку и фантазию грамотность и профессионализм в работе с детьми.  И не менее важно достичь яркого исполнения чтобы с удовольствием слушали, восхищались, радовались встрече с музыкой.</a:t>
            </a:r>
          </a:p>
          <a:p>
            <a:pPr marL="0" indent="0">
              <a:buNone/>
            </a:pPr>
            <a:r>
              <a:rPr lang="ru-RU" sz="2300" dirty="0"/>
              <a:t>          Первый благотворительный концерт, организованный инициативной группой преподавателей ДМШ Звёздного городка был проведен ещё в 2014году в ГБУСО МО в городе Лосино-Петровском в доме-интернате «Домашний очаг» Московской области.  </a:t>
            </a:r>
          </a:p>
          <a:p>
            <a:pPr marL="0" indent="0">
              <a:buNone/>
            </a:pPr>
            <a:r>
              <a:rPr lang="ru-RU" sz="2300" dirty="0"/>
              <a:t>Это мероприятие послужило началом нашей концертно-шефской благотворительной деятельности. А позже уже стало традицией ехать с концертом к «бабушкам и дедушкам» … Как же тут не выучить поскорее новую пьесу, песню, не сыграть ярко, выразительно, не спеть весело и от души… </a:t>
            </a:r>
          </a:p>
          <a:p>
            <a:pPr marL="0" indent="0">
              <a:buNone/>
            </a:pPr>
            <a:r>
              <a:rPr lang="ru-RU" sz="2300" dirty="0"/>
              <a:t>Преподавателями нашей музыкальной школы была проведена предварительная творческая работа. Все участники последующих концертов с ответственностью и теплотой относились к благотворительным концертам: подбирались интересные музыкальные произведения, составлялась яркая программа. Ансамбль скрипачей, гитаристов, вокальные номера, фортепианные произведения были встречены овациями и аплодисментами. </a:t>
            </a:r>
          </a:p>
          <a:p>
            <a:pPr marL="0" indent="0">
              <a:buNone/>
            </a:pPr>
            <a:r>
              <a:rPr lang="ru-RU" sz="2300" dirty="0"/>
              <a:t>А далее последовали ряд концертов: в ГКОУ МО «Доверие» где нас с нетерпением ждали дети, оставшиеся без попечения родителей и ГКУСО МО «Балашихинский РЦ «Росинка – отделение «Мать и дитя» дети и подростки с ограниченными возможностями.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75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9077AC-51FB-4BF0-8EDB-38CE08B93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238028"/>
            <a:ext cx="12032974" cy="65637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b="1" u="sng" dirty="0"/>
              <a:t>Цель нашей концертной деятельности: </a:t>
            </a:r>
            <a:endParaRPr lang="ru-RU" sz="3300" dirty="0"/>
          </a:p>
          <a:p>
            <a:pPr marL="0" indent="0">
              <a:buNone/>
            </a:pPr>
            <a:r>
              <a:rPr lang="ru-RU" sz="3300" dirty="0"/>
              <a:t>- Донести до детей информацию о проблеме пожилых людей, детей с ограниченными возможностями, с целью бережного отношения, проявления заботы, внимания, сопереживания и помощи.</a:t>
            </a:r>
          </a:p>
          <a:p>
            <a:pPr marL="0" indent="0">
              <a:buNone/>
            </a:pPr>
            <a:r>
              <a:rPr lang="ru-RU" sz="3300" dirty="0"/>
              <a:t>- Охватить концертно-благотворительной шефской деятельностью большее количество учащихся с целью проявления желания доставить радость слушателю.</a:t>
            </a:r>
          </a:p>
          <a:p>
            <a:pPr marL="0" indent="0">
              <a:buNone/>
            </a:pPr>
            <a:r>
              <a:rPr lang="ru-RU" sz="3300" dirty="0"/>
              <a:t>- Творческое самовыражение учащихся.</a:t>
            </a:r>
          </a:p>
          <a:p>
            <a:pPr>
              <a:buFontTx/>
              <a:buChar char="-"/>
            </a:pPr>
            <a:r>
              <a:rPr lang="ru-RU" sz="3300" dirty="0"/>
              <a:t>популяризация добровольчества и </a:t>
            </a:r>
            <a:r>
              <a:rPr lang="ru-RU" sz="3300" dirty="0" err="1"/>
              <a:t>волонтерства</a:t>
            </a:r>
            <a:r>
              <a:rPr lang="ru-RU" sz="3300" dirty="0"/>
              <a:t>.</a:t>
            </a:r>
          </a:p>
          <a:p>
            <a:pPr marL="0" indent="0">
              <a:buNone/>
            </a:pPr>
            <a:r>
              <a:rPr lang="ru-RU" sz="3300" b="1" u="sng" dirty="0"/>
              <a:t>Задача нашей деятельности:</a:t>
            </a:r>
            <a:endParaRPr lang="ru-RU" sz="3300" dirty="0"/>
          </a:p>
          <a:p>
            <a:pPr marL="0" indent="0">
              <a:buNone/>
            </a:pPr>
            <a:r>
              <a:rPr lang="ru-RU" sz="3300" dirty="0"/>
              <a:t>- Развивать у детей чувство сопричастности, сопереживания и милосердия в независимости от социального статуса и материального положения.</a:t>
            </a:r>
          </a:p>
          <a:p>
            <a:pPr marL="0" indent="0">
              <a:buNone/>
            </a:pPr>
            <a:r>
              <a:rPr lang="ru-RU" sz="3300" dirty="0"/>
              <a:t> - воспитывать культуру общения через музыкальное исполнение и искусство.</a:t>
            </a:r>
          </a:p>
          <a:p>
            <a:pPr marL="0" indent="0">
              <a:buNone/>
            </a:pPr>
            <a:r>
              <a:rPr lang="ru-RU" sz="3300" dirty="0"/>
              <a:t>- приобщать к миру музыки как слушателей так и самих исполнителей.</a:t>
            </a:r>
          </a:p>
          <a:p>
            <a:pPr marL="0" indent="0">
              <a:buNone/>
            </a:pPr>
            <a:r>
              <a:rPr lang="ru-RU" sz="3300" dirty="0"/>
              <a:t>- Раскрытие творческого потенциала каждого из участников.</a:t>
            </a:r>
          </a:p>
          <a:p>
            <a:pPr marL="0" indent="0">
              <a:buNone/>
            </a:pPr>
            <a:r>
              <a:rPr lang="ru-RU" sz="3300" dirty="0"/>
              <a:t>Достигнутые результаты за последние годы  - это качественное, яркое интересное исполнение на концерте всегда оценивается слушателем. Если ты понравился – тебя приглашают ещё и ещё раз. Тебя с нетерпением ждут. </a:t>
            </a:r>
          </a:p>
          <a:p>
            <a:pPr marL="0" indent="0">
              <a:buNone/>
            </a:pPr>
            <a:r>
              <a:rPr lang="ru-RU" sz="3300" b="1" u="sng" dirty="0"/>
              <a:t>Социальная значимость нашей деятельности:</a:t>
            </a:r>
          </a:p>
          <a:p>
            <a:pPr marL="0" indent="0">
              <a:buNone/>
            </a:pPr>
            <a:r>
              <a:rPr lang="ru-RU" sz="3300" dirty="0"/>
              <a:t>- Важно знать, что ты не одинок, что рядом есть люди которые поймут, поддержат, не оставят по жизни или в трудную минуту. Мы идем с концертами и несем с музыкой добро, радость, сопереживание и сочувствие. </a:t>
            </a:r>
          </a:p>
          <a:p>
            <a:pPr marL="0" indent="0">
              <a:buNone/>
            </a:pPr>
            <a:r>
              <a:rPr lang="ru-RU" sz="3300" dirty="0"/>
              <a:t>Это важно для каждого из нас, такие встречи, несущие в себе глубокое содержание, одинаково нужны как пожилым людям, детям с ограниченными возможностями, так и юным музыкантам. За период с 2014-2019 года было проведено более 30 концертов, в которых приняли участие более 200 человек учащихся и более 30 преподавателей, которые постоянно готовили разных учащихся. </a:t>
            </a:r>
          </a:p>
          <a:p>
            <a:pPr marL="0" indent="0">
              <a:buNone/>
            </a:pPr>
            <a:r>
              <a:rPr lang="ru-RU" sz="3300" dirty="0"/>
              <a:t>Все эти благотворительные концерты сплачивают весь коллектив, учащихся 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94931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C7A74-F756-47E2-958D-7748003A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Урок-концерт в </a:t>
            </a:r>
            <a:r>
              <a:rPr lang="ru-RU" b="1" u="sng" dirty="0" err="1"/>
              <a:t>Алмазовской</a:t>
            </a:r>
            <a:r>
              <a:rPr lang="ru-RU" b="1" u="sng" dirty="0"/>
              <a:t> школе-интернате «ГКОУ МО «Доверие»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82B7D45-03D5-483A-BAF7-8EE6DCE81F2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8412"/>
            <a:ext cx="571500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303707-0426-44DC-907B-9E05B03E4F7A}"/>
              </a:ext>
            </a:extLst>
          </p:cNvPr>
          <p:cNvSpPr/>
          <p:nvPr/>
        </p:nvSpPr>
        <p:spPr>
          <a:xfrm>
            <a:off x="602973" y="2368412"/>
            <a:ext cx="50904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- Здравствуйте ребята и взрослые!</a:t>
            </a:r>
            <a:endParaRPr lang="ru-RU" dirty="0"/>
          </a:p>
          <a:p>
            <a:r>
              <a:rPr lang="ru-RU" dirty="0"/>
              <a:t>Здравствуйте дороге наши слушатели. Сегодня 14 января в Старый Новый год вас поздравить пришли ребята и учителя Детской музыкальной школы Звездного городка. Мы пришли не просто так, а с подарками. Но подарки наши не обычные. А какие? Вы сейчас узнаете. </a:t>
            </a:r>
          </a:p>
          <a:p>
            <a:r>
              <a:rPr lang="ru-RU" dirty="0"/>
              <a:t>Но прежде сами назовите какие музыкальные инструменты вы знаете </a:t>
            </a:r>
            <a:r>
              <a:rPr lang="ru-RU" b="1" dirty="0"/>
              <a:t>(ответы детей)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64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C40386-F211-445C-B2C6-0986428A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9"/>
            <a:ext cx="10515600" cy="61887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Отгадайте загадки:</a:t>
            </a:r>
          </a:p>
          <a:p>
            <a:pPr marL="0" indent="0">
              <a:buNone/>
            </a:pPr>
            <a:r>
              <a:rPr lang="ru-RU" i="1" dirty="0"/>
              <a:t>- Снег на полях, реки во льдах, вьюга гуляет, когда это бывает?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(Зима)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- </a:t>
            </a:r>
            <a:r>
              <a:rPr lang="ru-RU" i="1" dirty="0"/>
              <a:t>Невидимкой осторожно он является ко мне и рисует как художник он узоры на окне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(Моро)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- Белая морковка зимой растет…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(Сосулька)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Молодцы ребята, все загадки отгадали.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А теперь загадки посложнее: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- Громче – тише, громче – тише, все игру мою услышат. Бью по клавишам я рьяно, инструмент мой…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(Фортепиано)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 Итальянского переводится «форте» - громко, «пиано» - тихо.  Фортепиано имеет две разновидности – пианино и рояль. Это струнный, ударно-клавишный музыкальный инструмент. Изобретен итальянским мастером Бартоломео </a:t>
            </a:r>
            <a:r>
              <a:rPr lang="ru-RU" dirty="0" err="1"/>
              <a:t>Кристофори</a:t>
            </a:r>
            <a:r>
              <a:rPr lang="ru-RU" dirty="0"/>
              <a:t> в 1709 году. С тех пор многие великие мастера работали над совершенством этого инструмента, а композиторы сочиняли музыку. В 20м веке появились новые инструменты: электронное пианино, синтезатор.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73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3787EF-5FAF-418B-B648-D3A259ECA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96" y="363661"/>
            <a:ext cx="5230378" cy="23589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1.</a:t>
            </a:r>
            <a:r>
              <a:rPr lang="ru-RU" dirty="0"/>
              <a:t> Наш великий русский композитор (показ портрета композитора) Пётр Ильич Чайковский написал для детей «Детский альбом». </a:t>
            </a:r>
          </a:p>
          <a:p>
            <a:pPr marL="0" indent="0">
              <a:buNone/>
            </a:pPr>
            <a:r>
              <a:rPr lang="ru-RU" u="sng" dirty="0"/>
              <a:t>Ученик исполняет пьесу «Баба-Яга».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 теперь вторая загадка:</a:t>
            </a:r>
          </a:p>
          <a:p>
            <a:pPr marL="0" indent="0">
              <a:buNone/>
            </a:pPr>
            <a:r>
              <a:rPr lang="ru-RU" dirty="0"/>
              <a:t>- Как </a:t>
            </a:r>
            <a:r>
              <a:rPr lang="ru-RU" dirty="0" err="1"/>
              <a:t>буд</a:t>
            </a:r>
            <a:r>
              <a:rPr lang="ru-RU" dirty="0"/>
              <a:t>-то девушка запела, и в зале словно посветлело, скользит мелодия так гибко, затихло всё: играет…</a:t>
            </a:r>
          </a:p>
          <a:p>
            <a:pPr marL="0" indent="0">
              <a:buNone/>
            </a:pPr>
            <a:r>
              <a:rPr lang="ru-RU" b="1" dirty="0"/>
              <a:t>(Скрипка)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7A1052-7F71-40B5-8D56-6501BDD872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904" y="363661"/>
            <a:ext cx="5943600" cy="39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79DB7B-09FD-49EC-AD2D-0694A4B2A045}"/>
              </a:ext>
            </a:extLst>
          </p:cNvPr>
          <p:cNvSpPr/>
          <p:nvPr/>
        </p:nvSpPr>
        <p:spPr>
          <a:xfrm>
            <a:off x="354495" y="4465984"/>
            <a:ext cx="11612217" cy="235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Скрипка – смычковый струнный музыкальный инструмент. Изначально был народным инструментом, затем стал королевским. Италия славилась производством скрипок, среди которых скрипки Страдивари и Гварнери. В настоящее время ценятся очень высоко! Точная дата рождения скрипки не известна, но приблизительно это конец 15, начало 16 веков. Самые первые скрипки делали те же мастера, что производили лютни и виолы, а потом появились скрипичные мастера.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 музыкальной школы рассказывает о скрипке: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 скрипки голос звонкий, четыре струнки тонких, по ним смычок гуляет и звуки извлекает.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6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22D94A-2E4D-4183-98F9-9C8A739B2739}"/>
              </a:ext>
            </a:extLst>
          </p:cNvPr>
          <p:cNvSpPr/>
          <p:nvPr/>
        </p:nvSpPr>
        <p:spPr>
          <a:xfrm>
            <a:off x="132522" y="140447"/>
            <a:ext cx="10999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u="sng" dirty="0"/>
              <a:t>Е. </a:t>
            </a:r>
            <a:r>
              <a:rPr lang="ru-RU" u="sng" dirty="0" err="1"/>
              <a:t>Элгар</a:t>
            </a:r>
            <a:r>
              <a:rPr lang="ru-RU" u="sng" dirty="0"/>
              <a:t> «Привет любви».</a:t>
            </a:r>
            <a:r>
              <a:rPr lang="ru-RU" dirty="0"/>
              <a:t> Исполняет учащаяся музыкальной школы</a:t>
            </a:r>
          </a:p>
          <a:p>
            <a:r>
              <a:rPr lang="ru-RU" b="1" dirty="0"/>
              <a:t>3. </a:t>
            </a:r>
            <a:r>
              <a:rPr lang="ru-RU" dirty="0"/>
              <a:t>А теперь послушайте ансамбль в исполнении скрипки и фортепиано.</a:t>
            </a:r>
          </a:p>
          <a:p>
            <a:r>
              <a:rPr lang="ru-RU" u="sng" dirty="0"/>
              <a:t>Звучит «Сентиментальный вальс» П. И. Чайковского.</a:t>
            </a:r>
            <a:endParaRPr lang="ru-RU" dirty="0"/>
          </a:p>
          <a:p>
            <a:r>
              <a:rPr lang="ru-RU" b="1" dirty="0"/>
              <a:t>4.</a:t>
            </a:r>
            <a:r>
              <a:rPr lang="ru-RU" dirty="0"/>
              <a:t> Расскажу я вам, ребята, в древние века… дунул тихий ветерок в трубку тростника. Человек услышал вдруг нежный мелодичный звук, и родился в тот момент музыкальный инструмент… </a:t>
            </a:r>
            <a:r>
              <a:rPr lang="ru-RU" b="1" dirty="0"/>
              <a:t>(Флейта)</a:t>
            </a:r>
            <a:endParaRPr lang="ru-RU" dirty="0"/>
          </a:p>
          <a:p>
            <a:r>
              <a:rPr lang="ru-RU" dirty="0"/>
              <a:t>Флейта один из самых древних духовых музыкальных инструментов. Из группы деревянно-духовых. Звучание флейты похоже на пение птиц, на журчание ручейка. </a:t>
            </a:r>
          </a:p>
          <a:p>
            <a:r>
              <a:rPr lang="ru-RU" dirty="0"/>
              <a:t>Чудесная трубочка, не простая дудочка. Бывает золотой, фарфоровой, костяной. Изумительно поёт, всех в концертный зал зовёт.</a:t>
            </a:r>
          </a:p>
          <a:p>
            <a:r>
              <a:rPr lang="ru-RU" u="sng" dirty="0"/>
              <a:t>А. </a:t>
            </a:r>
            <a:r>
              <a:rPr lang="ru-RU" u="sng" dirty="0" err="1"/>
              <a:t>Онеггер</a:t>
            </a:r>
            <a:r>
              <a:rPr lang="ru-RU" u="sng" dirty="0"/>
              <a:t> «Танец козы»</a:t>
            </a:r>
            <a:r>
              <a:rPr lang="ru-RU" dirty="0"/>
              <a:t> исполняет учащийся музыкальной школы – Флейта.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92DBCC-B64C-4A94-870F-C4A978E26A32}"/>
              </a:ext>
            </a:extLst>
          </p:cNvPr>
          <p:cNvSpPr/>
          <p:nvPr/>
        </p:nvSpPr>
        <p:spPr>
          <a:xfrm>
            <a:off x="132522" y="312981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5. </a:t>
            </a:r>
            <a:r>
              <a:rPr lang="ru-RU" dirty="0"/>
              <a:t>Он на солнце заблестит, нежным звуком одарит. В джазе самый первый он, серебристый … </a:t>
            </a:r>
            <a:r>
              <a:rPr lang="ru-RU" b="1" dirty="0"/>
              <a:t>(Саксофон)</a:t>
            </a:r>
            <a:endParaRPr lang="ru-RU" dirty="0"/>
          </a:p>
          <a:p>
            <a:r>
              <a:rPr lang="ru-RU" dirty="0"/>
              <a:t>Саксофон деревянно-духовой музыкальный инструмент, изобретен был в 1842 году бельгийским музыкальным мастером Адольфом Саксом. Он относится к деревянным музыкальным инструментам т.к. звукоизвлечение в нем происходит при помощи деревянной трости как в кларнете, фаготе, гобое. А в трубе, тромбоне, валторне (медные духовые инструменты) звук извлекается при помощи металлического мундштука. Различаются саксофоны: бас, баритон, тенор и альт. </a:t>
            </a:r>
          </a:p>
          <a:p>
            <a:r>
              <a:rPr lang="ru-RU" u="sng" dirty="0"/>
              <a:t>Андрей Петров «Песенка о морском дьяволе»</a:t>
            </a:r>
            <a:r>
              <a:rPr lang="ru-RU" dirty="0"/>
              <a:t> исполняет учащийся на альт-саксофоне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4E0503-D64F-40D7-B990-750EDD4587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09" y="3002769"/>
            <a:ext cx="5605669" cy="3714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8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E4E2431-E4BC-4F45-A32B-DE76F13C008D}"/>
              </a:ext>
            </a:extLst>
          </p:cNvPr>
          <p:cNvSpPr/>
          <p:nvPr/>
        </p:nvSpPr>
        <p:spPr>
          <a:xfrm>
            <a:off x="304801" y="212035"/>
            <a:ext cx="11542642" cy="631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Звенит струна, поёт она,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песня всем её слышна.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Шесть струн играют что угодно,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инструмент тот вечно модный. Он никогда не станет старым, тот инструмент зовем…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(Гитарой)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Гитара – струнный щипковый музыкальный инструмент. История гитары уходит далеко в прошлое. Предшественники гитары кифары, лютни. Сначала гитары были - трехструнные,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четырех струнные. Затем в Испании появились пяти струнные гитары и стали называться Испанской гитарой в 16м веке. В 18м веке в Испании появились шести струнные гитар и стали любимым музыкальным инструментом. А семи струнные гитары появились в России.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Преподаватель по классу гитары исполняет своё произведение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«Акварель»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Звучит В. Беллини ария «</a:t>
            </a:r>
            <a:r>
              <a:rPr lang="en-US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Casta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diva</a:t>
            </a: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из оперы «Норма»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исполнении преподавателя по классу скрипки, концертмейстер учащийся музыкальной школы.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«На большом воздушном шаре» - песня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Исполняет учащаяся музыкальной школы класс вокала.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«Улыбайся» - песня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Исполняет учащаяся музыкальной школы класс вокала.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 концерт окончен, благодарим за внимание, с Новым годом, до новых встреч.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78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1379</Words>
  <Application>Microsoft Office PowerPoint</Application>
  <PresentationFormat>Широкоэкранный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«С музыкой дарим добро» </vt:lpstr>
      <vt:lpstr>Презентация PowerPoint</vt:lpstr>
      <vt:lpstr>Презентация PowerPoint</vt:lpstr>
      <vt:lpstr>Урок-концерт в Алмазовской школе-интернате «ГКОУ МО «Доверие»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 музыкой дарим добро»</dc:title>
  <dc:creator>VINT</dc:creator>
  <cp:lastModifiedBy>VINT</cp:lastModifiedBy>
  <cp:revision>4</cp:revision>
  <dcterms:created xsi:type="dcterms:W3CDTF">2019-10-29T21:51:26Z</dcterms:created>
  <dcterms:modified xsi:type="dcterms:W3CDTF">2019-10-29T22:19:04Z</dcterms:modified>
</cp:coreProperties>
</file>