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5"/>
  </p:notesMasterIdLst>
  <p:sldIdLst>
    <p:sldId id="256" r:id="rId2"/>
    <p:sldId id="258" r:id="rId3"/>
    <p:sldId id="259" r:id="rId4"/>
    <p:sldId id="272" r:id="rId5"/>
    <p:sldId id="257" r:id="rId6"/>
    <p:sldId id="260" r:id="rId7"/>
    <p:sldId id="273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81B89-AA31-49FE-9E60-D897C574E8CA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FF71B-44AE-4148-82F8-08B499C3B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7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FF71B-44AE-4148-82F8-08B499C3BB1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2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6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3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1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84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9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67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30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2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4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9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0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4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4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6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4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5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3C42-56CA-41A3-ACA2-073514CE723B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DE2CF-9C7E-4E59-A5F8-5CBF4E406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6745" y="1479009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ИГРЫ НА ФОРМИРОВАНИЕ ПРОСТРАНСТВЕННЫХ ПРЕДСТАВЛЕНИЙ 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У ДЕТЕЙ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ДОШКОЛЬНОГО ВОЗРАСТА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2696" y="4149347"/>
            <a:ext cx="9448800" cy="685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Педагог-психолог</a:t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Бабынина Е.В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70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726" y="559657"/>
            <a:ext cx="8896066" cy="98254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ЧТО РАСПОЛОЖЕНО СЛЕВА?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ᐈ Яблоко зелёное фото, рисунки зеленое яблоко | скачать на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69" y="1975561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лина: описание, состав и полезные свойства, виды мал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73" y="1543085"/>
            <a:ext cx="4693002" cy="46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9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1132" y="982738"/>
            <a:ext cx="7029734" cy="6686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ᐈ Яблоко зелёное фото, рисунки зеленое яблоко | скачать на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43" y="2193925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8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436826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ЧТО РАСПОЛОЖЕНО СПРАВА?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9" y="2341029"/>
            <a:ext cx="4817944" cy="3757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57" y="2530573"/>
            <a:ext cx="5240495" cy="35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749" y="655191"/>
            <a:ext cx="5552364" cy="10234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60" y="2193925"/>
            <a:ext cx="650248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7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9764" y="573304"/>
            <a:ext cx="8237561" cy="11872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ЧТО РАСПОЛОЖЕНО СЛЕВА ОТ ЯБЛОКА?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ᐈ Яблоко зелёное фото, рисунки зеленое яблоко | скачать на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56" y="2540264"/>
            <a:ext cx="3360681" cy="33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пуста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68" y="2891665"/>
            <a:ext cx="3494669" cy="31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Лимоны 1 кг - купить по выгодной цене с доставкой по Москве в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6" y="244294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6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121" y="707506"/>
            <a:ext cx="8308644" cy="69821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МОЛОДЕЦ!</a:t>
            </a:r>
            <a:endParaRPr lang="ru-RU" dirty="0"/>
          </a:p>
        </p:txBody>
      </p:sp>
      <p:pic>
        <p:nvPicPr>
          <p:cNvPr id="4" name="Picture 8" descr="Лимоны 1 кг - купить по выгодной цене с доставкой по Москве в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14" y="1618397"/>
            <a:ext cx="4912057" cy="49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4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41293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ЧТО РАСПОЛОЖЕНО СПРАВА ОТ КАПУСТЫ?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капуста картинки, Фотографии и изображения - 123R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58" y="2896698"/>
            <a:ext cx="3494736" cy="31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Удобрение виноград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125687"/>
            <a:ext cx="4002158" cy="40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ословицы про груш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7" y="2597119"/>
            <a:ext cx="3283096" cy="32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839" y="846260"/>
            <a:ext cx="3587976" cy="6822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МОЛОДЕЦ!</a:t>
            </a:r>
            <a:endParaRPr lang="ru-RU" dirty="0"/>
          </a:p>
        </p:txBody>
      </p:sp>
      <p:pic>
        <p:nvPicPr>
          <p:cNvPr id="4" name="Picture 2" descr="Удобрение виноград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24" y="1675310"/>
            <a:ext cx="4446008" cy="44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3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546008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  <a:cs typeface="Times New Roman" panose="02020603050405020304" pitchFamily="18" charset="0"/>
              </a:rPr>
              <a:t>ЧТО НАХОДИТСЯ СПРАВА ОТ МАЛИНЫ?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Малина: описание, состав и полезные свойства, виды мали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29" y="1839036"/>
            <a:ext cx="4067124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" y="2632738"/>
            <a:ext cx="3954266" cy="2853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53" y="3009687"/>
            <a:ext cx="3804882" cy="28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93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0" y="2059532"/>
            <a:ext cx="5819084" cy="4364314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166280" y="709782"/>
            <a:ext cx="7043382" cy="72323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МОЛОДЕЦ!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84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441" y="1539466"/>
            <a:ext cx="10218761" cy="1749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Дошкольный возраст является очень важным периодом формирования фундамента физического и психического здоровья ребенка. Своевременное формирование пространственных функций  для детского развития представляет исключительную значимость.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0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9433" y="481182"/>
            <a:ext cx="7258334" cy="7198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что  появилось на картине справа?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1767386"/>
            <a:ext cx="4722125" cy="4539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1767386"/>
            <a:ext cx="4795147" cy="45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9" y="2088107"/>
            <a:ext cx="4954136" cy="439458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Что находится справа от мальчика?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находится слева от него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ЧТО ДЕРЖИТ МАЛЬЧИК В ПРАВОЙ РУКЕ? Что в левой?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00" y="382136"/>
            <a:ext cx="5189978" cy="62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826" y="1475236"/>
            <a:ext cx="8189795" cy="26851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ТЕПЕРЬ, ПРЕДЛОЖИТЕ СВОЕМУ РЕБЁНКУ ПОИГРАТЬ В ИГРУ!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ОПРЕДЕЛИТЬ ЧТО НАХОДИТСЯ В КОМНАТЕ СЛЕВА, СПРАВА ОТ НЕГО И НАЗВАТЬ ПРЕДМЕТЫ!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0" y="1475236"/>
            <a:ext cx="2943402" cy="50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6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927" y="746077"/>
            <a:ext cx="8093123" cy="240190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</a:t>
            </a:r>
            <a:b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 </a:t>
            </a:r>
            <a:b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ВНИМАНИЕ!!!</a:t>
            </a: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0" y="2356513"/>
            <a:ext cx="3305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3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146" y="259406"/>
            <a:ext cx="8610600" cy="1293028"/>
          </a:xfrm>
        </p:spPr>
        <p:txBody>
          <a:bodyPr/>
          <a:lstStyle/>
          <a:p>
            <a:pPr algn="ctr"/>
            <a:r>
              <a:rPr lang="ru-RU" sz="3200" b="1" cap="none" dirty="0">
                <a:solidFill>
                  <a:srgbClr val="002060"/>
                </a:solidFill>
                <a:latin typeface="Arial Black" panose="020B0A04020102020204" pitchFamily="34" charset="0"/>
              </a:rPr>
              <a:t>Особенности восприятия пространства дошкольниками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368" y="1785128"/>
            <a:ext cx="10696432" cy="4834036"/>
          </a:xfrm>
        </p:spPr>
        <p:txBody>
          <a:bodyPr>
            <a:noAutofit/>
          </a:bodyPr>
          <a:lstStyle/>
          <a:p>
            <a:pPr lvl="0" fontAlgn="base">
              <a:lnSpc>
                <a:spcPct val="85000"/>
              </a:lnSpc>
              <a:spcBef>
                <a:spcPts val="13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 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период раннего детства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ребенок </a:t>
            </a:r>
            <a:r>
              <a:rPr lang="ru-RU" sz="2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ориентируется 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 пространстве на основе так называемой чувственной системы отсчета, т. е. </a:t>
            </a:r>
            <a:r>
              <a:rPr lang="ru-RU" sz="2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по сторонам собственного тела 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fontAlgn="base">
              <a:lnSpc>
                <a:spcPct val="85000"/>
              </a:lnSpc>
              <a:spcBef>
                <a:spcPts val="130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 дошкольном возрасте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ребенок </a:t>
            </a:r>
            <a:r>
              <a:rPr lang="ru-RU" sz="2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овладевает словесной системой от­счета по основным пространственным </a:t>
            </a:r>
            <a:r>
              <a:rPr lang="ru-RU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направлениям: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вперед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- назад, вверх - вниз, направо - налево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fontAlgn="base">
              <a:lnSpc>
                <a:spcPct val="85000"/>
              </a:lnSpc>
              <a:spcBef>
                <a:spcPts val="13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 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период школьного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обучения 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дети </a:t>
            </a:r>
            <a:r>
              <a:rPr lang="ru-RU" sz="2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овла­девают новой системой отсчета - по сторонам горизонта: север, юг, за­пад, восток.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330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12525" y="487025"/>
            <a:ext cx="72970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" indent="449580" algn="just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Несмотря на большой прогресс в развитии пространственного восприятия и пространственных представлений, который наблюдается у детей на протяжении всего дошкольного возраста, недостаточность этих функций обусловливает 47% трудностей, испытываемых младшими школьниками при усвоении учебного материала по математике, 24% трудностей при усвоении материала по русскому языку и формированию навыков письма, 16% трудностей при обучении чтению. В связи с этим проблема формирования пространственных представлений является очень актуальной. </a:t>
            </a:r>
          </a:p>
        </p:txBody>
      </p:sp>
      <p:pic>
        <p:nvPicPr>
          <p:cNvPr id="2050" name="Picture 2" descr="Играем до школы: Отрисовки детей часть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" y="1972101"/>
            <a:ext cx="3855493" cy="38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8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0557" y="259405"/>
            <a:ext cx="7834952" cy="13919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Игра «Слева, справа…»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607" y="1651378"/>
            <a:ext cx="9427191" cy="657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Цель игры: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закрепление пространственных представлений детей старшего дошкольного возраста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77" y="2606720"/>
            <a:ext cx="2822956" cy="4051499"/>
          </a:xfrm>
          <a:prstGeom prst="rect">
            <a:avLst/>
          </a:prstGeom>
        </p:spPr>
      </p:pic>
      <p:pic>
        <p:nvPicPr>
          <p:cNvPr id="1028" name="Picture 4" descr="Пришла пора сеять морковь – советы для щедрого урожая. Обсуждени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84" y="2309200"/>
            <a:ext cx="2685264" cy="40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" y="2796498"/>
            <a:ext cx="4107234" cy="36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555" y="723430"/>
            <a:ext cx="8610600" cy="76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ЧТО РАСПОЛОЖЕНО СПРАВА?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От каких болезней может уберечь апельс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0" y="3147492"/>
            <a:ext cx="4539255" cy="302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ᐈ Ананас на белом фоне фотографии, рисунки ананас | скачать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03" y="1487606"/>
            <a:ext cx="3392843" cy="48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696" y="813075"/>
            <a:ext cx="3998794" cy="64723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МОЛОДЕЦ!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ᐈ Ананас на белом фоне фотографии, рисунки ананас | скачать на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82" y="1460311"/>
            <a:ext cx="3433621" cy="49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385" y="550177"/>
            <a:ext cx="8610600" cy="1293028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ЧТО РАСПОЛОЖЕНО СЛЕВА?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2" y="2330402"/>
            <a:ext cx="4225528" cy="4024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1" y="1597546"/>
            <a:ext cx="5014795" cy="50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543" y="627895"/>
            <a:ext cx="6644185" cy="10098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МОЛОДЕЦ!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2" y="1989209"/>
            <a:ext cx="4225528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0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99</TotalTime>
  <Words>194</Words>
  <Application>Microsoft Office PowerPoint</Application>
  <PresentationFormat>Широкоэкранный</PresentationFormat>
  <Paragraphs>29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Times New Roman</vt:lpstr>
      <vt:lpstr>Wingdings</vt:lpstr>
      <vt:lpstr>След самолета</vt:lpstr>
      <vt:lpstr>ИГРЫ НА ФОРМИРОВАНИЕ ПРОСТРАНСТВЕННЫХ ПРЕДСТАВЛЕНИЙ У ДЕТЕЙ ДОШКОЛЬНОГО ВОЗРАСТА</vt:lpstr>
      <vt:lpstr>Презентация PowerPoint</vt:lpstr>
      <vt:lpstr>Особенности восприятия пространства дошкольниками</vt:lpstr>
      <vt:lpstr>Презентация PowerPoint</vt:lpstr>
      <vt:lpstr>Игра «Слева, справа…»</vt:lpstr>
      <vt:lpstr>ЧТО РАСПОЛОЖЕНО СПРАВА?</vt:lpstr>
      <vt:lpstr>МОЛОДЕЦ!</vt:lpstr>
      <vt:lpstr>ЧТО РАСПОЛОЖЕНО СЛЕВА?</vt:lpstr>
      <vt:lpstr>МОЛОДЕЦ!</vt:lpstr>
      <vt:lpstr>ЧТО РАСПОЛОЖЕНО СЛЕВА? </vt:lpstr>
      <vt:lpstr>МОЛОДЕЦ!</vt:lpstr>
      <vt:lpstr>ЧТО РАСПОЛОЖЕНО СПРАВА?</vt:lpstr>
      <vt:lpstr>МОЛОДЕЦ!</vt:lpstr>
      <vt:lpstr>ЧТО РАСПОЛОЖЕНО СЛЕВА ОТ ЯБЛОКА?</vt:lpstr>
      <vt:lpstr>МОЛОДЕЦ!</vt:lpstr>
      <vt:lpstr>ЧТО РАСПОЛОЖЕНО СПРАВА ОТ КАПУСТЫ?</vt:lpstr>
      <vt:lpstr>МОЛОДЕЦ!</vt:lpstr>
      <vt:lpstr>ЧТО НАХОДИТСЯ СПРАВА ОТ МАЛИНЫ?</vt:lpstr>
      <vt:lpstr>МОЛОДЕЦ!</vt:lpstr>
      <vt:lpstr>что  появилось на картине справа?</vt:lpstr>
      <vt:lpstr>Что находится справа от мальчика?  Что находится слева от него?  ЧТО ДЕРЖИТ МАЛЬЧИК В ПРАВОЙ РУКЕ? Что в левой?   </vt:lpstr>
      <vt:lpstr>А ТЕПЕРЬ, ПРЕДЛОЖИТЕ СВОЕМУ РЕБЁНКУ ПОИГРАТЬ В ИГРУ! И ОПРЕДЕЛИТЬ ЧТО НАХОДИТСЯ В КОМНАТЕ СЛЕВА, СПРАВА ОТ НЕГО И НАЗВАТЬ ПРЕДМЕТЫ!</vt:lpstr>
      <vt:lpstr>СПАСИБО  ЗА 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ФОРМИРОВАНИЕ ПРОСТРАНСТВЕННЫХ ВОЗРАСТПРЕДСТАВЛЕНИЙ У ДЕТЕЙ ДОШКОЛЬНОГО ВОЗРАСТА</dc:title>
  <dc:creator>Елена</dc:creator>
  <cp:lastModifiedBy>Елена</cp:lastModifiedBy>
  <cp:revision>12</cp:revision>
  <dcterms:created xsi:type="dcterms:W3CDTF">2020-04-20T17:33:14Z</dcterms:created>
  <dcterms:modified xsi:type="dcterms:W3CDTF">2022-04-03T18:54:15Z</dcterms:modified>
</cp:coreProperties>
</file>