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B9C-289D-4D5D-87FA-2AC2EAE6590A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BC7C-1CBC-4A72-8E13-4253462B8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5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B9C-289D-4D5D-87FA-2AC2EAE6590A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BC7C-1CBC-4A72-8E13-4253462B8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0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B9C-289D-4D5D-87FA-2AC2EAE6590A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BC7C-1CBC-4A72-8E13-4253462B8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10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B9C-289D-4D5D-87FA-2AC2EAE6590A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BC7C-1CBC-4A72-8E13-4253462B8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6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B9C-289D-4D5D-87FA-2AC2EAE6590A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BC7C-1CBC-4A72-8E13-4253462B8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1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B9C-289D-4D5D-87FA-2AC2EAE6590A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BC7C-1CBC-4A72-8E13-4253462B8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B9C-289D-4D5D-87FA-2AC2EAE6590A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BC7C-1CBC-4A72-8E13-4253462B8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B9C-289D-4D5D-87FA-2AC2EAE6590A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BC7C-1CBC-4A72-8E13-4253462B8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B9C-289D-4D5D-87FA-2AC2EAE6590A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BC7C-1CBC-4A72-8E13-4253462B8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7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B9C-289D-4D5D-87FA-2AC2EAE6590A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BC7C-1CBC-4A72-8E13-4253462B8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1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6B9C-289D-4D5D-87FA-2AC2EAE6590A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6BC7C-1CBC-4A72-8E13-4253462B8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5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A6B9C-289D-4D5D-87FA-2AC2EAE6590A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6BC7C-1CBC-4A72-8E13-4253462B8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9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7.wdp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microsoft.com/office/2007/relationships/hdphoto" Target="../media/hdphoto8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D:\НАТАЛЬЯ\ИНТЕРНЕТ\ШАБЛОНЫ ДЛЯ СОСТАВЛЕНИЯ КОЛЛАЖЕЙ\7a6ab2575e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0735"/>
            <a:ext cx="8905867" cy="66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НАТАЛЬЯ\ИНТЕРНЕТ\ЦИФРЫ\735c00cf0d14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84" y="1484784"/>
            <a:ext cx="1465016" cy="213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НАТАЛЬЯ\ИНТЕРНЕТ\ЦИФРЫ\2cd04faec0cd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04664"/>
            <a:ext cx="1728192" cy="21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НАТАЛЬЯ\ИНТЕРНЕТ\ЦИФРЫ\7f7dba0f589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" b="99788" l="0" r="100000">
                        <a14:foregroundMark x1="41652" y1="28117" x2="41652" y2="28117"/>
                        <a14:foregroundMark x1="48881" y1="27820" x2="48881" y2="27820"/>
                        <a14:foregroundMark x1="46070" y1="23367" x2="46070" y2="23367"/>
                        <a14:foregroundMark x1="48881" y1="19508" x2="48881" y2="19508"/>
                        <a14:foregroundMark x1="46472" y1="17727" x2="46472" y2="17727"/>
                        <a14:foregroundMark x1="40046" y1="18914" x2="40046" y2="18914"/>
                        <a14:foregroundMark x1="76133" y1="63995" x2="76133" y2="63995"/>
                        <a14:foregroundMark x1="74527" y1="62511" x2="74527" y2="62511"/>
                        <a14:foregroundMark x1="65347" y1="88889" x2="65347" y2="88889"/>
                        <a14:foregroundMark x1="36833" y1="87701" x2="36833" y2="87701"/>
                        <a14:foregroundMark x1="27653" y1="62511" x2="27653" y2="62511"/>
                        <a14:foregroundMark x1="30866" y1="67812" x2="30866" y2="67812"/>
                        <a14:foregroundMark x1="79748" y1="62214" x2="79748" y2="62214"/>
                        <a14:foregroundMark x1="74928" y1="62214" x2="74928" y2="6221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9" y="1326554"/>
            <a:ext cx="1501997" cy="20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НАТАЛЬЯ\ИНТЕРНЕТ\ЦИФРЫ\d9d7c946484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2195597" cy="20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НАТАЛЬЯ\ИНТЕРНЕТ\ЦИФРЫ\9b408ca77b3b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32" y="3789040"/>
            <a:ext cx="1659373" cy="21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2348880"/>
            <a:ext cx="66137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b="1" cap="none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идактическая  </a:t>
            </a:r>
            <a:r>
              <a:rPr lang="ru-RU" sz="4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«НАЙДИ  СОСЕДЕЙ»</a:t>
            </a:r>
            <a:endParaRPr lang="ru-RU" sz="4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9" descr="D:\НАТАЛЬЯ\ИНТЕРНЕТ\ЦИФРЫ\36319cebed45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7" y="4149080"/>
            <a:ext cx="1823946" cy="21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НАТАЛЬЯ\ИНТЕРНЕТ\КАРТИНКИ\РАЗНОЕ ПОЛЕЗНОЕ\post-207850-13048559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968"/>
            <a:ext cx="9144001" cy="68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851517"/>
            <a:ext cx="5472608" cy="4216559"/>
          </a:xfrm>
          <a:prstGeom prst="rect">
            <a:avLst/>
          </a:prstGeom>
          <a:pattFill prst="horzBrick">
            <a:fgClr>
              <a:schemeClr val="accent3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>
            <a:off x="1222681" y="1268760"/>
            <a:ext cx="6335758" cy="825979"/>
          </a:xfrm>
          <a:prstGeom prst="trapezoid">
            <a:avLst>
              <a:gd name="adj" fmla="val 78429"/>
            </a:avLst>
          </a:prstGeom>
          <a:pattFill prst="shingle">
            <a:fgClr>
              <a:srgbClr val="602E04"/>
            </a:fgClr>
            <a:bgClr>
              <a:schemeClr val="accent6">
                <a:lumMod val="75000"/>
              </a:schemeClr>
            </a:bgClr>
          </a:patt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D:\НАТАЛЬЯ\ИНТЕРНЕТ\КАРТИНКИ\СОЛНЫШКИ, ТУЧКИ\sun0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622">
            <a:off x="7113493" y="56830"/>
            <a:ext cx="1590098" cy="159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23728" y="2744924"/>
            <a:ext cx="1224135" cy="18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877" y="2744924"/>
            <a:ext cx="1249363" cy="1828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72510"/>
            <a:ext cx="1249363" cy="1828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30" name="Picture 10" descr="D:\НАТАЛЬЯ\ИНТЕРНЕТ\ШАБЛОНЫ ДЛЯ СОСТАВЛЕНИЯ КОЛЛАЖЕЙ\9dab49a8be4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31757"/>
            <a:ext cx="7416824" cy="247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00737" y="2801129"/>
            <a:ext cx="7200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82" y="2419417"/>
            <a:ext cx="238442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36976" y="2735712"/>
            <a:ext cx="10040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d"/>
      </p:transition>
    </mc:Choice>
    <mc:Fallback xmlns="">
      <p:transition spd="slow">
        <p:cover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6" y="0"/>
            <a:ext cx="9168206" cy="687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43" y="1700808"/>
            <a:ext cx="5591175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4198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D:\НАТАЛЬЯ\ИНТЕРНЕТ\ШАБЛОНЫ ДЛЯ СОСТАВЛЕНИЯ КОЛЛАЖЕЙ\e6ffab1570b0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46" y="5157192"/>
            <a:ext cx="7130567" cy="9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НАТАЛЬЯ\ИНТЕРНЕТ\КАРТИНКИ\СОЛНЫШКИ, ТУЧКИ\4bfcb57849a6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1350" y="-171400"/>
            <a:ext cx="2376264" cy="23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1"/>
            <a:ext cx="13716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48243"/>
            <a:ext cx="13716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03" y="2659494"/>
            <a:ext cx="13716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2659494"/>
            <a:ext cx="6480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6571" y="2716702"/>
            <a:ext cx="9361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2674095"/>
            <a:ext cx="6232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591175" cy="4329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342" y="1045840"/>
            <a:ext cx="64198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13716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67" y="2564904"/>
            <a:ext cx="13716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75" y="2564903"/>
            <a:ext cx="13716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D:\НАТАЛЬЯ\ИНТЕРНЕТ\ШАБЛОНЫ ДЛЯ СОСТАВЛЕНИЯ КОЛЛАЖЕЙ\8c79031696ff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4" y="4716807"/>
            <a:ext cx="4321563" cy="217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НАТАЛЬЯ\ИНТЕРНЕТ\КАРТИНКИ\СОЛНЫШКИ, ТУЧКИ\sun0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019">
            <a:off x="6975289" y="84665"/>
            <a:ext cx="1443806" cy="135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196" y="2644695"/>
            <a:ext cx="7200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7227" y="2564903"/>
            <a:ext cx="7200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2081" y="2564904"/>
            <a:ext cx="88998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НАТАЛЬЯ\ИНТЕРНЕТ\КАРТИНКИ\РАЗНОЕ ПОЛЕЗНОЕ\post-207850-1304856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46" y="1772816"/>
            <a:ext cx="5591175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08" y="1333872"/>
            <a:ext cx="64198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D:\НАТАЛЬЯ\ИНТЕРНЕТ\КАРТИНКИ\СОЛНЫШКИ, ТУЧКИ\3bafbd870a0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6427">
            <a:off x="204190" y="130915"/>
            <a:ext cx="1765641" cy="165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НАТАЛЬЯ\ИНТЕРНЕТ\КАРТИНКИ\СОЛНЫШКИ, ТУЧКИ\5008c4103191t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3528392" cy="131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708920"/>
            <a:ext cx="13716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33" y="2708918"/>
            <a:ext cx="13716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13716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 descr="D:\НАТАЛЬЯ\ИНТЕРНЕТ\ШАБЛОНЫ ДЛЯ СОСТАВЛЕНИЯ КОЛЛАЖЕЙ\6027d5ef5ae1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0" y="5720478"/>
            <a:ext cx="4205070" cy="100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788711"/>
            <a:ext cx="6406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7964" y="2788711"/>
            <a:ext cx="6480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9773" y="2815887"/>
            <a:ext cx="16122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:\НАТАЛЬЯ\ИНТЕРНЕТ\ШАБЛОНЫ ДЛЯ СОСТАВЛЕНИЯ КОЛЛАЖЕЙ\7a6ab2575e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" y="0"/>
            <a:ext cx="91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24871" y="5373216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 опубликована на сайте - viki.rdf.ru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026" y="2272881"/>
            <a:ext cx="673171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ctr"/>
            <a:r>
              <a:rPr lang="ru-RU" sz="2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Галанскова</a:t>
            </a: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Н.Е.</a:t>
            </a:r>
          </a:p>
          <a:p>
            <a:pPr algn="ctr"/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оспитатель МАДОУ № 11 «Ромашка»</a:t>
            </a:r>
            <a:endParaRPr lang="ru-RU" sz="2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56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35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Надежда Пронская</cp:lastModifiedBy>
  <cp:revision>14</cp:revision>
  <dcterms:created xsi:type="dcterms:W3CDTF">2012-02-05T16:26:38Z</dcterms:created>
  <dcterms:modified xsi:type="dcterms:W3CDTF">2020-01-24T12:27:32Z</dcterms:modified>
</cp:coreProperties>
</file>