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68" r:id="rId14"/>
    <p:sldId id="270" r:id="rId15"/>
    <p:sldId id="271" r:id="rId16"/>
    <p:sldId id="269" r:id="rId17"/>
    <p:sldId id="273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EF0A9-D2E9-45DD-B532-5D5472035D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6E6E-FDDE-42D7-8529-4ED6AA94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34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8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6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31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7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08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1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6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3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2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7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21D28-BF8A-4FAA-9DA8-FCD6FB9E7F7F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F9CCD-CE4A-428D-A796-56D4ACC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5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vda.ru/health/1431233-davlenie/" TargetMode="External"/><Relationship Id="rId2" Type="http://schemas.openxmlformats.org/officeDocument/2006/relationships/hyperlink" Target="https://www.interfax.ru/moscow/57420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44393"/>
            <a:ext cx="9144000" cy="1569079"/>
          </a:xfrm>
        </p:spPr>
        <p:txBody>
          <a:bodyPr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Атмосферное давление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Булыгина Л.Н.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«Школа № 1551»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 Москве зафиксирован рекорд атмосферного давл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4" y="2616862"/>
            <a:ext cx="4537195" cy="303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6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323850"/>
            <a:ext cx="11915775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645" y="604837"/>
            <a:ext cx="9135374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8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 измерения атмосферного давления – миллиметры ртутного столба (мм. рт.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т.)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760 мм. рт.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нормальным атмосферным давлением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подъёме на 1 км в гору – давление падает на 100 мм. рт. ст.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45" y="457200"/>
            <a:ext cx="8887424" cy="45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0385" y="304801"/>
            <a:ext cx="10271185" cy="5821363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</a:rPr>
              <a:t>      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ИЗОБАРА – линия соединяющая на карте точки с одинаковым давлением. На климатической и синоптической картах атмосферное давление указывается в единицах СИ — гектопаскалях (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гПа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1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гПа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=0,75 мм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43" name="Содержимое 6" descr="{6856B41B-6C53-430F-AC33-10A8E02B7E24}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624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0048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Изотермы –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линии,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соединяющие точки с одинаковыми значениями температуры воздуха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11268" name="Picture 2" descr="http://h7.img.mediacache.rugion.ru/_i/forum/files/43/75/04/437504_90728_1285920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916113"/>
            <a:ext cx="56261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9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126" y="1770286"/>
            <a:ext cx="8172450" cy="3267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3471" y="1690688"/>
            <a:ext cx="301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7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615" y="1690688"/>
            <a:ext cx="8725710" cy="3071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3691" y="1958196"/>
            <a:ext cx="258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3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en-US" dirty="0" smtClean="0">
                <a:hlinkClick r:id="rId2"/>
              </a:rPr>
              <a:t>https://www.interfax.ru/moscow/574201</a:t>
            </a:r>
            <a:r>
              <a:rPr lang="ru-RU" dirty="0" smtClean="0"/>
              <a:t> давление</a:t>
            </a:r>
          </a:p>
          <a:p>
            <a:r>
              <a:rPr lang="ru-RU" dirty="0" smtClean="0"/>
              <a:t>2. </a:t>
            </a:r>
            <a:r>
              <a:rPr lang="en-US" dirty="0" smtClean="0">
                <a:hlinkClick r:id="rId3"/>
              </a:rPr>
              <a:t>https://www.pravda.ru/health/1431233-davlenie/</a:t>
            </a:r>
            <a:r>
              <a:rPr lang="ru-RU" dirty="0" smtClean="0"/>
              <a:t> давление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5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4048" y="2398054"/>
            <a:ext cx="5759847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влияние на самочувствие человека?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воздух вес?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Сколько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весит воздух?</a:t>
            </a:r>
          </a:p>
          <a:p>
            <a:endParaRPr lang="ru-RU" dirty="0"/>
          </a:p>
        </p:txBody>
      </p:sp>
      <p:pic>
        <p:nvPicPr>
          <p:cNvPr id="2050" name="Picture 2" descr="https://img.pravda.ru/image/preview/article/2/3/3/1431233_fiv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690688"/>
            <a:ext cx="4602479" cy="346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365125"/>
            <a:ext cx="870077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7" y="0"/>
            <a:ext cx="9732033" cy="66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6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{52C58140-A8AA-4C83-8FCA-5CD4FBC88A80}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9" y="0"/>
            <a:ext cx="906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14176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Имеет ли воздух вес?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4294967295"/>
          </p:nvPr>
        </p:nvSpPr>
        <p:spPr>
          <a:xfrm>
            <a:off x="1524000" y="1524000"/>
            <a:ext cx="9144000" cy="5334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Сколько весит воздух?</a:t>
            </a:r>
          </a:p>
        </p:txBody>
      </p:sp>
    </p:spTree>
    <p:extLst>
      <p:ext uri="{BB962C8B-B14F-4D97-AF65-F5344CB8AC3E}">
        <p14:creationId xmlns:p14="http://schemas.microsoft.com/office/powerpoint/2010/main" val="292625502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авлени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9403" y="448574"/>
            <a:ext cx="8638612" cy="5728389"/>
          </a:xfrm>
        </p:spPr>
      </p:pic>
    </p:spTree>
    <p:extLst>
      <p:ext uri="{BB962C8B-B14F-4D97-AF65-F5344CB8AC3E}">
        <p14:creationId xmlns:p14="http://schemas.microsoft.com/office/powerpoint/2010/main" val="30681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Почему мы не чувствуем давления?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внешнее давление уравновешено с внутренним давлением.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Когда мы чувствуем давление воздуха на нас?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взлетаем на самолёте, воздух давит на наши барабанные перепонки и нам закладывает уши.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33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61937"/>
            <a:ext cx="68484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96" y="738696"/>
            <a:ext cx="10271413" cy="517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160</Words>
  <Application>Microsoft Office PowerPoint</Application>
  <PresentationFormat>Широкоэкранный</PresentationFormat>
  <Paragraphs>28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Атмосферное давление</vt:lpstr>
      <vt:lpstr>Вопросы:</vt:lpstr>
      <vt:lpstr>Презентация PowerPoint</vt:lpstr>
      <vt:lpstr>Презентация PowerPoint</vt:lpstr>
      <vt:lpstr>             Имеет ли воздух вес?</vt:lpstr>
      <vt:lpstr>Презентация PowerPoint</vt:lpstr>
      <vt:lpstr>Вопросы: </vt:lpstr>
      <vt:lpstr>Презентация PowerPoint</vt:lpstr>
      <vt:lpstr>Презентация PowerPoint</vt:lpstr>
      <vt:lpstr>Презентация PowerPoint</vt:lpstr>
      <vt:lpstr>Презентация PowerPoint</vt:lpstr>
      <vt:lpstr> Единицы измерения атмосферного давления – миллиметры ртутного столба (мм. рт. ст.) </vt:lpstr>
      <vt:lpstr>Презентация PowerPoint</vt:lpstr>
      <vt:lpstr>Презентация PowerPoint</vt:lpstr>
      <vt:lpstr>Изотермы – линии, соединяющие точки с одинаковыми значениями температуры воздуха</vt:lpstr>
      <vt:lpstr>Вопросы: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Атмосферное давление</dc:title>
  <dc:creator>Булыгина Людмила Николаевна</dc:creator>
  <cp:lastModifiedBy>Булыгина Людмила Николаевна</cp:lastModifiedBy>
  <cp:revision>20</cp:revision>
  <dcterms:created xsi:type="dcterms:W3CDTF">2020-06-07T07:42:42Z</dcterms:created>
  <dcterms:modified xsi:type="dcterms:W3CDTF">2020-06-08T07:00:02Z</dcterms:modified>
</cp:coreProperties>
</file>