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/>
    <p:restoredTop sz="94547"/>
  </p:normalViewPr>
  <p:slideViewPr>
    <p:cSldViewPr snapToGrid="0" snapToObjects="1">
      <p:cViewPr varScale="1">
        <p:scale>
          <a:sx n="104" d="100"/>
          <a:sy n="104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E25C9-7B25-1B45-9EB6-7764582F3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4F3274-BAB6-7742-B8F9-0DA938B6B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093F8-C875-3C4A-B3FD-8A079CE1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5262E8-2CB9-7D4B-9B7D-85EBBE8B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07C45-A801-D943-A42A-998E0F47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87770-AC0C-B643-9B7F-0E5B9DA3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B51039-0D36-D146-ACF5-45EE191CA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BBDB8-6759-594E-8B8D-E41DB788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5FF5F-11C1-FD45-B051-A2E4AE71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735CB-A223-3A46-AECC-0349D11A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FDF75E-7A54-2B4A-8BFF-60CF53AED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F3D7-EB85-CF44-ABAD-BF81670B2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08294-1868-2F4C-A26F-790F3CAC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025D6-E61C-B548-8C75-41099046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F5451-7A22-964B-BAB9-3D1D8708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4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6D08F-D3A1-034C-B3FF-E2F72C2F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1123-C4FC-F342-9F62-1657ABCCF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88B41-6475-A34E-A20B-681D159B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EE86BC-F17A-7840-94F4-F3B91302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0B4CF-2FE2-6D4C-865A-E0CC4252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A5CA1-C22C-9748-9070-754E34BA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E285C-847F-F54C-859C-FBC736B93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BE3DC-2E57-0E4B-A85A-22B62868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0BA60-FC32-0144-8ACE-9EBE7ABB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B16D2-44F4-064B-813C-888378FE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6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FAFAC-1C2B-3C4C-8618-FFC6B9FA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0F5F6-4414-294C-9CFC-B6CA8972A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995BFE-C370-B343-A80E-388EFDE72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716633-EEA0-204A-BEA9-22F8C6D3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69149F-4ED4-4C44-8FC9-EA660FE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EEE8-FD39-4D43-B9D2-1F439EF4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370A6-FAA0-2940-9F66-63C991D1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DC51-4AB8-0441-837D-252F62D2E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10839A-5008-7340-A5CD-F5D0DBEE4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80E5C5-1A16-F649-A705-894AFFDF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35C9C7-F78F-404A-A74C-D60DCA6AC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B5A742-FE8F-E74C-9DC9-CD1D877E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09C45F-0E32-E947-B21A-433542C6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0A3B45-C87C-334E-B6E0-A6B7F621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0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13BC-CE08-6C47-8CC2-6D1F55F4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F0D2AA-D5BB-5F41-8BDC-D6D18F42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26B125-D877-0F49-BE7E-54B0CF3C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6289EE-C7A0-9443-8301-33081F57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5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300FEF-F044-154C-8F33-A3C405DA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654DF0-0C13-2141-B644-E5691C2F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A837BF-B05B-064F-B459-66070DD6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8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CCBCB-3753-6C46-BCD2-07D6C82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6E0FD-4D63-FD4E-85C8-6FEA01E0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DEA8F7-1165-7643-A278-ABA4C3100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4B19CC-7319-1C4D-A483-53F06046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16CC0D-3E79-994F-A8F0-5094DA51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1D0FAF-17A7-9347-B345-D2D489AF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5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F4E7-F5B3-C04C-B2B8-2191B242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3AA48B-373D-A54C-82BC-91F2D02E5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CE2CC4-79AA-4D49-A6B1-980D1760D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1BA02F-99F3-194F-9830-341E79DB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2D1EC-F963-DB44-B132-3DD02E19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3CF4ED-BD46-D24F-BA74-149EF739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C33B8-FFC7-7146-AA0A-92DC5D51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01A3E-5F06-0244-BB23-BD86470A0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DA5DC-19C6-C348-B4EA-441FC01D4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914C-9AF8-7F43-8FBC-336F07F7796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C32F8-7BE6-EA4D-AF44-7D243E9BA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E794F-2705-9640-8F39-77CB4BF54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44E7-7D2B-3C49-8C10-43AD29E06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C4FBDD-74B7-2149-B0CF-087267B7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77630"/>
              </p:ext>
            </p:extLst>
          </p:nvPr>
        </p:nvGraphicFramePr>
        <p:xfrm>
          <a:off x="1235676" y="234778"/>
          <a:ext cx="8924324" cy="5872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081">
                  <a:extLst>
                    <a:ext uri="{9D8B030D-6E8A-4147-A177-3AD203B41FA5}">
                      <a16:colId xmlns:a16="http://schemas.microsoft.com/office/drawing/2014/main" val="4195996700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4215021080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123350677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3650674138"/>
                    </a:ext>
                  </a:extLst>
                </a:gridCol>
              </a:tblGrid>
              <a:tr h="179173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81127"/>
                  </a:ext>
                </a:extLst>
              </a:tr>
              <a:tr h="1890908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55037"/>
                  </a:ext>
                </a:extLst>
              </a:tr>
              <a:tr h="218947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71728"/>
                  </a:ext>
                </a:extLst>
              </a:tr>
            </a:tbl>
          </a:graphicData>
        </a:graphic>
      </p:graphicFrame>
      <p:pic>
        <p:nvPicPr>
          <p:cNvPr id="7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E73E0120-205B-EA4F-9C2E-9F4DDEA0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788" t="3337" r="62350" b="71633"/>
          <a:stretch>
            <a:fillRect/>
          </a:stretch>
        </p:blipFill>
        <p:spPr bwMode="auto">
          <a:xfrm>
            <a:off x="6184651" y="259538"/>
            <a:ext cx="1246663" cy="1246663"/>
          </a:xfrm>
          <a:prstGeom prst="rect">
            <a:avLst/>
          </a:prstGeom>
          <a:noFill/>
        </p:spPr>
      </p:pic>
      <p:pic>
        <p:nvPicPr>
          <p:cNvPr id="8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A8C3D90B-1965-444F-A1A1-598F15DD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42604" t="3337" r="41543" b="71633"/>
          <a:stretch>
            <a:fillRect/>
          </a:stretch>
        </p:blipFill>
        <p:spPr bwMode="auto">
          <a:xfrm>
            <a:off x="8312831" y="248686"/>
            <a:ext cx="1436562" cy="1346777"/>
          </a:xfrm>
          <a:prstGeom prst="rect">
            <a:avLst/>
          </a:prstGeom>
          <a:noFill/>
        </p:spPr>
      </p:pic>
      <p:pic>
        <p:nvPicPr>
          <p:cNvPr id="9" name="Picture 2" descr="http://www.wacharrisburg.org/wp-content/uploads/2012/07/1126687-globe-isolated-on-pure-white-background.jpg">
            <a:extLst>
              <a:ext uri="{FF2B5EF4-FFF2-40B4-BE49-F238E27FC236}">
                <a16:creationId xmlns:a16="http://schemas.microsoft.com/office/drawing/2014/main" id="{121BFB5E-2207-8A47-BBFB-1DC370B1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8974" t="5491" r="6410" b="5906"/>
          <a:stretch>
            <a:fillRect/>
          </a:stretch>
        </p:blipFill>
        <p:spPr bwMode="auto">
          <a:xfrm>
            <a:off x="1764759" y="2044196"/>
            <a:ext cx="1210721" cy="1210721"/>
          </a:xfrm>
          <a:prstGeom prst="rect">
            <a:avLst/>
          </a:prstGeom>
          <a:noFill/>
        </p:spPr>
      </p:pic>
      <p:pic>
        <p:nvPicPr>
          <p:cNvPr id="10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6C50962B-F6C9-0648-A71A-7A1D649E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973" t="35042" r="81174" b="39928"/>
          <a:stretch>
            <a:fillRect/>
          </a:stretch>
        </p:blipFill>
        <p:spPr bwMode="auto">
          <a:xfrm>
            <a:off x="3987813" y="2085916"/>
            <a:ext cx="1097376" cy="1028790"/>
          </a:xfrm>
          <a:prstGeom prst="rect">
            <a:avLst/>
          </a:prstGeom>
          <a:noFill/>
        </p:spPr>
      </p:pic>
      <p:pic>
        <p:nvPicPr>
          <p:cNvPr id="11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36CB721B-9B05-9849-9465-4020B1C4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789" t="34400" r="61358" b="39585"/>
          <a:stretch>
            <a:fillRect/>
          </a:stretch>
        </p:blipFill>
        <p:spPr bwMode="auto">
          <a:xfrm>
            <a:off x="6133557" y="2057202"/>
            <a:ext cx="1484822" cy="1345476"/>
          </a:xfrm>
          <a:prstGeom prst="rect">
            <a:avLst/>
          </a:prstGeom>
          <a:noFill/>
        </p:spPr>
      </p:pic>
      <p:pic>
        <p:nvPicPr>
          <p:cNvPr id="12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C22D67DB-EAF0-264B-9C57-B8A7EF30DC5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42028" t="34858" r="42538" b="38406"/>
          <a:stretch>
            <a:fillRect/>
          </a:stretch>
        </p:blipFill>
        <p:spPr bwMode="auto">
          <a:xfrm rot="19271203" flipH="1" flipV="1">
            <a:off x="8514008" y="2206102"/>
            <a:ext cx="947023" cy="1221723"/>
          </a:xfrm>
          <a:prstGeom prst="rect">
            <a:avLst/>
          </a:prstGeom>
          <a:noFill/>
        </p:spPr>
      </p:pic>
      <p:pic>
        <p:nvPicPr>
          <p:cNvPr id="13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BD8A097B-A704-684D-86E2-65F55395A88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60440" t="33373" r="22716" b="38259"/>
          <a:stretch>
            <a:fillRect/>
          </a:stretch>
        </p:blipFill>
        <p:spPr bwMode="auto">
          <a:xfrm flipH="1">
            <a:off x="1655783" y="3968312"/>
            <a:ext cx="1428671" cy="1391234"/>
          </a:xfrm>
          <a:prstGeom prst="rect">
            <a:avLst/>
          </a:prstGeom>
          <a:noFill/>
        </p:spPr>
      </p:pic>
      <p:pic>
        <p:nvPicPr>
          <p:cNvPr id="14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025876F6-EAC3-EE49-872F-AC362BE2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9266" t="33373" r="3890" b="39928"/>
          <a:stretch>
            <a:fillRect/>
          </a:stretch>
        </p:blipFill>
        <p:spPr bwMode="auto">
          <a:xfrm>
            <a:off x="3858375" y="4017875"/>
            <a:ext cx="1356252" cy="1276472"/>
          </a:xfrm>
          <a:prstGeom prst="rect">
            <a:avLst/>
          </a:prstGeom>
          <a:noFill/>
        </p:spPr>
      </p:pic>
      <p:pic>
        <p:nvPicPr>
          <p:cNvPr id="15" name="Picture 4" descr="https://openclipart.org/image/2400px/svg_to_png/118789/venus-dan-gerhards-01.png">
            <a:extLst>
              <a:ext uri="{FF2B5EF4-FFF2-40B4-BE49-F238E27FC236}">
                <a16:creationId xmlns:a16="http://schemas.microsoft.com/office/drawing/2014/main" id="{D47BB7D9-6388-4C49-8309-B8094A9E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6269" y="3995357"/>
            <a:ext cx="1201070" cy="1198073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663F5E-44F1-574F-9C53-960B98CC4952}"/>
              </a:ext>
            </a:extLst>
          </p:cNvPr>
          <p:cNvSpPr txBox="1"/>
          <p:nvPr/>
        </p:nvSpPr>
        <p:spPr>
          <a:xfrm>
            <a:off x="1109932" y="1605975"/>
            <a:ext cx="246216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50" b="1" dirty="0"/>
              <a:t>По порядку все планеты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19DB4-CE0D-F148-A1D9-9178BC69C6A5}"/>
              </a:ext>
            </a:extLst>
          </p:cNvPr>
          <p:cNvSpPr txBox="1"/>
          <p:nvPr/>
        </p:nvSpPr>
        <p:spPr>
          <a:xfrm>
            <a:off x="3553970" y="1618192"/>
            <a:ext cx="215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назовёт любой из нас: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CD590-46C3-604B-9DC5-51FA2AB09AE1}"/>
              </a:ext>
            </a:extLst>
          </p:cNvPr>
          <p:cNvSpPr txBox="1"/>
          <p:nvPr/>
        </p:nvSpPr>
        <p:spPr>
          <a:xfrm>
            <a:off x="5851002" y="1589098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Раз - </a:t>
            </a:r>
            <a:r>
              <a:rPr lang="ru-RU" sz="1600" b="1" dirty="0">
                <a:solidFill>
                  <a:srgbClr val="FF0000"/>
                </a:solidFill>
              </a:rPr>
              <a:t>Меркурий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67038-EAB5-7641-B99F-03A09CF9D3BB}"/>
              </a:ext>
            </a:extLst>
          </p:cNvPr>
          <p:cNvSpPr txBox="1"/>
          <p:nvPr/>
        </p:nvSpPr>
        <p:spPr>
          <a:xfrm>
            <a:off x="7902224" y="1611926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Два - </a:t>
            </a:r>
            <a:r>
              <a:rPr lang="ru-RU" sz="1600" b="1" dirty="0">
                <a:solidFill>
                  <a:srgbClr val="FF0000"/>
                </a:solidFill>
              </a:rPr>
              <a:t>Венера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B8EB7-3794-C049-81B2-4681B41DB7DE}"/>
              </a:ext>
            </a:extLst>
          </p:cNvPr>
          <p:cNvSpPr txBox="1"/>
          <p:nvPr/>
        </p:nvSpPr>
        <p:spPr>
          <a:xfrm>
            <a:off x="3543659" y="3439465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Четыре - </a:t>
            </a:r>
            <a:r>
              <a:rPr lang="ru-RU" sz="1600" b="1" dirty="0">
                <a:solidFill>
                  <a:srgbClr val="FF0000"/>
                </a:solidFill>
              </a:rPr>
              <a:t>Марс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67CC88-0B65-6E4A-95BA-DFD60514AB88}"/>
              </a:ext>
            </a:extLst>
          </p:cNvPr>
          <p:cNvSpPr txBox="1"/>
          <p:nvPr/>
        </p:nvSpPr>
        <p:spPr>
          <a:xfrm>
            <a:off x="5826218" y="3451207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Пять - </a:t>
            </a:r>
            <a:r>
              <a:rPr lang="ru-RU" sz="1600" b="1" dirty="0">
                <a:solidFill>
                  <a:srgbClr val="FF0000"/>
                </a:solidFill>
              </a:rPr>
              <a:t>Юпитер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23D07A-5216-714C-9C41-6561F774B339}"/>
              </a:ext>
            </a:extLst>
          </p:cNvPr>
          <p:cNvSpPr txBox="1"/>
          <p:nvPr/>
        </p:nvSpPr>
        <p:spPr>
          <a:xfrm>
            <a:off x="8054098" y="3402678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Шесть - </a:t>
            </a:r>
            <a:r>
              <a:rPr lang="ru-RU" sz="1600" b="1" dirty="0">
                <a:solidFill>
                  <a:srgbClr val="FF0000"/>
                </a:solidFill>
              </a:rPr>
              <a:t>Сатурн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90EF9E-0790-D44C-8219-032C5BBDBE90}"/>
              </a:ext>
            </a:extLst>
          </p:cNvPr>
          <p:cNvSpPr txBox="1"/>
          <p:nvPr/>
        </p:nvSpPr>
        <p:spPr>
          <a:xfrm>
            <a:off x="1315401" y="5574269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Семь - </a:t>
            </a:r>
            <a:r>
              <a:rPr lang="ru-RU" sz="1600" b="1" dirty="0">
                <a:solidFill>
                  <a:srgbClr val="FF0000"/>
                </a:solidFill>
              </a:rPr>
              <a:t>Уран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D32557-42DD-FC41-88BB-9571048521BD}"/>
              </a:ext>
            </a:extLst>
          </p:cNvPr>
          <p:cNvSpPr txBox="1"/>
          <p:nvPr/>
        </p:nvSpPr>
        <p:spPr>
          <a:xfrm>
            <a:off x="8005501" y="5328048"/>
            <a:ext cx="205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Под названием </a:t>
            </a:r>
            <a:r>
              <a:rPr lang="ru-RU" sz="1600" b="1" dirty="0">
                <a:solidFill>
                  <a:srgbClr val="FF0000"/>
                </a:solidFill>
              </a:rPr>
              <a:t>ПЛУТОН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36AEB3-29D3-A040-8132-F33630D39E3C}"/>
              </a:ext>
            </a:extLst>
          </p:cNvPr>
          <p:cNvSpPr txBox="1"/>
          <p:nvPr/>
        </p:nvSpPr>
        <p:spPr>
          <a:xfrm>
            <a:off x="1376375" y="3439465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Три - </a:t>
            </a:r>
            <a:r>
              <a:rPr lang="ru-RU" sz="1600" b="1" dirty="0">
                <a:solidFill>
                  <a:srgbClr val="FF0000"/>
                </a:solidFill>
              </a:rPr>
              <a:t>Земля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34863-A4C8-2F49-AFB3-4CEB8E6C6D7C}"/>
              </a:ext>
            </a:extLst>
          </p:cNvPr>
          <p:cNvSpPr txBox="1"/>
          <p:nvPr/>
        </p:nvSpPr>
        <p:spPr>
          <a:xfrm>
            <a:off x="3492521" y="5486523"/>
            <a:ext cx="225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За ним </a:t>
            </a:r>
            <a:r>
              <a:rPr lang="ru-RU" sz="1500" b="1" dirty="0">
                <a:solidFill>
                  <a:srgbClr val="FF0000"/>
                </a:solidFill>
              </a:rPr>
              <a:t>НЕПТУН</a:t>
            </a:r>
            <a:r>
              <a:rPr lang="ru-RU" sz="1500" b="1" dirty="0"/>
              <a:t>. Он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восьмой</a:t>
            </a:r>
            <a:r>
              <a:rPr lang="ru-RU" sz="1500" b="1" dirty="0"/>
              <a:t> идёт по счёту.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98B16B-ECE6-AE43-B3B7-4C61DCD5BC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7" y="259538"/>
            <a:ext cx="1808339" cy="137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9CADBC-AB80-F742-9C7C-015A6CE85A82}"/>
              </a:ext>
            </a:extLst>
          </p:cNvPr>
          <p:cNvSpPr txBox="1"/>
          <p:nvPr/>
        </p:nvSpPr>
        <p:spPr>
          <a:xfrm>
            <a:off x="5607983" y="5280527"/>
            <a:ext cx="243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 за ним уже, потом,</a:t>
            </a:r>
          </a:p>
          <a:p>
            <a:pPr algn="ctr"/>
            <a:r>
              <a:rPr lang="ru-RU" b="1" dirty="0"/>
              <a:t>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девятая</a:t>
            </a:r>
            <a:r>
              <a:rPr lang="ru-RU" b="1" dirty="0"/>
              <a:t> планета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E76265A-E1F0-6342-B42D-03F989C8891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99" y="331450"/>
            <a:ext cx="1293513" cy="128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D7949BD-010F-0B46-994B-40413CA3136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96" y="4009247"/>
            <a:ext cx="1046717" cy="1242186"/>
          </a:xfrm>
          <a:prstGeom prst="rect">
            <a:avLst/>
          </a:prstGeom>
        </p:spPr>
      </p:pic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2D1425EE-FF6E-DF4C-B1B6-CCED5E27E07D}"/>
              </a:ext>
            </a:extLst>
          </p:cNvPr>
          <p:cNvSpPr/>
          <p:nvPr/>
        </p:nvSpPr>
        <p:spPr>
          <a:xfrm>
            <a:off x="7292813" y="4722630"/>
            <a:ext cx="500795" cy="20360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E41BBD1A-89E9-5D48-B5F1-025AD61559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3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3"/>
    </mc:Choice>
    <mc:Fallback xmlns="">
      <p:transition spd="slow" advTm="42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C4FBDD-74B7-2149-B0CF-087267B74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35676" y="234778"/>
          <a:ext cx="8924324" cy="5872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081">
                  <a:extLst>
                    <a:ext uri="{9D8B030D-6E8A-4147-A177-3AD203B41FA5}">
                      <a16:colId xmlns:a16="http://schemas.microsoft.com/office/drawing/2014/main" val="4195996700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4215021080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123350677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3650674138"/>
                    </a:ext>
                  </a:extLst>
                </a:gridCol>
              </a:tblGrid>
              <a:tr h="179173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81127"/>
                  </a:ext>
                </a:extLst>
              </a:tr>
              <a:tr h="1890908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55037"/>
                  </a:ext>
                </a:extLst>
              </a:tr>
              <a:tr h="218947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71728"/>
                  </a:ext>
                </a:extLst>
              </a:tr>
            </a:tbl>
          </a:graphicData>
        </a:graphic>
      </p:graphicFrame>
      <p:pic>
        <p:nvPicPr>
          <p:cNvPr id="7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E73E0120-205B-EA4F-9C2E-9F4DDEA0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788" t="3337" r="62350" b="71633"/>
          <a:stretch>
            <a:fillRect/>
          </a:stretch>
        </p:blipFill>
        <p:spPr bwMode="auto">
          <a:xfrm>
            <a:off x="6184651" y="259538"/>
            <a:ext cx="1246663" cy="1246663"/>
          </a:xfrm>
          <a:prstGeom prst="rect">
            <a:avLst/>
          </a:prstGeom>
          <a:noFill/>
        </p:spPr>
      </p:pic>
      <p:pic>
        <p:nvPicPr>
          <p:cNvPr id="8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A8C3D90B-1965-444F-A1A1-598F15DD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42604" t="3337" r="41543" b="71633"/>
          <a:stretch>
            <a:fillRect/>
          </a:stretch>
        </p:blipFill>
        <p:spPr bwMode="auto">
          <a:xfrm>
            <a:off x="8312831" y="248686"/>
            <a:ext cx="1436562" cy="1346777"/>
          </a:xfrm>
          <a:prstGeom prst="rect">
            <a:avLst/>
          </a:prstGeom>
          <a:noFill/>
        </p:spPr>
      </p:pic>
      <p:pic>
        <p:nvPicPr>
          <p:cNvPr id="9" name="Picture 2" descr="http://www.wacharrisburg.org/wp-content/uploads/2012/07/1126687-globe-isolated-on-pure-white-background.jpg">
            <a:extLst>
              <a:ext uri="{FF2B5EF4-FFF2-40B4-BE49-F238E27FC236}">
                <a16:creationId xmlns:a16="http://schemas.microsoft.com/office/drawing/2014/main" id="{121BFB5E-2207-8A47-BBFB-1DC370B1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8974" t="5491" r="6410" b="5906"/>
          <a:stretch>
            <a:fillRect/>
          </a:stretch>
        </p:blipFill>
        <p:spPr bwMode="auto">
          <a:xfrm>
            <a:off x="1764759" y="2044196"/>
            <a:ext cx="1210721" cy="1210721"/>
          </a:xfrm>
          <a:prstGeom prst="rect">
            <a:avLst/>
          </a:prstGeom>
          <a:noFill/>
        </p:spPr>
      </p:pic>
      <p:pic>
        <p:nvPicPr>
          <p:cNvPr id="10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6C50962B-F6C9-0648-A71A-7A1D649E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973" t="35042" r="81174" b="39928"/>
          <a:stretch>
            <a:fillRect/>
          </a:stretch>
        </p:blipFill>
        <p:spPr bwMode="auto">
          <a:xfrm>
            <a:off x="3987813" y="2085916"/>
            <a:ext cx="1097376" cy="1028790"/>
          </a:xfrm>
          <a:prstGeom prst="rect">
            <a:avLst/>
          </a:prstGeom>
          <a:noFill/>
        </p:spPr>
      </p:pic>
      <p:pic>
        <p:nvPicPr>
          <p:cNvPr id="11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36CB721B-9B05-9849-9465-4020B1C4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789" t="34400" r="61358" b="39585"/>
          <a:stretch>
            <a:fillRect/>
          </a:stretch>
        </p:blipFill>
        <p:spPr bwMode="auto">
          <a:xfrm>
            <a:off x="6133557" y="2057202"/>
            <a:ext cx="1484822" cy="1345476"/>
          </a:xfrm>
          <a:prstGeom prst="rect">
            <a:avLst/>
          </a:prstGeom>
          <a:noFill/>
        </p:spPr>
      </p:pic>
      <p:pic>
        <p:nvPicPr>
          <p:cNvPr id="12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C22D67DB-EAF0-264B-9C57-B8A7EF30DC5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42028" t="34858" r="42538" b="38406"/>
          <a:stretch>
            <a:fillRect/>
          </a:stretch>
        </p:blipFill>
        <p:spPr bwMode="auto">
          <a:xfrm rot="19271203" flipH="1" flipV="1">
            <a:off x="8514008" y="2206102"/>
            <a:ext cx="947023" cy="1221723"/>
          </a:xfrm>
          <a:prstGeom prst="rect">
            <a:avLst/>
          </a:prstGeom>
          <a:noFill/>
        </p:spPr>
      </p:pic>
      <p:pic>
        <p:nvPicPr>
          <p:cNvPr id="13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BD8A097B-A704-684D-86E2-65F55395A88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60440" t="33373" r="22716" b="38259"/>
          <a:stretch>
            <a:fillRect/>
          </a:stretch>
        </p:blipFill>
        <p:spPr bwMode="auto">
          <a:xfrm flipH="1">
            <a:off x="1655783" y="3968312"/>
            <a:ext cx="1428671" cy="1391234"/>
          </a:xfrm>
          <a:prstGeom prst="rect">
            <a:avLst/>
          </a:prstGeom>
          <a:noFill/>
        </p:spPr>
      </p:pic>
      <p:pic>
        <p:nvPicPr>
          <p:cNvPr id="14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025876F6-EAC3-EE49-872F-AC362BE2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9266" t="33373" r="3890" b="39928"/>
          <a:stretch>
            <a:fillRect/>
          </a:stretch>
        </p:blipFill>
        <p:spPr bwMode="auto">
          <a:xfrm>
            <a:off x="3858375" y="4017875"/>
            <a:ext cx="1356252" cy="1276472"/>
          </a:xfrm>
          <a:prstGeom prst="rect">
            <a:avLst/>
          </a:prstGeom>
          <a:noFill/>
        </p:spPr>
      </p:pic>
      <p:pic>
        <p:nvPicPr>
          <p:cNvPr id="15" name="Picture 4" descr="https://openclipart.org/image/2400px/svg_to_png/118789/venus-dan-gerhards-01.png">
            <a:extLst>
              <a:ext uri="{FF2B5EF4-FFF2-40B4-BE49-F238E27FC236}">
                <a16:creationId xmlns:a16="http://schemas.microsoft.com/office/drawing/2014/main" id="{D47BB7D9-6388-4C49-8309-B8094A9E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6269" y="3995357"/>
            <a:ext cx="1201070" cy="1198073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663F5E-44F1-574F-9C53-960B98CC4952}"/>
              </a:ext>
            </a:extLst>
          </p:cNvPr>
          <p:cNvSpPr txBox="1"/>
          <p:nvPr/>
        </p:nvSpPr>
        <p:spPr>
          <a:xfrm>
            <a:off x="1109932" y="1605975"/>
            <a:ext cx="246216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50" b="1" dirty="0"/>
              <a:t>По порядку все планеты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19DB4-CE0D-F148-A1D9-9178BC69C6A5}"/>
              </a:ext>
            </a:extLst>
          </p:cNvPr>
          <p:cNvSpPr txBox="1"/>
          <p:nvPr/>
        </p:nvSpPr>
        <p:spPr>
          <a:xfrm>
            <a:off x="3553970" y="1618192"/>
            <a:ext cx="215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назовёт любой из нас: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CD590-46C3-604B-9DC5-51FA2AB09AE1}"/>
              </a:ext>
            </a:extLst>
          </p:cNvPr>
          <p:cNvSpPr txBox="1"/>
          <p:nvPr/>
        </p:nvSpPr>
        <p:spPr>
          <a:xfrm>
            <a:off x="5851002" y="1589098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Раз - </a:t>
            </a:r>
            <a:r>
              <a:rPr lang="ru-RU" sz="1600" b="1" dirty="0">
                <a:solidFill>
                  <a:srgbClr val="FF0000"/>
                </a:solidFill>
              </a:rPr>
              <a:t>Меркурий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67038-EAB5-7641-B99F-03A09CF9D3BB}"/>
              </a:ext>
            </a:extLst>
          </p:cNvPr>
          <p:cNvSpPr txBox="1"/>
          <p:nvPr/>
        </p:nvSpPr>
        <p:spPr>
          <a:xfrm>
            <a:off x="7902224" y="1611926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Два - </a:t>
            </a:r>
            <a:r>
              <a:rPr lang="ru-RU" sz="1600" b="1" dirty="0">
                <a:solidFill>
                  <a:srgbClr val="FF0000"/>
                </a:solidFill>
              </a:rPr>
              <a:t>Венера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B8EB7-3794-C049-81B2-4681B41DB7DE}"/>
              </a:ext>
            </a:extLst>
          </p:cNvPr>
          <p:cNvSpPr txBox="1"/>
          <p:nvPr/>
        </p:nvSpPr>
        <p:spPr>
          <a:xfrm>
            <a:off x="3543659" y="3439465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Четыре - </a:t>
            </a:r>
            <a:r>
              <a:rPr lang="ru-RU" sz="1600" b="1" dirty="0">
                <a:solidFill>
                  <a:srgbClr val="FF0000"/>
                </a:solidFill>
              </a:rPr>
              <a:t>Марс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67CC88-0B65-6E4A-95BA-DFD60514AB88}"/>
              </a:ext>
            </a:extLst>
          </p:cNvPr>
          <p:cNvSpPr txBox="1"/>
          <p:nvPr/>
        </p:nvSpPr>
        <p:spPr>
          <a:xfrm>
            <a:off x="5826218" y="3451207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Пять - </a:t>
            </a:r>
            <a:r>
              <a:rPr lang="ru-RU" sz="1600" b="1" dirty="0">
                <a:solidFill>
                  <a:srgbClr val="FF0000"/>
                </a:solidFill>
              </a:rPr>
              <a:t>Юпитер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23D07A-5216-714C-9C41-6561F774B339}"/>
              </a:ext>
            </a:extLst>
          </p:cNvPr>
          <p:cNvSpPr txBox="1"/>
          <p:nvPr/>
        </p:nvSpPr>
        <p:spPr>
          <a:xfrm>
            <a:off x="8054098" y="3402678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Шесть - </a:t>
            </a:r>
            <a:r>
              <a:rPr lang="ru-RU" sz="1600" b="1" dirty="0">
                <a:solidFill>
                  <a:srgbClr val="FF0000"/>
                </a:solidFill>
              </a:rPr>
              <a:t>Сатурн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90EF9E-0790-D44C-8219-032C5BBDBE90}"/>
              </a:ext>
            </a:extLst>
          </p:cNvPr>
          <p:cNvSpPr txBox="1"/>
          <p:nvPr/>
        </p:nvSpPr>
        <p:spPr>
          <a:xfrm>
            <a:off x="1406277" y="5574269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Семь - </a:t>
            </a:r>
            <a:r>
              <a:rPr lang="ru-RU" sz="1600" b="1" dirty="0">
                <a:solidFill>
                  <a:srgbClr val="FF0000"/>
                </a:solidFill>
              </a:rPr>
              <a:t>Уран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D32557-42DD-FC41-88BB-9571048521BD}"/>
              </a:ext>
            </a:extLst>
          </p:cNvPr>
          <p:cNvSpPr txBox="1"/>
          <p:nvPr/>
        </p:nvSpPr>
        <p:spPr>
          <a:xfrm>
            <a:off x="8005501" y="5328048"/>
            <a:ext cx="205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Под названием </a:t>
            </a:r>
            <a:r>
              <a:rPr lang="ru-RU" sz="1600" b="1" dirty="0">
                <a:solidFill>
                  <a:srgbClr val="FF0000"/>
                </a:solidFill>
              </a:rPr>
              <a:t>ПЛУТОН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36AEB3-29D3-A040-8132-F33630D39E3C}"/>
              </a:ext>
            </a:extLst>
          </p:cNvPr>
          <p:cNvSpPr txBox="1"/>
          <p:nvPr/>
        </p:nvSpPr>
        <p:spPr>
          <a:xfrm>
            <a:off x="1376375" y="3439465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Три - </a:t>
            </a:r>
            <a:r>
              <a:rPr lang="ru-RU" sz="1600" b="1" dirty="0">
                <a:solidFill>
                  <a:srgbClr val="FF0000"/>
                </a:solidFill>
              </a:rPr>
              <a:t>Земля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34863-A4C8-2F49-AFB3-4CEB8E6C6D7C}"/>
              </a:ext>
            </a:extLst>
          </p:cNvPr>
          <p:cNvSpPr txBox="1"/>
          <p:nvPr/>
        </p:nvSpPr>
        <p:spPr>
          <a:xfrm>
            <a:off x="3516695" y="5486523"/>
            <a:ext cx="223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За ним </a:t>
            </a:r>
            <a:r>
              <a:rPr lang="ru-RU" sz="1600" b="1" dirty="0">
                <a:solidFill>
                  <a:srgbClr val="FF0000"/>
                </a:solidFill>
              </a:rPr>
              <a:t>НЕПТУН</a:t>
            </a:r>
            <a:r>
              <a:rPr lang="ru-RU" sz="1600" b="1" dirty="0"/>
              <a:t>. Он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восьмой</a:t>
            </a:r>
            <a:r>
              <a:rPr lang="ru-RU" sz="1600" b="1" dirty="0"/>
              <a:t> идёт по счёту.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98B16B-ECE6-AE43-B3B7-4C61DCD5BC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7" y="259538"/>
            <a:ext cx="1808339" cy="137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9CADBC-AB80-F742-9C7C-015A6CE85A82}"/>
              </a:ext>
            </a:extLst>
          </p:cNvPr>
          <p:cNvSpPr txBox="1"/>
          <p:nvPr/>
        </p:nvSpPr>
        <p:spPr>
          <a:xfrm>
            <a:off x="5607983" y="5280527"/>
            <a:ext cx="243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 за ним уже, потом,</a:t>
            </a:r>
          </a:p>
          <a:p>
            <a:pPr algn="ctr"/>
            <a:r>
              <a:rPr lang="ru-RU" b="1" dirty="0"/>
              <a:t>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девятая</a:t>
            </a:r>
            <a:r>
              <a:rPr lang="ru-RU" b="1" dirty="0"/>
              <a:t> планета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E76265A-E1F0-6342-B42D-03F989C8891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99" y="331450"/>
            <a:ext cx="1293513" cy="128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D7949BD-010F-0B46-994B-40413CA3136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96" y="4009247"/>
            <a:ext cx="1046717" cy="1242186"/>
          </a:xfrm>
          <a:prstGeom prst="rect">
            <a:avLst/>
          </a:prstGeom>
        </p:spPr>
      </p:pic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2D1425EE-FF6E-DF4C-B1B6-CCED5E27E07D}"/>
              </a:ext>
            </a:extLst>
          </p:cNvPr>
          <p:cNvSpPr/>
          <p:nvPr/>
        </p:nvSpPr>
        <p:spPr>
          <a:xfrm>
            <a:off x="7292813" y="4722630"/>
            <a:ext cx="500795" cy="20360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E7936793-A953-4441-A6AD-18F21A3A25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5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52"/>
    </mc:Choice>
    <mc:Fallback xmlns="">
      <p:transition spd="slow" advTm="48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C4FBDD-74B7-2149-B0CF-087267B74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35676" y="234778"/>
          <a:ext cx="8924324" cy="5872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081">
                  <a:extLst>
                    <a:ext uri="{9D8B030D-6E8A-4147-A177-3AD203B41FA5}">
                      <a16:colId xmlns:a16="http://schemas.microsoft.com/office/drawing/2014/main" val="4195996700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4215021080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123350677"/>
                    </a:ext>
                  </a:extLst>
                </a:gridCol>
                <a:gridCol w="2231081">
                  <a:extLst>
                    <a:ext uri="{9D8B030D-6E8A-4147-A177-3AD203B41FA5}">
                      <a16:colId xmlns:a16="http://schemas.microsoft.com/office/drawing/2014/main" val="3650674138"/>
                    </a:ext>
                  </a:extLst>
                </a:gridCol>
              </a:tblGrid>
              <a:tr h="179173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81127"/>
                  </a:ext>
                </a:extLst>
              </a:tr>
              <a:tr h="1890908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55037"/>
                  </a:ext>
                </a:extLst>
              </a:tr>
              <a:tr h="218947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71728"/>
                  </a:ext>
                </a:extLst>
              </a:tr>
            </a:tbl>
          </a:graphicData>
        </a:graphic>
      </p:graphicFrame>
      <p:pic>
        <p:nvPicPr>
          <p:cNvPr id="7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E73E0120-205B-EA4F-9C2E-9F4DDEA0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788" t="3337" r="62350" b="71633"/>
          <a:stretch>
            <a:fillRect/>
          </a:stretch>
        </p:blipFill>
        <p:spPr bwMode="auto">
          <a:xfrm>
            <a:off x="6184651" y="259538"/>
            <a:ext cx="1246663" cy="1246663"/>
          </a:xfrm>
          <a:prstGeom prst="rect">
            <a:avLst/>
          </a:prstGeom>
          <a:noFill/>
        </p:spPr>
      </p:pic>
      <p:pic>
        <p:nvPicPr>
          <p:cNvPr id="8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A8C3D90B-1965-444F-A1A1-598F15DD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42604" t="3337" r="41543" b="71633"/>
          <a:stretch>
            <a:fillRect/>
          </a:stretch>
        </p:blipFill>
        <p:spPr bwMode="auto">
          <a:xfrm>
            <a:off x="8312831" y="248686"/>
            <a:ext cx="1436562" cy="1346777"/>
          </a:xfrm>
          <a:prstGeom prst="rect">
            <a:avLst/>
          </a:prstGeom>
          <a:noFill/>
        </p:spPr>
      </p:pic>
      <p:pic>
        <p:nvPicPr>
          <p:cNvPr id="9" name="Picture 2" descr="http://www.wacharrisburg.org/wp-content/uploads/2012/07/1126687-globe-isolated-on-pure-white-background.jpg">
            <a:extLst>
              <a:ext uri="{FF2B5EF4-FFF2-40B4-BE49-F238E27FC236}">
                <a16:creationId xmlns:a16="http://schemas.microsoft.com/office/drawing/2014/main" id="{121BFB5E-2207-8A47-BBFB-1DC370B1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8974" t="5491" r="6410" b="5906"/>
          <a:stretch>
            <a:fillRect/>
          </a:stretch>
        </p:blipFill>
        <p:spPr bwMode="auto">
          <a:xfrm>
            <a:off x="1764759" y="2044196"/>
            <a:ext cx="1210721" cy="1210721"/>
          </a:xfrm>
          <a:prstGeom prst="rect">
            <a:avLst/>
          </a:prstGeom>
          <a:noFill/>
        </p:spPr>
      </p:pic>
      <p:pic>
        <p:nvPicPr>
          <p:cNvPr id="10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6C50962B-F6C9-0648-A71A-7A1D649E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973" t="35042" r="81174" b="39928"/>
          <a:stretch>
            <a:fillRect/>
          </a:stretch>
        </p:blipFill>
        <p:spPr bwMode="auto">
          <a:xfrm>
            <a:off x="3987813" y="2085916"/>
            <a:ext cx="1097376" cy="1028790"/>
          </a:xfrm>
          <a:prstGeom prst="rect">
            <a:avLst/>
          </a:prstGeom>
          <a:noFill/>
        </p:spPr>
      </p:pic>
      <p:pic>
        <p:nvPicPr>
          <p:cNvPr id="11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36CB721B-9B05-9849-9465-4020B1C4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789" t="34400" r="61358" b="39585"/>
          <a:stretch>
            <a:fillRect/>
          </a:stretch>
        </p:blipFill>
        <p:spPr bwMode="auto">
          <a:xfrm>
            <a:off x="6133557" y="2057202"/>
            <a:ext cx="1484822" cy="1345476"/>
          </a:xfrm>
          <a:prstGeom prst="rect">
            <a:avLst/>
          </a:prstGeom>
          <a:noFill/>
        </p:spPr>
      </p:pic>
      <p:pic>
        <p:nvPicPr>
          <p:cNvPr id="12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C22D67DB-EAF0-264B-9C57-B8A7EF30DC5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42028" t="34858" r="42538" b="38406"/>
          <a:stretch>
            <a:fillRect/>
          </a:stretch>
        </p:blipFill>
        <p:spPr bwMode="auto">
          <a:xfrm rot="19271203" flipH="1" flipV="1">
            <a:off x="8514008" y="2206102"/>
            <a:ext cx="947023" cy="1221723"/>
          </a:xfrm>
          <a:prstGeom prst="rect">
            <a:avLst/>
          </a:prstGeom>
          <a:noFill/>
        </p:spPr>
      </p:pic>
      <p:pic>
        <p:nvPicPr>
          <p:cNvPr id="13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BD8A097B-A704-684D-86E2-65F55395A88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60440" t="33373" r="22716" b="38259"/>
          <a:stretch>
            <a:fillRect/>
          </a:stretch>
        </p:blipFill>
        <p:spPr bwMode="auto">
          <a:xfrm flipH="1">
            <a:off x="1655783" y="3968312"/>
            <a:ext cx="1428671" cy="1391234"/>
          </a:xfrm>
          <a:prstGeom prst="rect">
            <a:avLst/>
          </a:prstGeom>
          <a:noFill/>
        </p:spPr>
      </p:pic>
      <p:pic>
        <p:nvPicPr>
          <p:cNvPr id="14" name="Picture 2" descr="https://ds03.infourok.ru/uploads/ex/0908/0000b8cf-92811fd2/10/hello_html_m73d48611.jpg">
            <a:extLst>
              <a:ext uri="{FF2B5EF4-FFF2-40B4-BE49-F238E27FC236}">
                <a16:creationId xmlns:a16="http://schemas.microsoft.com/office/drawing/2014/main" id="{025876F6-EAC3-EE49-872F-AC362BE2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9266" t="33373" r="3890" b="39928"/>
          <a:stretch>
            <a:fillRect/>
          </a:stretch>
        </p:blipFill>
        <p:spPr bwMode="auto">
          <a:xfrm>
            <a:off x="3858375" y="4017875"/>
            <a:ext cx="1356252" cy="1276472"/>
          </a:xfrm>
          <a:prstGeom prst="rect">
            <a:avLst/>
          </a:prstGeom>
          <a:noFill/>
        </p:spPr>
      </p:pic>
      <p:pic>
        <p:nvPicPr>
          <p:cNvPr id="15" name="Picture 4" descr="https://openclipart.org/image/2400px/svg_to_png/118789/venus-dan-gerhards-01.png">
            <a:extLst>
              <a:ext uri="{FF2B5EF4-FFF2-40B4-BE49-F238E27FC236}">
                <a16:creationId xmlns:a16="http://schemas.microsoft.com/office/drawing/2014/main" id="{D47BB7D9-6388-4C49-8309-B8094A9E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6269" y="3995357"/>
            <a:ext cx="1201070" cy="1198073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663F5E-44F1-574F-9C53-960B98CC4952}"/>
              </a:ext>
            </a:extLst>
          </p:cNvPr>
          <p:cNvSpPr txBox="1"/>
          <p:nvPr/>
        </p:nvSpPr>
        <p:spPr>
          <a:xfrm>
            <a:off x="1109932" y="1605975"/>
            <a:ext cx="246216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50" b="1" dirty="0"/>
              <a:t>По порядку все планеты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19DB4-CE0D-F148-A1D9-9178BC69C6A5}"/>
              </a:ext>
            </a:extLst>
          </p:cNvPr>
          <p:cNvSpPr txBox="1"/>
          <p:nvPr/>
        </p:nvSpPr>
        <p:spPr>
          <a:xfrm>
            <a:off x="3553970" y="1618192"/>
            <a:ext cx="215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назовёт любой из нас: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CD590-46C3-604B-9DC5-51FA2AB09AE1}"/>
              </a:ext>
            </a:extLst>
          </p:cNvPr>
          <p:cNvSpPr txBox="1"/>
          <p:nvPr/>
        </p:nvSpPr>
        <p:spPr>
          <a:xfrm>
            <a:off x="5851002" y="1589098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Раз - </a:t>
            </a:r>
            <a:r>
              <a:rPr lang="ru-RU" sz="1600" b="1" dirty="0">
                <a:solidFill>
                  <a:srgbClr val="FF0000"/>
                </a:solidFill>
              </a:rPr>
              <a:t>Меркурий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67038-EAB5-7641-B99F-03A09CF9D3BB}"/>
              </a:ext>
            </a:extLst>
          </p:cNvPr>
          <p:cNvSpPr txBox="1"/>
          <p:nvPr/>
        </p:nvSpPr>
        <p:spPr>
          <a:xfrm>
            <a:off x="7902224" y="1611926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Два - </a:t>
            </a:r>
            <a:r>
              <a:rPr lang="ru-RU" sz="1600" b="1" dirty="0">
                <a:solidFill>
                  <a:srgbClr val="FF0000"/>
                </a:solidFill>
              </a:rPr>
              <a:t>Венера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B8EB7-3794-C049-81B2-4681B41DB7DE}"/>
              </a:ext>
            </a:extLst>
          </p:cNvPr>
          <p:cNvSpPr txBox="1"/>
          <p:nvPr/>
        </p:nvSpPr>
        <p:spPr>
          <a:xfrm>
            <a:off x="3543659" y="3439465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Четыре - </a:t>
            </a:r>
            <a:r>
              <a:rPr lang="ru-RU" sz="1600" b="1" dirty="0">
                <a:solidFill>
                  <a:srgbClr val="FF0000"/>
                </a:solidFill>
              </a:rPr>
              <a:t>Марс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67CC88-0B65-6E4A-95BA-DFD60514AB88}"/>
              </a:ext>
            </a:extLst>
          </p:cNvPr>
          <p:cNvSpPr txBox="1"/>
          <p:nvPr/>
        </p:nvSpPr>
        <p:spPr>
          <a:xfrm>
            <a:off x="5826218" y="3451207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Пять - </a:t>
            </a:r>
            <a:r>
              <a:rPr lang="ru-RU" sz="1600" b="1" dirty="0">
                <a:solidFill>
                  <a:srgbClr val="FF0000"/>
                </a:solidFill>
              </a:rPr>
              <a:t>Юпитер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23D07A-5216-714C-9C41-6561F774B339}"/>
              </a:ext>
            </a:extLst>
          </p:cNvPr>
          <p:cNvSpPr txBox="1"/>
          <p:nvPr/>
        </p:nvSpPr>
        <p:spPr>
          <a:xfrm>
            <a:off x="8054098" y="3402678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Шесть - </a:t>
            </a:r>
            <a:r>
              <a:rPr lang="ru-RU" sz="1600" b="1" dirty="0">
                <a:solidFill>
                  <a:srgbClr val="FF0000"/>
                </a:solidFill>
              </a:rPr>
              <a:t>Сатурн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90EF9E-0790-D44C-8219-032C5BBDBE90}"/>
              </a:ext>
            </a:extLst>
          </p:cNvPr>
          <p:cNvSpPr txBox="1"/>
          <p:nvPr/>
        </p:nvSpPr>
        <p:spPr>
          <a:xfrm>
            <a:off x="1406277" y="5574269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Семь - </a:t>
            </a:r>
            <a:r>
              <a:rPr lang="ru-RU" sz="1600" b="1" dirty="0">
                <a:solidFill>
                  <a:srgbClr val="FF0000"/>
                </a:solidFill>
              </a:rPr>
              <a:t>Уран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D32557-42DD-FC41-88BB-9571048521BD}"/>
              </a:ext>
            </a:extLst>
          </p:cNvPr>
          <p:cNvSpPr txBox="1"/>
          <p:nvPr/>
        </p:nvSpPr>
        <p:spPr>
          <a:xfrm>
            <a:off x="8005501" y="5328048"/>
            <a:ext cx="205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Под названием </a:t>
            </a:r>
            <a:r>
              <a:rPr lang="ru-RU" sz="1600" b="1" dirty="0">
                <a:solidFill>
                  <a:srgbClr val="FF0000"/>
                </a:solidFill>
              </a:rPr>
              <a:t>ПЛУТОН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36AEB3-29D3-A040-8132-F33630D39E3C}"/>
              </a:ext>
            </a:extLst>
          </p:cNvPr>
          <p:cNvSpPr txBox="1"/>
          <p:nvPr/>
        </p:nvSpPr>
        <p:spPr>
          <a:xfrm>
            <a:off x="1376375" y="3439465"/>
            <a:ext cx="205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Три - </a:t>
            </a:r>
            <a:r>
              <a:rPr lang="ru-RU" sz="1600" b="1" dirty="0">
                <a:solidFill>
                  <a:srgbClr val="FF0000"/>
                </a:solidFill>
              </a:rPr>
              <a:t>Земля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34863-A4C8-2F49-AFB3-4CEB8E6C6D7C}"/>
              </a:ext>
            </a:extLst>
          </p:cNvPr>
          <p:cNvSpPr txBox="1"/>
          <p:nvPr/>
        </p:nvSpPr>
        <p:spPr>
          <a:xfrm>
            <a:off x="3516695" y="5486523"/>
            <a:ext cx="223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За ним </a:t>
            </a:r>
            <a:r>
              <a:rPr lang="ru-RU" sz="1600" b="1" dirty="0">
                <a:solidFill>
                  <a:srgbClr val="FF0000"/>
                </a:solidFill>
              </a:rPr>
              <a:t>НЕПТУН</a:t>
            </a:r>
            <a:r>
              <a:rPr lang="ru-RU" sz="1600" b="1" dirty="0"/>
              <a:t>. Он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восьмой</a:t>
            </a:r>
            <a:r>
              <a:rPr lang="ru-RU" sz="1600" b="1" dirty="0"/>
              <a:t> идёт по счёту.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98B16B-ECE6-AE43-B3B7-4C61DCD5BC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17" y="259538"/>
            <a:ext cx="1808339" cy="137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9CADBC-AB80-F742-9C7C-015A6CE85A82}"/>
              </a:ext>
            </a:extLst>
          </p:cNvPr>
          <p:cNvSpPr txBox="1"/>
          <p:nvPr/>
        </p:nvSpPr>
        <p:spPr>
          <a:xfrm>
            <a:off x="5607983" y="5280527"/>
            <a:ext cx="243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 за ним уже, потом,</a:t>
            </a:r>
          </a:p>
          <a:p>
            <a:pPr algn="ctr"/>
            <a:r>
              <a:rPr lang="ru-RU" b="1" dirty="0"/>
              <a:t>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девятая</a:t>
            </a:r>
            <a:r>
              <a:rPr lang="ru-RU" b="1" dirty="0"/>
              <a:t> планета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E76265A-E1F0-6342-B42D-03F989C8891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99" y="331450"/>
            <a:ext cx="1293513" cy="128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D7949BD-010F-0B46-994B-40413CA3136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96" y="4009247"/>
            <a:ext cx="1046717" cy="1242186"/>
          </a:xfrm>
          <a:prstGeom prst="rect">
            <a:avLst/>
          </a:prstGeom>
        </p:spPr>
      </p:pic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2D1425EE-FF6E-DF4C-B1B6-CCED5E27E07D}"/>
              </a:ext>
            </a:extLst>
          </p:cNvPr>
          <p:cNvSpPr/>
          <p:nvPr/>
        </p:nvSpPr>
        <p:spPr>
          <a:xfrm>
            <a:off x="7292813" y="4722630"/>
            <a:ext cx="500795" cy="20360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1FC890DA-9566-D243-B66D-18D1A71201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37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29"/>
    </mc:Choice>
    <mc:Fallback>
      <p:transition spd="slow" advTm="3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7|1.5|1.4|1.2|1.3|1.3|1.5|1.3|1.5|1.2|1.4|1.2|1.4|1.2|1.4|1.1|1.3|1.3|2.7|3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2|1.9|2.3|1.7|1.3|1.5|2.2|1.5|1.3|1.6|1.6|1.3|1.5|1.4|1.6|1.5|1.6|1.4|1.5|2.8|3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|1.3|1.5|1.7|1|1.4|1|1.6|1.4|1.3|1.2|1.4|1|1.6|1.4|1.5|1.7|1.4|1.4|1.6|2.1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159</Words>
  <Application>Microsoft Macintosh PowerPoint</Application>
  <PresentationFormat>Широкоэкранный</PresentationFormat>
  <Paragraphs>78</Paragraphs>
  <Slides>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16</cp:revision>
  <dcterms:created xsi:type="dcterms:W3CDTF">2020-04-06T12:07:56Z</dcterms:created>
  <dcterms:modified xsi:type="dcterms:W3CDTF">2020-04-08T13:26:47Z</dcterms:modified>
</cp:coreProperties>
</file>