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2" r:id="rId3"/>
    <p:sldId id="258" r:id="rId4"/>
    <p:sldId id="257" r:id="rId5"/>
    <p:sldId id="259" r:id="rId6"/>
    <p:sldId id="261" r:id="rId7"/>
    <p:sldId id="263" r:id="rId8"/>
    <p:sldId id="260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9" r:id="rId23"/>
    <p:sldId id="281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  <a:srgbClr val="FF0066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80A8B-1588-4874-BE50-5EB8A79BDCB4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A95FA-0619-4F31-B997-31EA73D4E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95FA-0619-4F31-B997-31EA73D4EC9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95FA-0619-4F31-B997-31EA73D4EC9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6F561-E669-4872-9F0F-236409194B79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58" y="0"/>
            <a:ext cx="7772400" cy="3470265"/>
          </a:xfrm>
        </p:spPr>
        <p:txBody>
          <a:bodyPr>
            <a:no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РОССИЯ -РОДИНА МОЯ!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214290"/>
            <a:ext cx="7591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МБОУ «</a:t>
            </a:r>
            <a:r>
              <a:rPr lang="ru-RU" sz="1600" dirty="0" err="1" smtClean="0">
                <a:solidFill>
                  <a:srgbClr val="7030A0"/>
                </a:solidFill>
              </a:rPr>
              <a:t>Малосундырская</a:t>
            </a:r>
            <a:r>
              <a:rPr lang="ru-RU" sz="1600" dirty="0" smtClean="0">
                <a:solidFill>
                  <a:srgbClr val="7030A0"/>
                </a:solidFill>
              </a:rPr>
              <a:t>- </a:t>
            </a:r>
            <a:r>
              <a:rPr lang="ru-RU" sz="1600" dirty="0" err="1" smtClean="0">
                <a:solidFill>
                  <a:srgbClr val="7030A0"/>
                </a:solidFill>
              </a:rPr>
              <a:t>Шиндыръяльская</a:t>
            </a:r>
            <a:r>
              <a:rPr lang="ru-RU" sz="1600" dirty="0" smtClean="0">
                <a:solidFill>
                  <a:srgbClr val="7030A0"/>
                </a:solidFill>
              </a:rPr>
              <a:t> основная общеобразовательная школа»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3786190"/>
            <a:ext cx="3790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Классный час .1-4 класс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4714884"/>
            <a:ext cx="4068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Автор  Л.В </a:t>
            </a:r>
            <a:r>
              <a:rPr lang="ru-RU" sz="2000" dirty="0" err="1" smtClean="0">
                <a:solidFill>
                  <a:schemeClr val="bg1"/>
                </a:solidFill>
              </a:rPr>
              <a:t>Изинкина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учитель начальных классов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ГЛАВНЫЙ ЗАКОН РФ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2319018_0akonstituciy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79638" y="1600200"/>
            <a:ext cx="3193724" cy="452596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11210_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52354" y="2071678"/>
            <a:ext cx="4167577" cy="350046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00CC"/>
                </a:solidFill>
              </a:rPr>
              <a:t>Символы государства Российского</a:t>
            </a:r>
            <a:endParaRPr lang="ru-RU" sz="5400" b="1" dirty="0">
              <a:solidFill>
                <a:srgbClr val="0000CC"/>
              </a:solidFill>
            </a:endParaRPr>
          </a:p>
        </p:txBody>
      </p:sp>
      <p:pic>
        <p:nvPicPr>
          <p:cNvPr id="4" name="Содержимое 3" descr="52189600_12459994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857496"/>
            <a:ext cx="4038600" cy="365843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29058" y="1600200"/>
            <a:ext cx="5214942" cy="56864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Флаг российский наш окрашен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 белый, синий, красный цвет.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Он трепещет в небе ясном,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его прекрасней нет.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Белый – символ мира, правды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душевной чистоты.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Синий – верности и веры,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Бескорыстной доброты.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Боль народа, кровь погибших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Отражает красный цвет.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Будем Родину любить мы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хранить её от бед.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071678"/>
            <a:ext cx="1309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Флаг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07753" y="0"/>
            <a:ext cx="8072494" cy="116205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Герб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adoiskatelya_Super_Vklyucheno_vse_chto_mozhet_bit_interesno_kollekcioneram_i_poiskovikam_7DVD_Est_mnogo_interesnogo_na_etu_temu_-_smotrite_moi_loti_4819330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04266" y="1250157"/>
            <a:ext cx="3253318" cy="389889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-285776"/>
            <a:ext cx="3971924" cy="71437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600" i="1" dirty="0" smtClean="0">
                <a:solidFill>
                  <a:srgbClr val="0000CC"/>
                </a:solidFill>
              </a:rPr>
              <a:t>Герб России самый важный,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Знак отличия страны,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Есть на нём орёл двуглавый-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Власти символ и борьбы.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/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У орла блестит корона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И имеет три зубца-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Это веточки закона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На верхушечке венца.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/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Много лет народ боролся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За свободу, мир и власть.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Это зло поверг Георгий,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Змею он помог пропасть.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/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Красный цвет обозначает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Кровь, пролитую в борьбе,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Золотой отображает-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Мощь, богатство на земле.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/>
            </a:r>
            <a:br>
              <a:rPr lang="ru-RU" sz="2600" i="1" dirty="0" smtClean="0">
                <a:solidFill>
                  <a:srgbClr val="0000CC"/>
                </a:solidFill>
              </a:rPr>
            </a:br>
            <a:endParaRPr lang="ru-RU" sz="2600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0000CC"/>
                </a:solidFill>
              </a:rPr>
              <a:t>Гимн</a:t>
            </a:r>
            <a:br>
              <a:rPr lang="ru-RU" sz="6000" b="1" i="1" dirty="0" smtClean="0">
                <a:solidFill>
                  <a:srgbClr val="0000CC"/>
                </a:solidFill>
              </a:rPr>
            </a:br>
            <a:r>
              <a:rPr lang="ru-RU" sz="2200" b="1" dirty="0" smtClean="0"/>
              <a:t>Текст Государственного гимна Российской Федерации</a:t>
            </a:r>
            <a:br>
              <a:rPr lang="ru-RU" sz="2200" b="1" dirty="0" smtClean="0"/>
            </a:br>
            <a:r>
              <a:rPr lang="ru-RU" sz="2200" b="1" dirty="0" smtClean="0"/>
              <a:t>(</a:t>
            </a:r>
            <a:r>
              <a:rPr lang="ru-RU" sz="2200" b="1" i="1" dirty="0" smtClean="0"/>
              <a:t>слова С.В.Михалкова</a:t>
            </a:r>
            <a:r>
              <a:rPr lang="ru-RU" sz="2200" b="1" dirty="0" smtClean="0"/>
              <a:t>) </a:t>
            </a:r>
            <a:br>
              <a:rPr lang="ru-RU" sz="2200" b="1" dirty="0" smtClean="0"/>
            </a:br>
            <a:endParaRPr lang="ru-RU" sz="2200" b="1" i="1" dirty="0">
              <a:solidFill>
                <a:srgbClr val="0000CC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-285784" y="1428736"/>
            <a:ext cx="4781584" cy="4697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 Россия - священная наша держава,</a:t>
            </a:r>
            <a:br>
              <a:rPr lang="ru-RU" sz="2000" dirty="0" smtClean="0"/>
            </a:br>
            <a:r>
              <a:rPr lang="ru-RU" sz="2000" dirty="0" smtClean="0"/>
              <a:t>Россия - любимая наша страна.</a:t>
            </a:r>
            <a:br>
              <a:rPr lang="ru-RU" sz="2000" dirty="0" smtClean="0"/>
            </a:br>
            <a:r>
              <a:rPr lang="ru-RU" sz="2000" dirty="0" smtClean="0"/>
              <a:t>Могучая воля, великая слава -</a:t>
            </a:r>
            <a:br>
              <a:rPr lang="ru-RU" sz="2000" dirty="0" smtClean="0"/>
            </a:br>
            <a:r>
              <a:rPr lang="ru-RU" sz="2000" dirty="0" smtClean="0"/>
              <a:t>Твое достоянье на все времена!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Славься, Отечество наше свободное,</a:t>
            </a:r>
            <a:br>
              <a:rPr lang="ru-RU" sz="2000" dirty="0" smtClean="0"/>
            </a:br>
            <a:r>
              <a:rPr lang="ru-RU" sz="2000" dirty="0" smtClean="0"/>
              <a:t>Братских народов союз вековой,</a:t>
            </a:r>
            <a:br>
              <a:rPr lang="ru-RU" sz="2000" dirty="0" smtClean="0"/>
            </a:br>
            <a:r>
              <a:rPr lang="ru-RU" sz="2000" dirty="0" smtClean="0"/>
              <a:t>Предками данная мудрость народная!</a:t>
            </a:r>
            <a:br>
              <a:rPr lang="ru-RU" sz="2000" dirty="0" smtClean="0"/>
            </a:br>
            <a:r>
              <a:rPr lang="ru-RU" sz="2000" dirty="0" smtClean="0"/>
              <a:t>Славься, страна! Мы гордимся тобой!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От южных морей до полярного края</a:t>
            </a:r>
            <a:br>
              <a:rPr lang="ru-RU" sz="2000" dirty="0" smtClean="0"/>
            </a:br>
            <a:r>
              <a:rPr lang="ru-RU" sz="2000" dirty="0" smtClean="0"/>
              <a:t>Раскинулись наши леса и поля.</a:t>
            </a:r>
            <a:br>
              <a:rPr lang="ru-RU" sz="2000" dirty="0" smtClean="0"/>
            </a:br>
            <a:r>
              <a:rPr lang="ru-RU" sz="2000" dirty="0" smtClean="0"/>
              <a:t>Одна ты на свете! Одна ты такая -</a:t>
            </a:r>
            <a:br>
              <a:rPr lang="ru-RU" sz="2000" dirty="0" smtClean="0"/>
            </a:br>
            <a:r>
              <a:rPr lang="ru-RU" sz="2000" dirty="0" smtClean="0"/>
              <a:t>Хранимая Богом родная земля! 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357686" y="1428736"/>
            <a:ext cx="4786314" cy="5429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Славься, Отечество наше свободное,</a:t>
            </a:r>
            <a:br>
              <a:rPr lang="ru-RU" sz="2000" dirty="0" smtClean="0"/>
            </a:br>
            <a:r>
              <a:rPr lang="ru-RU" sz="2000" dirty="0" smtClean="0"/>
              <a:t>Братских народов союз вековой,</a:t>
            </a:r>
            <a:br>
              <a:rPr lang="ru-RU" sz="2000" dirty="0" smtClean="0"/>
            </a:br>
            <a:r>
              <a:rPr lang="ru-RU" sz="2000" dirty="0" smtClean="0"/>
              <a:t>Предками данная мудрость народная!</a:t>
            </a:r>
            <a:br>
              <a:rPr lang="ru-RU" sz="2000" dirty="0" smtClean="0"/>
            </a:br>
            <a:r>
              <a:rPr lang="ru-RU" sz="2000" dirty="0" smtClean="0"/>
              <a:t>Славься, страна! Мы гордимся тобой!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Широкий простор для мечты и для жизни</a:t>
            </a:r>
            <a:br>
              <a:rPr lang="ru-RU" sz="2000" dirty="0" smtClean="0"/>
            </a:br>
            <a:r>
              <a:rPr lang="ru-RU" sz="2000" dirty="0" smtClean="0"/>
              <a:t>Грядущие нам открывают года.</a:t>
            </a:r>
            <a:br>
              <a:rPr lang="ru-RU" sz="2000" dirty="0" smtClean="0"/>
            </a:br>
            <a:r>
              <a:rPr lang="ru-RU" sz="2000" dirty="0" smtClean="0"/>
              <a:t>Нам силу дает наша верность Отчизне.</a:t>
            </a:r>
            <a:br>
              <a:rPr lang="ru-RU" sz="2000" dirty="0" smtClean="0"/>
            </a:br>
            <a:r>
              <a:rPr lang="ru-RU" sz="2000" dirty="0" smtClean="0"/>
              <a:t>Так было, так есть и так будет всегда!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Славься, Отечество наше свободное,</a:t>
            </a:r>
            <a:br>
              <a:rPr lang="ru-RU" sz="2000" dirty="0" smtClean="0"/>
            </a:br>
            <a:r>
              <a:rPr lang="ru-RU" sz="2000" dirty="0" smtClean="0"/>
              <a:t>Братских народов союз вековой,</a:t>
            </a:r>
            <a:br>
              <a:rPr lang="ru-RU" sz="2000" dirty="0" smtClean="0"/>
            </a:br>
            <a:r>
              <a:rPr lang="ru-RU" sz="2000" dirty="0" smtClean="0"/>
              <a:t>Предками данная мудрость народная!</a:t>
            </a:r>
            <a:br>
              <a:rPr lang="ru-RU" sz="2000" dirty="0" smtClean="0"/>
            </a:br>
            <a:r>
              <a:rPr lang="ru-RU" sz="2000" dirty="0" smtClean="0"/>
              <a:t>Славься, страна! Мы гордимся тобой!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В.В.Путин-президент РФ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6" name="Содержимое 5" descr="путин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9" y="1600200"/>
            <a:ext cx="3723678" cy="510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571472" y="642918"/>
            <a:ext cx="8229600" cy="56102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                  Проверь себя.</a:t>
            </a:r>
          </a:p>
          <a:p>
            <a:r>
              <a:rPr lang="ru-RU" sz="4000" dirty="0" smtClean="0"/>
              <a:t>Как называется наша страна? </a:t>
            </a:r>
          </a:p>
          <a:p>
            <a:r>
              <a:rPr lang="ru-RU" sz="4000" dirty="0" smtClean="0"/>
              <a:t>Как называются люди, живущие в нашей стране? </a:t>
            </a:r>
          </a:p>
          <a:p>
            <a:r>
              <a:rPr lang="ru-RU" sz="4000" dirty="0" smtClean="0"/>
              <a:t>Что такое Конституция? </a:t>
            </a:r>
          </a:p>
          <a:p>
            <a:r>
              <a:rPr lang="ru-RU" sz="4000" dirty="0" smtClean="0"/>
              <a:t>Какой город является столицей России? </a:t>
            </a:r>
          </a:p>
          <a:p>
            <a:r>
              <a:rPr lang="ru-RU" sz="4000" dirty="0" smtClean="0"/>
              <a:t>Какие символы государства вы знаете? 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229600" cy="62865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Прокофьев. </a:t>
            </a:r>
          </a:p>
          <a:p>
            <a:pPr>
              <a:buNone/>
            </a:pPr>
            <a:r>
              <a:rPr lang="ru-RU" b="1" dirty="0" smtClean="0"/>
              <a:t>Нет на свете родины милее, </a:t>
            </a:r>
          </a:p>
          <a:p>
            <a:pPr>
              <a:buNone/>
            </a:pPr>
            <a:r>
              <a:rPr lang="ru-RU" b="1" dirty="0" smtClean="0"/>
              <a:t>Где других лазурней небеса, </a:t>
            </a:r>
          </a:p>
          <a:p>
            <a:pPr>
              <a:buNone/>
            </a:pPr>
            <a:r>
              <a:rPr lang="ru-RU" b="1" dirty="0" smtClean="0"/>
              <a:t>Солнце ярче, звезды всех светлее, </a:t>
            </a:r>
          </a:p>
          <a:p>
            <a:pPr>
              <a:buNone/>
            </a:pPr>
            <a:r>
              <a:rPr lang="ru-RU" b="1" dirty="0" smtClean="0"/>
              <a:t>Где отрадны рощи и леса; </a:t>
            </a:r>
          </a:p>
          <a:p>
            <a:pPr>
              <a:buNone/>
            </a:pPr>
            <a:r>
              <a:rPr lang="ru-RU" b="1" dirty="0" smtClean="0"/>
              <a:t>                                       Где в реках стремительные воды </a:t>
            </a:r>
          </a:p>
          <a:p>
            <a:pPr>
              <a:buNone/>
            </a:pPr>
            <a:r>
              <a:rPr lang="ru-RU" b="1" dirty="0" smtClean="0"/>
              <a:t>                                         Голубеют, словно бирюза, </a:t>
            </a:r>
          </a:p>
          <a:p>
            <a:pPr>
              <a:buNone/>
            </a:pPr>
            <a:r>
              <a:rPr lang="ru-RU" b="1" dirty="0" smtClean="0"/>
              <a:t>                                         Где, когда настанет непогода, </a:t>
            </a:r>
          </a:p>
          <a:p>
            <a:pPr>
              <a:buNone/>
            </a:pPr>
            <a:r>
              <a:rPr lang="ru-RU" b="1" dirty="0" smtClean="0"/>
              <a:t>                                         Весь народ выходит, как гроза! </a:t>
            </a:r>
          </a:p>
          <a:p>
            <a:pPr>
              <a:buNone/>
            </a:pPr>
            <a:r>
              <a:rPr lang="ru-RU" b="1" dirty="0" smtClean="0"/>
              <a:t> Нет на свете Родины дороже. </a:t>
            </a:r>
          </a:p>
          <a:p>
            <a:pPr>
              <a:buNone/>
            </a:pPr>
            <a:r>
              <a:rPr lang="ru-RU" b="1" dirty="0" smtClean="0"/>
              <a:t>Надо все нам делать для нее, </a:t>
            </a:r>
          </a:p>
          <a:p>
            <a:pPr>
              <a:buNone/>
            </a:pPr>
            <a:r>
              <a:rPr lang="ru-RU" b="1" dirty="0" smtClean="0"/>
              <a:t>Чтобы день, который нами прожит, </a:t>
            </a:r>
          </a:p>
          <a:p>
            <a:pPr>
              <a:buNone/>
            </a:pPr>
            <a:r>
              <a:rPr lang="ru-RU" b="1" dirty="0" smtClean="0"/>
              <a:t>Каждым часом радовал ее.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F71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si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1500174"/>
            <a:ext cx="8428616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Российская Федерация</a:t>
            </a: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7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9447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7" y="0"/>
            <a:ext cx="9059786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2685306_0_a68e_7b34788d_X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ki_thumb_medium250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624238" cy="6485427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 flipV="1">
            <a:off x="4500562" y="6643709"/>
            <a:ext cx="45719" cy="457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                    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14291"/>
            <a:ext cx="57864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i="1" dirty="0" smtClean="0"/>
              <a:t>С чего начинается Родина? </a:t>
            </a:r>
          </a:p>
          <a:p>
            <a:pPr>
              <a:buNone/>
            </a:pPr>
            <a:r>
              <a:rPr lang="ru-RU" sz="2000" i="1" dirty="0" smtClean="0"/>
              <a:t>                      С картинки в твоем букваре. </a:t>
            </a:r>
          </a:p>
          <a:p>
            <a:pPr>
              <a:buNone/>
            </a:pPr>
            <a:r>
              <a:rPr lang="ru-RU" sz="2000" i="1" dirty="0" smtClean="0"/>
              <a:t>                      С хороших и верных товарищей, </a:t>
            </a:r>
          </a:p>
          <a:p>
            <a:pPr>
              <a:buNone/>
            </a:pPr>
            <a:r>
              <a:rPr lang="ru-RU" sz="2000" i="1" dirty="0" smtClean="0"/>
              <a:t>                      Живущих в соседнем дворе. </a:t>
            </a:r>
          </a:p>
          <a:p>
            <a:pPr>
              <a:buNone/>
            </a:pPr>
            <a:r>
              <a:rPr lang="ru-RU" sz="2000" i="1" dirty="0" smtClean="0"/>
              <a:t> А может, она начинается </a:t>
            </a:r>
          </a:p>
          <a:p>
            <a:pPr>
              <a:buNone/>
            </a:pPr>
            <a:r>
              <a:rPr lang="ru-RU" sz="2000" i="1" dirty="0" smtClean="0"/>
              <a:t>С той песни, что пела нам мать, </a:t>
            </a:r>
          </a:p>
          <a:p>
            <a:pPr>
              <a:buNone/>
            </a:pPr>
            <a:r>
              <a:rPr lang="ru-RU" sz="2000" i="1" dirty="0" smtClean="0"/>
              <a:t>С того, что в любых испытаниях </a:t>
            </a:r>
          </a:p>
          <a:p>
            <a:pPr>
              <a:buNone/>
            </a:pPr>
            <a:r>
              <a:rPr lang="ru-RU" sz="2000" i="1" dirty="0" smtClean="0"/>
              <a:t>У нас никому не отнять.</a:t>
            </a:r>
          </a:p>
          <a:p>
            <a:pPr>
              <a:buNone/>
            </a:pPr>
            <a:r>
              <a:rPr lang="ru-RU" sz="2000" i="1" dirty="0" smtClean="0"/>
              <a:t>          С чего начинается Родина? </a:t>
            </a:r>
          </a:p>
          <a:p>
            <a:pPr>
              <a:buNone/>
            </a:pPr>
            <a:r>
              <a:rPr lang="ru-RU" sz="2000" i="1" dirty="0" smtClean="0"/>
              <a:t>          С заветной скамьи у ворот.                        </a:t>
            </a:r>
          </a:p>
          <a:p>
            <a:pPr>
              <a:buNone/>
            </a:pPr>
            <a:r>
              <a:rPr lang="ru-RU" sz="2000" i="1" dirty="0" smtClean="0"/>
              <a:t>          С той самой березки, что во поле, </a:t>
            </a:r>
          </a:p>
          <a:p>
            <a:pPr>
              <a:buNone/>
            </a:pPr>
            <a:r>
              <a:rPr lang="ru-RU" sz="2000" i="1" dirty="0" smtClean="0"/>
              <a:t>            Под ветром склоняясь, растет. </a:t>
            </a:r>
          </a:p>
          <a:p>
            <a:pPr>
              <a:buNone/>
            </a:pPr>
            <a:r>
              <a:rPr lang="ru-RU" sz="2000" i="1" dirty="0" smtClean="0"/>
              <a:t> А может, она начинается </a:t>
            </a:r>
          </a:p>
          <a:p>
            <a:pPr>
              <a:buNone/>
            </a:pPr>
            <a:r>
              <a:rPr lang="ru-RU" sz="2000" i="1" dirty="0" smtClean="0"/>
              <a:t>С весенней запевки скворца </a:t>
            </a:r>
          </a:p>
          <a:p>
            <a:pPr>
              <a:buNone/>
            </a:pPr>
            <a:r>
              <a:rPr lang="ru-RU" sz="2000" i="1" dirty="0" smtClean="0"/>
              <a:t>И с этой дороги проселочной, </a:t>
            </a:r>
          </a:p>
          <a:p>
            <a:pPr>
              <a:buNone/>
            </a:pPr>
            <a:r>
              <a:rPr lang="ru-RU" sz="2000" i="1" dirty="0" smtClean="0"/>
              <a:t>Которой не видно конца. </a:t>
            </a:r>
          </a:p>
          <a:p>
            <a:pPr>
              <a:buNone/>
            </a:pPr>
            <a:r>
              <a:rPr lang="ru-RU" sz="2000" i="1" dirty="0" smtClean="0"/>
              <a:t>                              С чего начинается Родина? </a:t>
            </a:r>
          </a:p>
          <a:p>
            <a:pPr>
              <a:buNone/>
            </a:pPr>
            <a:r>
              <a:rPr lang="ru-RU" sz="2000" i="1" dirty="0" smtClean="0"/>
              <a:t>                             </a:t>
            </a:r>
            <a:endParaRPr lang="ru-RU" sz="20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P9203693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 rot="20963422">
            <a:off x="234852" y="386427"/>
            <a:ext cx="4092204" cy="3069153"/>
          </a:xfrm>
        </p:spPr>
      </p:pic>
      <p:pic>
        <p:nvPicPr>
          <p:cNvPr id="6" name="Содержимое 5" descr="SDC10049.JPG"/>
          <p:cNvPicPr>
            <a:picLocks noGrp="1" noChangeAspect="1"/>
          </p:cNvPicPr>
          <p:nvPr>
            <p:ph sz="half" idx="2"/>
          </p:nvPr>
        </p:nvPicPr>
        <p:blipFill>
          <a:blip r:embed="rId5" cstate="screen"/>
          <a:stretch>
            <a:fillRect/>
          </a:stretch>
        </p:blipFill>
        <p:spPr>
          <a:xfrm rot="786959">
            <a:off x="5242845" y="372873"/>
            <a:ext cx="3619525" cy="2898272"/>
          </a:xfrm>
        </p:spPr>
      </p:pic>
      <p:pic>
        <p:nvPicPr>
          <p:cNvPr id="9" name="Рисунок 8" descr="P920373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93974">
            <a:off x="223993" y="3721966"/>
            <a:ext cx="3429024" cy="2857496"/>
          </a:xfrm>
          <a:prstGeom prst="rect">
            <a:avLst/>
          </a:prstGeom>
        </p:spPr>
      </p:pic>
      <p:pic>
        <p:nvPicPr>
          <p:cNvPr id="8" name="Рисунок 7" descr="P715833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777491" y="4333119"/>
            <a:ext cx="3366509" cy="25248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Малая Родина-это место , где ты родился и вырос.</a:t>
            </a:r>
            <a:endParaRPr lang="ru-RU" dirty="0"/>
          </a:p>
        </p:txBody>
      </p:sp>
      <p:pic>
        <p:nvPicPr>
          <p:cNvPr id="10" name="Рисунок 9" descr="0_4cff_e14600c1_L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1435423">
            <a:off x="3236804" y="2733096"/>
            <a:ext cx="3286148" cy="362514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etImag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14678" cy="2928934"/>
          </a:xfrm>
          <a:prstGeom prst="rect">
            <a:avLst/>
          </a:prstGeom>
        </p:spPr>
      </p:pic>
      <p:pic>
        <p:nvPicPr>
          <p:cNvPr id="5" name="Содержимое 4" descr="DSCF2527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1571604" y="2214554"/>
            <a:ext cx="3571900" cy="2321735"/>
          </a:xfrm>
        </p:spPr>
      </p:pic>
      <p:pic>
        <p:nvPicPr>
          <p:cNvPr id="6" name="Содержимое 5" descr="P7158343.jpg"/>
          <p:cNvPicPr>
            <a:picLocks noGrp="1" noChangeAspect="1"/>
          </p:cNvPicPr>
          <p:nvPr>
            <p:ph sz="half" idx="4294967295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643570" y="928670"/>
            <a:ext cx="3071812" cy="3028950"/>
          </a:xfrm>
        </p:spPr>
      </p:pic>
      <p:pic>
        <p:nvPicPr>
          <p:cNvPr id="11" name="Рисунок 10" descr="P9203690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071902" y="4286256"/>
            <a:ext cx="5072098" cy="2571744"/>
          </a:xfrm>
          <a:prstGeom prst="rect">
            <a:avLst/>
          </a:prstGeom>
        </p:spPr>
      </p:pic>
      <p:pic>
        <p:nvPicPr>
          <p:cNvPr id="7" name="Рисунок 6" descr="Photo-060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4339810"/>
            <a:ext cx="3357586" cy="2518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Наша деревня </a:t>
            </a:r>
            <a:r>
              <a:rPr lang="ru-RU" dirty="0" err="1" smtClean="0">
                <a:solidFill>
                  <a:srgbClr val="FF0066"/>
                </a:solidFill>
              </a:rPr>
              <a:t>Старомалиновка</a:t>
            </a:r>
            <a:r>
              <a:rPr lang="ru-RU" dirty="0" smtClean="0">
                <a:solidFill>
                  <a:srgbClr val="FF0066"/>
                </a:solidFill>
              </a:rPr>
              <a:t>.</a:t>
            </a:r>
            <a:endParaRPr lang="ru-RU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336600"/>
                </a:solidFill>
              </a:rPr>
              <a:t>На просторах  России.</a:t>
            </a:r>
            <a:endParaRPr lang="ru-RU" sz="4800" b="1" dirty="0">
              <a:solidFill>
                <a:srgbClr val="336600"/>
              </a:solidFill>
            </a:endParaRPr>
          </a:p>
        </p:txBody>
      </p:sp>
      <p:pic>
        <p:nvPicPr>
          <p:cNvPr id="4" name="Содержимое 3" descr="Photo-025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857233"/>
            <a:ext cx="4000528" cy="2766464"/>
          </a:xfrm>
        </p:spPr>
      </p:pic>
      <p:pic>
        <p:nvPicPr>
          <p:cNvPr id="5" name="Рисунок 4" descr="Untitled-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714752"/>
            <a:ext cx="4143404" cy="2910248"/>
          </a:xfrm>
          <a:prstGeom prst="rect">
            <a:avLst/>
          </a:prstGeom>
        </p:spPr>
      </p:pic>
      <p:pic>
        <p:nvPicPr>
          <p:cNvPr id="8" name="Рисунок 7" descr="P531347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628" y="928670"/>
            <a:ext cx="3929090" cy="2640361"/>
          </a:xfrm>
          <a:prstGeom prst="rect">
            <a:avLst/>
          </a:prstGeom>
        </p:spPr>
      </p:pic>
      <p:pic>
        <p:nvPicPr>
          <p:cNvPr id="9" name="Рисунок 8" descr="P409272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0034" y="3857628"/>
            <a:ext cx="3710984" cy="278323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Москва-столица России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1459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43438" y="3857629"/>
            <a:ext cx="4295428" cy="2891153"/>
          </a:xfrm>
        </p:spPr>
      </p:pic>
      <p:pic>
        <p:nvPicPr>
          <p:cNvPr id="5" name="Рисунок 4" descr="Moskau-hau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57604"/>
            <a:ext cx="3938664" cy="2890698"/>
          </a:xfrm>
          <a:prstGeom prst="rect">
            <a:avLst/>
          </a:prstGeom>
        </p:spPr>
      </p:pic>
      <p:pic>
        <p:nvPicPr>
          <p:cNvPr id="6" name="Рисунок 5" descr="125358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2272" y="214290"/>
            <a:ext cx="2756653" cy="3429000"/>
          </a:xfrm>
          <a:prstGeom prst="rect">
            <a:avLst/>
          </a:prstGeom>
        </p:spPr>
      </p:pic>
      <p:pic>
        <p:nvPicPr>
          <p:cNvPr id="7" name="Рисунок 6" descr="mskv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8" y="1000108"/>
            <a:ext cx="4214843" cy="2726476"/>
          </a:xfrm>
          <a:prstGeom prst="rect">
            <a:avLst/>
          </a:prstGeom>
        </p:spPr>
      </p:pic>
      <p:pic>
        <p:nvPicPr>
          <p:cNvPr id="8" name="Содержимое 3" descr="7145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3438" y="3966847"/>
            <a:ext cx="4295428" cy="2891153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Moskau-hau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6" y="857232"/>
            <a:ext cx="2663514" cy="31056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Города России.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P5093946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6072198" y="928670"/>
            <a:ext cx="2938966" cy="3161107"/>
          </a:xfrm>
        </p:spPr>
      </p:pic>
      <p:pic>
        <p:nvPicPr>
          <p:cNvPr id="12" name="Рисунок 11" descr="P710765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928926" y="785794"/>
            <a:ext cx="3000364" cy="32147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15140" y="3429000"/>
            <a:ext cx="21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Екатеринбург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4876" y="3429000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Омск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3429000"/>
            <a:ext cx="151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Москва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St_%20Petersburg-deluxe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1472" y="4143380"/>
            <a:ext cx="3357586" cy="2518190"/>
          </a:xfrm>
          <a:prstGeom prst="rect">
            <a:avLst/>
          </a:prstGeom>
        </p:spPr>
      </p:pic>
      <p:pic>
        <p:nvPicPr>
          <p:cNvPr id="11" name="Рисунок 10" descr="муром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000628" y="4232654"/>
            <a:ext cx="3429024" cy="25717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538" y="6334780"/>
            <a:ext cx="2721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Санкт-Петербург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00958" y="6334780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Муром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Россия- многонациональная страна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Содержимое 3" descr="59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1285860"/>
            <a:ext cx="6000792" cy="5026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92D6F2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663</TotalTime>
  <Words>150</Words>
  <Application>Microsoft Office PowerPoint</Application>
  <PresentationFormat>Экран (4:3)</PresentationFormat>
  <Paragraphs>77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РОССИЯ -РОДИНА МОЯ!</vt:lpstr>
      <vt:lpstr>Российская Федерация</vt:lpstr>
      <vt:lpstr>Слайд 3</vt:lpstr>
      <vt:lpstr>Малая Родина-это место , где ты родился и вырос.</vt:lpstr>
      <vt:lpstr>Наша деревня Старомалиновка.</vt:lpstr>
      <vt:lpstr>На просторах  России.</vt:lpstr>
      <vt:lpstr>Москва-столица России</vt:lpstr>
      <vt:lpstr>Города России.</vt:lpstr>
      <vt:lpstr>Россия- многонациональная страна</vt:lpstr>
      <vt:lpstr>ГЛАВНЫЙ ЗАКОН РФ</vt:lpstr>
      <vt:lpstr>Символы государства Российского</vt:lpstr>
      <vt:lpstr>Герб</vt:lpstr>
      <vt:lpstr>Гимн Текст Государственного гимна Российской Федерации (слова С.В.Михалкова)  </vt:lpstr>
      <vt:lpstr>В.В.Путин-президент РФ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-РОДИНА МОЯ!</dc:title>
  <dc:creator>DNS</dc:creator>
  <cp:lastModifiedBy>Izi</cp:lastModifiedBy>
  <cp:revision>80</cp:revision>
  <dcterms:created xsi:type="dcterms:W3CDTF">2011-02-01T11:35:37Z</dcterms:created>
  <dcterms:modified xsi:type="dcterms:W3CDTF">2020-09-19T13:08:10Z</dcterms:modified>
</cp:coreProperties>
</file>