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58" r:id="rId5"/>
    <p:sldId id="261" r:id="rId6"/>
    <p:sldId id="259" r:id="rId7"/>
    <p:sldId id="263" r:id="rId8"/>
    <p:sldId id="264" r:id="rId9"/>
    <p:sldId id="262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-460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61A2F-ECB9-4C68-939D-1707F3214D3F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91D9-3FCA-473D-AF79-EFFDD8D1B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55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61A2F-ECB9-4C68-939D-1707F3214D3F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91D9-3FCA-473D-AF79-EFFDD8D1B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719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61A2F-ECB9-4C68-939D-1707F3214D3F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91D9-3FCA-473D-AF79-EFFDD8D1B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519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61A2F-ECB9-4C68-939D-1707F3214D3F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91D9-3FCA-473D-AF79-EFFDD8D1B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68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61A2F-ECB9-4C68-939D-1707F3214D3F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91D9-3FCA-473D-AF79-EFFDD8D1B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587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61A2F-ECB9-4C68-939D-1707F3214D3F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91D9-3FCA-473D-AF79-EFFDD8D1B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832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61A2F-ECB9-4C68-939D-1707F3214D3F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91D9-3FCA-473D-AF79-EFFDD8D1B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782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61A2F-ECB9-4C68-939D-1707F3214D3F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91D9-3FCA-473D-AF79-EFFDD8D1B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92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61A2F-ECB9-4C68-939D-1707F3214D3F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91D9-3FCA-473D-AF79-EFFDD8D1B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953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61A2F-ECB9-4C68-939D-1707F3214D3F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91D9-3FCA-473D-AF79-EFFDD8D1B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61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61A2F-ECB9-4C68-939D-1707F3214D3F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291D9-3FCA-473D-AF79-EFFDD8D1B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755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61A2F-ECB9-4C68-939D-1707F3214D3F}" type="datetimeFigureOut">
              <a:rPr lang="ru-RU" smtClean="0"/>
              <a:t>25.08.2021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291D9-3FCA-473D-AF79-EFFDD8D1BB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128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1842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What is the best about your region?</a:t>
            </a:r>
            <a:endParaRPr lang="ru-RU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221" y="2387992"/>
            <a:ext cx="5297315" cy="4194152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8000" y="2829306"/>
            <a:ext cx="9144000" cy="1655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359" y="3706427"/>
            <a:ext cx="5093641" cy="33975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862" y="1466868"/>
            <a:ext cx="3492812" cy="232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284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62154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+mn-lt"/>
              </a:rPr>
              <a:t>Tourism</a:t>
            </a:r>
            <a:endParaRPr lang="ru-RU" sz="28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824248"/>
            <a:ext cx="5181600" cy="535271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salmon </a:t>
            </a:r>
            <a:r>
              <a:rPr lang="en-US" dirty="0" smtClean="0"/>
              <a:t>fishing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snow village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824248"/>
            <a:ext cx="5181600" cy="535271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see the northern </a:t>
            </a:r>
            <a:r>
              <a:rPr lang="en-US" dirty="0" smtClean="0"/>
              <a:t>lights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        Arctic snowmobile safari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7363" y="4456090"/>
            <a:ext cx="2600543" cy="25214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" y="4295505"/>
            <a:ext cx="3576033" cy="26820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150" y="3500605"/>
            <a:ext cx="3514451" cy="26462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866" y="1228780"/>
            <a:ext cx="3166475" cy="23748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800" y="1239792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75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094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latin typeface="+mn-lt"/>
              </a:rPr>
              <a:t>Make </a:t>
            </a:r>
            <a:r>
              <a:rPr lang="en-US" sz="2800" b="1" dirty="0">
                <a:latin typeface="+mn-lt"/>
              </a:rPr>
              <a:t>a story about our region</a:t>
            </a:r>
            <a:endParaRPr lang="ru-RU" sz="28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378857"/>
            <a:ext cx="5181600" cy="4798106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en-US" dirty="0" smtClean="0"/>
              <a:t>We live in…</a:t>
            </a:r>
          </a:p>
          <a:p>
            <a:pPr marL="514350" indent="-514350">
              <a:buAutoNum type="arabicPeriod"/>
            </a:pPr>
            <a:r>
              <a:rPr lang="en-US" dirty="0" smtClean="0"/>
              <a:t>Climate is…</a:t>
            </a:r>
          </a:p>
          <a:p>
            <a:pPr marL="514350" indent="-514350">
              <a:buAutoNum type="arabicPeriod"/>
            </a:pPr>
            <a:r>
              <a:rPr lang="en-US" dirty="0"/>
              <a:t>O</a:t>
            </a:r>
            <a:r>
              <a:rPr lang="en-US" dirty="0" smtClean="0"/>
              <a:t>ur </a:t>
            </a:r>
            <a:r>
              <a:rPr lang="en-US" dirty="0"/>
              <a:t>region is known </a:t>
            </a:r>
            <a:r>
              <a:rPr lang="en-US" dirty="0" smtClean="0"/>
              <a:t>as…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/>
              <a:t>The Northern Sea Route </a:t>
            </a:r>
            <a:r>
              <a:rPr lang="en-US" dirty="0" smtClean="0"/>
              <a:t>is…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 smtClean="0"/>
              <a:t>Nature </a:t>
            </a:r>
            <a:r>
              <a:rPr lang="en-US" dirty="0"/>
              <a:t>of the </a:t>
            </a:r>
            <a:r>
              <a:rPr lang="en-US" dirty="0" smtClean="0"/>
              <a:t>Kola Peninsula is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/>
              <a:t>The Lapland Nature Biosphere Reserve </a:t>
            </a:r>
            <a:r>
              <a:rPr lang="en-US" dirty="0" smtClean="0"/>
              <a:t>is…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US" dirty="0" smtClean="0"/>
              <a:t>Many </a:t>
            </a:r>
            <a:r>
              <a:rPr lang="en-US" dirty="0"/>
              <a:t>tourists </a:t>
            </a:r>
            <a:r>
              <a:rPr lang="en-US" dirty="0" smtClean="0"/>
              <a:t>visit…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Arial" panose="020B0604020202020204" pitchFamily="34" charset="0"/>
              <a:buAutoNum type="arabicPeriod"/>
            </a:pPr>
            <a:endParaRPr lang="en-US" dirty="0"/>
          </a:p>
          <a:p>
            <a:pPr marL="514350" indent="-514350">
              <a:buAutoNum type="arabicPeriod"/>
            </a:pPr>
            <a:endParaRPr lang="en-US" dirty="0" smtClean="0"/>
          </a:p>
          <a:p>
            <a:pPr marL="514350" indent="-514350">
              <a:buAutoNum type="arabicPeriod"/>
            </a:pPr>
            <a:endParaRPr lang="en-US" dirty="0" smtClean="0"/>
          </a:p>
          <a:p>
            <a:pPr marL="514350" indent="-514350">
              <a:buAutoNum type="arabicPeriod"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204686"/>
            <a:ext cx="5181600" cy="497227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8</a:t>
            </a:r>
            <a:r>
              <a:rPr lang="en-US" dirty="0"/>
              <a:t>. T</a:t>
            </a:r>
            <a:r>
              <a:rPr lang="en-US" dirty="0" smtClean="0"/>
              <a:t>ake </a:t>
            </a:r>
            <a:r>
              <a:rPr lang="en-US" dirty="0"/>
              <a:t>a ride </a:t>
            </a:r>
            <a:r>
              <a:rPr lang="en-US" dirty="0" smtClean="0"/>
              <a:t>on…</a:t>
            </a:r>
          </a:p>
          <a:p>
            <a:pPr marL="0" indent="0">
              <a:buNone/>
            </a:pPr>
            <a:r>
              <a:rPr lang="en-US" dirty="0"/>
              <a:t>9. </a:t>
            </a:r>
            <a:r>
              <a:rPr lang="en-US" dirty="0" smtClean="0"/>
              <a:t>Admire </a:t>
            </a:r>
            <a:r>
              <a:rPr lang="en-US" dirty="0"/>
              <a:t>the northern…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10. Try…</a:t>
            </a:r>
          </a:p>
          <a:p>
            <a:pPr marL="0" indent="0">
              <a:buNone/>
            </a:pPr>
            <a:r>
              <a:rPr lang="en-US" dirty="0" smtClean="0"/>
              <a:t>11</a:t>
            </a:r>
            <a:r>
              <a:rPr lang="en-US" dirty="0"/>
              <a:t>. </a:t>
            </a:r>
            <a:r>
              <a:rPr lang="en-US" dirty="0" smtClean="0"/>
              <a:t>Become </a:t>
            </a:r>
            <a:r>
              <a:rPr lang="en-US" dirty="0"/>
              <a:t>a </a:t>
            </a:r>
            <a:r>
              <a:rPr lang="en-US" dirty="0" smtClean="0"/>
              <a:t>guest of…</a:t>
            </a:r>
          </a:p>
          <a:p>
            <a:pPr marL="0" indent="0">
              <a:buNone/>
            </a:pPr>
            <a:r>
              <a:rPr lang="en-US" dirty="0" smtClean="0"/>
              <a:t>12</a:t>
            </a:r>
            <a:r>
              <a:rPr lang="en-US" dirty="0"/>
              <a:t>. </a:t>
            </a:r>
            <a:r>
              <a:rPr lang="en-US" dirty="0" smtClean="0"/>
              <a:t>Enjoy </a:t>
            </a:r>
            <a:r>
              <a:rPr lang="en-US" dirty="0"/>
              <a:t>the </a:t>
            </a:r>
            <a:r>
              <a:rPr lang="en-US" dirty="0" smtClean="0"/>
              <a:t>beauty of…</a:t>
            </a:r>
          </a:p>
          <a:p>
            <a:pPr marL="0" indent="0">
              <a:buNone/>
            </a:pPr>
            <a:r>
              <a:rPr lang="en-US" dirty="0"/>
              <a:t>13. </a:t>
            </a:r>
            <a:r>
              <a:rPr lang="en-US" dirty="0" smtClean="0"/>
              <a:t>Catch </a:t>
            </a:r>
            <a:r>
              <a:rPr lang="en-US" dirty="0"/>
              <a:t>a </a:t>
            </a:r>
            <a:r>
              <a:rPr lang="en-US" dirty="0" smtClean="0"/>
              <a:t>salmon…</a:t>
            </a:r>
          </a:p>
          <a:p>
            <a:pPr marL="0" indent="0">
              <a:buNone/>
            </a:pPr>
            <a:r>
              <a:rPr lang="en-US" dirty="0" smtClean="0"/>
              <a:t>14</a:t>
            </a:r>
            <a:r>
              <a:rPr lang="en-US" dirty="0"/>
              <a:t>. </a:t>
            </a:r>
            <a:r>
              <a:rPr lang="en-US" dirty="0" smtClean="0"/>
              <a:t>Have </a:t>
            </a:r>
            <a:r>
              <a:rPr lang="en-US" dirty="0"/>
              <a:t>fun </a:t>
            </a:r>
            <a:r>
              <a:rPr lang="en-US" dirty="0" smtClean="0"/>
              <a:t>at…</a:t>
            </a:r>
          </a:p>
          <a:p>
            <a:pPr marL="0" indent="0">
              <a:buNone/>
            </a:pPr>
            <a:r>
              <a:rPr lang="en-US" dirty="0"/>
              <a:t>15. </a:t>
            </a:r>
            <a:r>
              <a:rPr lang="en-US" dirty="0" smtClean="0"/>
              <a:t>Get </a:t>
            </a:r>
            <a:r>
              <a:rPr lang="en-US" smtClean="0"/>
              <a:t>experience in…</a:t>
            </a:r>
            <a:endParaRPr lang="en-US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0998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8012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+mn-lt"/>
              </a:rPr>
              <a:t>What region do we live in?</a:t>
            </a:r>
            <a:endParaRPr lang="ru-RU" sz="28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79549" y="888642"/>
            <a:ext cx="5440251" cy="5486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We </a:t>
            </a:r>
            <a:r>
              <a:rPr lang="en-US" dirty="0"/>
              <a:t>live </a:t>
            </a:r>
            <a:r>
              <a:rPr lang="en-US" dirty="0" smtClean="0"/>
              <a:t>in </a:t>
            </a:r>
            <a:r>
              <a:rPr lang="en-US" dirty="0"/>
              <a:t>Murmansk area.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We live in </a:t>
            </a:r>
            <a:r>
              <a:rPr lang="en-US" dirty="0"/>
              <a:t>the north-west of </a:t>
            </a:r>
            <a:r>
              <a:rPr lang="en-US" dirty="0" smtClean="0"/>
              <a:t>Russia.</a:t>
            </a:r>
            <a:endParaRPr lang="en-US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0695" y="1287887"/>
            <a:ext cx="6233106" cy="488907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We live on the Kola Peninsula.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en-US" dirty="0" smtClean="0"/>
              <a:t>                     We live in the Barents region.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550" y="1810488"/>
            <a:ext cx="2762250" cy="20193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4269" y="4924425"/>
            <a:ext cx="2362200" cy="19335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965" y="1385904"/>
            <a:ext cx="2346521" cy="23465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0792" y="4420184"/>
            <a:ext cx="2448603" cy="30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26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9094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latin typeface="+mn-lt"/>
              </a:rPr>
              <a:t>Climate</a:t>
            </a:r>
            <a:endParaRPr lang="ru-RU" sz="28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056068"/>
            <a:ext cx="5181600" cy="512089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subarctic </a:t>
            </a:r>
            <a:r>
              <a:rPr lang="en-US" dirty="0" smtClean="0"/>
              <a:t>climate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low </a:t>
            </a:r>
            <a:r>
              <a:rPr lang="en-US" dirty="0"/>
              <a:t>air </a:t>
            </a:r>
            <a:r>
              <a:rPr lang="en-US" dirty="0" smtClean="0"/>
              <a:t>temperature (frost </a:t>
            </a:r>
            <a:r>
              <a:rPr lang="en-US" dirty="0"/>
              <a:t>is often below 30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68686" y="965915"/>
            <a:ext cx="6085114" cy="521104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large </a:t>
            </a:r>
            <a:r>
              <a:rPr lang="en-US" dirty="0" smtClean="0"/>
              <a:t>amount </a:t>
            </a:r>
            <a:r>
              <a:rPr lang="en-US" dirty="0"/>
              <a:t>of </a:t>
            </a:r>
            <a:r>
              <a:rPr lang="en-US" dirty="0" smtClean="0"/>
              <a:t>snow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              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                         snowstorms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867" y="1519706"/>
            <a:ext cx="2870236" cy="18746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9861" y="4162919"/>
            <a:ext cx="3722339" cy="24776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0843" y="1519706"/>
            <a:ext cx="3705225" cy="24616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2428" y="4445035"/>
            <a:ext cx="3690258" cy="246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853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912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 smtClean="0">
                <a:latin typeface="+mn-lt"/>
              </a:rPr>
              <a:t>Features </a:t>
            </a:r>
            <a:r>
              <a:rPr lang="en-US" sz="2800" b="1" dirty="0">
                <a:latin typeface="+mn-lt"/>
              </a:rPr>
              <a:t>of the region</a:t>
            </a:r>
            <a:endParaRPr lang="ru-RU" sz="28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824248"/>
            <a:ext cx="5542206" cy="535271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                          the </a:t>
            </a:r>
            <a:r>
              <a:rPr lang="en-US" dirty="0"/>
              <a:t>Arctic </a:t>
            </a:r>
            <a:r>
              <a:rPr lang="en-US" dirty="0" smtClean="0"/>
              <a:t>circle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</a:t>
            </a:r>
            <a:r>
              <a:rPr lang="en-US" dirty="0"/>
              <a:t>Barents sea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northern </a:t>
            </a:r>
            <a:r>
              <a:rPr lang="en-US" dirty="0"/>
              <a:t>sea </a:t>
            </a:r>
            <a:r>
              <a:rPr lang="en-US" dirty="0" smtClean="0"/>
              <a:t>route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Icebreaker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1" y="4367212"/>
            <a:ext cx="2986758" cy="21414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6338" y="1021724"/>
            <a:ext cx="2128027" cy="31480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2163" y="1396217"/>
            <a:ext cx="2951406" cy="2399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1436" y="4891893"/>
            <a:ext cx="2077141" cy="208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67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821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b="1" dirty="0">
                <a:latin typeface="+mn-lt"/>
              </a:rPr>
              <a:t>N</a:t>
            </a:r>
            <a:r>
              <a:rPr lang="en-US" sz="3100" b="1" dirty="0" smtClean="0">
                <a:latin typeface="+mn-lt"/>
              </a:rPr>
              <a:t>orthern </a:t>
            </a:r>
            <a:r>
              <a:rPr lang="en-US" sz="3100" b="1" dirty="0">
                <a:latin typeface="+mn-lt"/>
              </a:rPr>
              <a:t>sea route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199" y="1133342"/>
            <a:ext cx="5189113" cy="504362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 Northern Sea Route </a:t>
            </a:r>
            <a:r>
              <a:rPr lang="en-US" dirty="0" smtClean="0"/>
              <a:t>is </a:t>
            </a:r>
            <a:r>
              <a:rPr lang="en-US" dirty="0"/>
              <a:t>a </a:t>
            </a:r>
            <a:r>
              <a:rPr lang="en-US" dirty="0" smtClean="0"/>
              <a:t>shipping route.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- </a:t>
            </a:r>
            <a:r>
              <a:rPr lang="en-US" dirty="0"/>
              <a:t>a shipping </a:t>
            </a:r>
            <a:r>
              <a:rPr lang="en-US" dirty="0" smtClean="0"/>
              <a:t>route – </a:t>
            </a:r>
            <a:r>
              <a:rPr lang="ru-RU" dirty="0" smtClean="0"/>
              <a:t>судоходный маршрут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133342"/>
            <a:ext cx="5181600" cy="504362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 </a:t>
            </a:r>
            <a:r>
              <a:rPr lang="en-US" dirty="0" smtClean="0"/>
              <a:t>Northern </a:t>
            </a:r>
            <a:r>
              <a:rPr lang="en-US" dirty="0"/>
              <a:t>Sea Route </a:t>
            </a:r>
            <a:r>
              <a:rPr lang="en-US" dirty="0" smtClean="0"/>
              <a:t>is</a:t>
            </a:r>
            <a:r>
              <a:rPr lang="ru-RU" dirty="0" smtClean="0"/>
              <a:t> </a:t>
            </a:r>
            <a:r>
              <a:rPr lang="en-US" dirty="0"/>
              <a:t>the shortest route of transportation from the Far East to </a:t>
            </a:r>
            <a:r>
              <a:rPr lang="en-US" dirty="0" smtClean="0"/>
              <a:t>Europe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smtClean="0"/>
              <a:t>- </a:t>
            </a:r>
            <a:r>
              <a:rPr lang="en-US" dirty="0"/>
              <a:t>the shortest route </a:t>
            </a:r>
            <a:r>
              <a:rPr lang="ru-RU" dirty="0" smtClean="0"/>
              <a:t>– кратчайший маршрут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3368293"/>
            <a:ext cx="4532693" cy="30762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44" y="3368293"/>
            <a:ext cx="5471993" cy="307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17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28411"/>
            <a:ext cx="10515600" cy="491477"/>
          </a:xfrm>
        </p:spPr>
        <p:txBody>
          <a:bodyPr>
            <a:normAutofit/>
          </a:bodyPr>
          <a:lstStyle/>
          <a:p>
            <a:pPr marL="0" indent="0" algn="ctr"/>
            <a:r>
              <a:rPr lang="en-US" sz="2800" b="1" dirty="0">
                <a:latin typeface="+mn-lt"/>
              </a:rPr>
              <a:t>Amazing nature               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734096"/>
            <a:ext cx="5181600" cy="61239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tundra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                         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                                 Aurora or</a:t>
            </a:r>
          </a:p>
          <a:p>
            <a:pPr marL="0" indent="0">
              <a:buNone/>
            </a:pPr>
            <a:r>
              <a:rPr lang="en-US" dirty="0" smtClean="0"/>
              <a:t>                                    polar lights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940158"/>
            <a:ext cx="5181600" cy="52368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Lapland </a:t>
            </a:r>
            <a:r>
              <a:rPr lang="en-US" dirty="0"/>
              <a:t>nature </a:t>
            </a:r>
            <a:r>
              <a:rPr lang="en-US" dirty="0" smtClean="0"/>
              <a:t>reserve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 reindeer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074" y="1352282"/>
            <a:ext cx="2360559" cy="35329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1501" y="3393583"/>
            <a:ext cx="2286000" cy="2286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0243" y="4088505"/>
            <a:ext cx="3743325" cy="21098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9067" y="1549288"/>
            <a:ext cx="4876800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81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533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100" b="1" dirty="0" smtClean="0">
                <a:latin typeface="+mn-lt"/>
              </a:rPr>
              <a:t>Lapland biosphere </a:t>
            </a:r>
            <a:r>
              <a:rPr lang="en-US" sz="3100" b="1" dirty="0">
                <a:latin typeface="+mn-lt"/>
              </a:rPr>
              <a:t>reserve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287887"/>
            <a:ext cx="5181600" cy="488907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Lapland Nature Biosphere Reserve is one of the largest in </a:t>
            </a:r>
            <a:r>
              <a:rPr lang="en-US" dirty="0" smtClean="0"/>
              <a:t>Europe.</a:t>
            </a:r>
          </a:p>
          <a:p>
            <a:pPr>
              <a:buFontTx/>
              <a:buChar char="-"/>
            </a:pPr>
            <a:r>
              <a:rPr lang="en-US" dirty="0" smtClean="0"/>
              <a:t>one </a:t>
            </a:r>
            <a:r>
              <a:rPr lang="en-US" dirty="0"/>
              <a:t>of the largest in </a:t>
            </a:r>
            <a:r>
              <a:rPr lang="en-US" dirty="0" smtClean="0"/>
              <a:t>– </a:t>
            </a:r>
            <a:r>
              <a:rPr lang="ru-RU" dirty="0" smtClean="0"/>
              <a:t>один из крупнейших</a:t>
            </a:r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287887"/>
            <a:ext cx="5181600" cy="488907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Lapland Nature Biosphere Reserve was founded in 1930 to preserve the population of wild </a:t>
            </a:r>
            <a:r>
              <a:rPr lang="en-US" dirty="0" smtClean="0"/>
              <a:t>reindeer</a:t>
            </a:r>
            <a:r>
              <a:rPr lang="ru-RU" dirty="0" smtClean="0"/>
              <a:t>.</a:t>
            </a:r>
          </a:p>
          <a:p>
            <a:pPr>
              <a:buFontTx/>
              <a:buChar char="-"/>
            </a:pPr>
            <a:r>
              <a:rPr lang="en-US" dirty="0" smtClean="0"/>
              <a:t>preserve </a:t>
            </a:r>
            <a:r>
              <a:rPr lang="en-US" dirty="0"/>
              <a:t>the population </a:t>
            </a:r>
            <a:r>
              <a:rPr lang="ru-RU" dirty="0" smtClean="0"/>
              <a:t>– сохранение популяции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298" y="3580218"/>
            <a:ext cx="3025730" cy="24231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1117" y="3894374"/>
            <a:ext cx="4829712" cy="276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63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03821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latin typeface="+mn-lt"/>
              </a:rPr>
              <a:t>Natural </a:t>
            </a:r>
            <a:r>
              <a:rPr lang="en-US" sz="2800" b="1" dirty="0">
                <a:latin typeface="+mn-lt"/>
              </a:rPr>
              <a:t>landmark</a:t>
            </a:r>
            <a:endParaRPr lang="ru-RU" sz="28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068946"/>
            <a:ext cx="5181600" cy="510801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</a:t>
            </a:r>
            <a:r>
              <a:rPr lang="en-US" dirty="0" smtClean="0"/>
              <a:t>he Barents sea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             Kola bay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978794"/>
            <a:ext cx="5181600" cy="519816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 The </a:t>
            </a:r>
            <a:r>
              <a:rPr lang="en-US" dirty="0" err="1"/>
              <a:t>K</a:t>
            </a:r>
            <a:r>
              <a:rPr lang="en-US" dirty="0" err="1" smtClean="0"/>
              <a:t>hibiny</a:t>
            </a:r>
            <a:r>
              <a:rPr lang="en-US" dirty="0" smtClean="0"/>
              <a:t> mountains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 Polar-Alpine </a:t>
            </a:r>
            <a:r>
              <a:rPr lang="en-US" dirty="0"/>
              <a:t>b</a:t>
            </a:r>
            <a:r>
              <a:rPr lang="en-US" dirty="0" smtClean="0"/>
              <a:t>otanical </a:t>
            </a:r>
            <a:r>
              <a:rPr lang="en-US" dirty="0"/>
              <a:t>garden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18221"/>
            <a:ext cx="4547556" cy="25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595467"/>
            <a:ext cx="3014031" cy="22625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9198" y="1386857"/>
            <a:ext cx="3764966" cy="24597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9308" y="4579717"/>
            <a:ext cx="3194492" cy="31944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0823" y="4762209"/>
            <a:ext cx="3606085" cy="202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15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8791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latin typeface="+mn-lt"/>
              </a:rPr>
              <a:t>Tourism</a:t>
            </a:r>
            <a:endParaRPr lang="ru-RU" sz="2800" b="1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90600" y="953038"/>
            <a:ext cx="5181600" cy="528832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                   ski resort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tourist mountain route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824248"/>
            <a:ext cx="5181600" cy="535271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                       ice fishing</a:t>
            </a:r>
          </a:p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endParaRPr lang="en-US" u="sng" dirty="0" smtClean="0"/>
          </a:p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endParaRPr lang="en-US" u="sng" dirty="0" smtClean="0"/>
          </a:p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r>
              <a:rPr lang="en-US" dirty="0" err="1" smtClean="0"/>
              <a:t>Imandra</a:t>
            </a:r>
            <a:r>
              <a:rPr lang="en-US" dirty="0" smtClean="0"/>
              <a:t> Viking Fest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839" y="1368732"/>
            <a:ext cx="4028496" cy="22680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9612" y="1563595"/>
            <a:ext cx="3342696" cy="22228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4666975"/>
            <a:ext cx="3454825" cy="24828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3058" y="4542042"/>
            <a:ext cx="3232367" cy="215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6810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260</Words>
  <Application>Microsoft Office PowerPoint</Application>
  <PresentationFormat>Произвольный</PresentationFormat>
  <Paragraphs>141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What is the best about your region?</vt:lpstr>
      <vt:lpstr>What region do we live in?</vt:lpstr>
      <vt:lpstr>Climate</vt:lpstr>
      <vt:lpstr>Features of the region</vt:lpstr>
      <vt:lpstr>Northern sea route </vt:lpstr>
      <vt:lpstr>Amazing nature                </vt:lpstr>
      <vt:lpstr>Lapland biosphere reserve </vt:lpstr>
      <vt:lpstr>Natural landmark</vt:lpstr>
      <vt:lpstr>Tourism</vt:lpstr>
      <vt:lpstr>Tourism</vt:lpstr>
      <vt:lpstr>Make a story about our region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the best about your region?</dc:title>
  <dc:creator>user</dc:creator>
  <cp:lastModifiedBy>Надежда</cp:lastModifiedBy>
  <cp:revision>25</cp:revision>
  <dcterms:created xsi:type="dcterms:W3CDTF">2021-02-25T08:56:48Z</dcterms:created>
  <dcterms:modified xsi:type="dcterms:W3CDTF">2021-08-25T09:59:53Z</dcterms:modified>
</cp:coreProperties>
</file>