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3" r:id="rId3"/>
  </p:sldMasterIdLst>
  <p:sldIdLst>
    <p:sldId id="269" r:id="rId4"/>
    <p:sldId id="27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86377" autoAdjust="0"/>
  </p:normalViewPr>
  <p:slideViewPr>
    <p:cSldViewPr>
      <p:cViewPr varScale="1">
        <p:scale>
          <a:sx n="55" d="100"/>
          <a:sy n="55" d="100"/>
        </p:scale>
        <p:origin x="6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839B4-51FD-4ABB-94C7-E5F054F0A7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5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E954A-E63B-4688-ACBA-3052F74B22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4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3AFE-ED12-4920-AB78-D8F94AB905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3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6366-5298-4E68-8CDC-B03F62405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3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469F-3E96-4621-85A9-AA1E457484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5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4728-F5B5-4ACB-BA54-970239DC5E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83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D5F7E-89F4-42C7-A0F1-0E6D8A3C3E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44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21940-1C73-4B4B-AAB1-1D0EBBC8ED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F62C6-00A0-492D-BA96-7DBC4B8A1C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2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97261-0B92-48B7-9440-CEB779876F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6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B5346-EAD4-4D20-AD45-BB5BB00BDD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5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C816BE-4503-490F-92AD-8B1E8B387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11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27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23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4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53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3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53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2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6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751E00-6627-4DE3-B809-053BE928A70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27.10.2020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3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30809" y="7637104"/>
            <a:ext cx="2299611" cy="6893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492696" y="-1271588"/>
            <a:ext cx="80010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 u="sng">
              <a:solidFill>
                <a:srgbClr val="000000"/>
              </a:solidFill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 u="sng">
              <a:solidFill>
                <a:srgbClr val="000000"/>
              </a:solidFill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 u="sng">
              <a:solidFill>
                <a:srgbClr val="000000"/>
              </a:solidFill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 u="sng">
              <a:solidFill>
                <a:srgbClr val="000000"/>
              </a:solidFill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b="1" u="sng">
              <a:solidFill>
                <a:srgbClr val="3333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b="1" u="sng">
              <a:solidFill>
                <a:srgbClr val="3333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6600" b="1" u="sng">
              <a:solidFill>
                <a:srgbClr val="3333CC"/>
              </a:solidFill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 u="sng">
                <a:solidFill>
                  <a:srgbClr val="3333CC"/>
                </a:solidFill>
                <a:ea typeface="宋体" charset="-122"/>
              </a:rPr>
              <a:t> </a:t>
            </a:r>
            <a:endParaRPr lang="ru-RU" i="1" u="sng">
              <a:solidFill>
                <a:srgbClr val="3333CC"/>
              </a:solidFill>
              <a:ea typeface="宋体" charset="-122"/>
            </a:endParaRPr>
          </a:p>
        </p:txBody>
      </p:sp>
      <p:pic>
        <p:nvPicPr>
          <p:cNvPr id="1026" name="Picture 2" descr="55 КАРТИНОК - СЕМЬЯ (лучшая подборка графики). | Семейная Кучка">
            <a:extLst>
              <a:ext uri="{FF2B5EF4-FFF2-40B4-BE49-F238E27FC236}">
                <a16:creationId xmlns:a16="http://schemas.microsoft.com/office/drawing/2014/main" id="{508F0577-5837-4E7E-90E5-A37132F8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8768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воспитать ребенка - как отношения в семье влияют на детей">
            <a:extLst>
              <a:ext uri="{FF2B5EF4-FFF2-40B4-BE49-F238E27FC236}">
                <a16:creationId xmlns:a16="http://schemas.microsoft.com/office/drawing/2014/main" id="{4B23C4CF-5261-4CF6-9982-62247AF9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02" y="1098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Еда, семья, дети, счастье и концепция людей - счастливая семья с 3 детьми в  кухне Стоковое Изображение - изображение насчитывающей счастливая, дети:  117899559">
            <a:extLst>
              <a:ext uri="{FF2B5EF4-FFF2-40B4-BE49-F238E27FC236}">
                <a16:creationId xmlns:a16="http://schemas.microsoft.com/office/drawing/2014/main" id="{5863D2D1-2724-4E3F-B96A-2143E60A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93" y="1780885"/>
            <a:ext cx="4278533" cy="31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емья и дети">
            <a:extLst>
              <a:ext uri="{FF2B5EF4-FFF2-40B4-BE49-F238E27FC236}">
                <a16:creationId xmlns:a16="http://schemas.microsoft.com/office/drawing/2014/main" id="{B5454105-2C56-4FF0-8E65-057659A6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3" y="3600450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о дню ребёнка. «Счастливые дети растут в счастливой семье» — ТОГБУЗ &quot;МДС  &quot;Ласточка&quot;">
            <a:extLst>
              <a:ext uri="{FF2B5EF4-FFF2-40B4-BE49-F238E27FC236}">
                <a16:creationId xmlns:a16="http://schemas.microsoft.com/office/drawing/2014/main" id="{BA6545EB-B78B-4272-8377-E5A47634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04" y="4252868"/>
            <a:ext cx="4159696" cy="27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4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428604"/>
            <a:ext cx="6480048" cy="164307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764704"/>
            <a:ext cx="6313904" cy="5328592"/>
          </a:xfrm>
        </p:spPr>
        <p:txBody>
          <a:bodyPr>
            <a:normAutofit lnSpcReduction="1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1 Clever - </a:t>
            </a:r>
            <a:r>
              <a:rPr lang="ru-RU" sz="3900" dirty="0"/>
              <a:t>умный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2 Cool</a:t>
            </a:r>
            <a:r>
              <a:rPr lang="ru-RU" sz="3900" dirty="0"/>
              <a:t> - классный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3 Naughty</a:t>
            </a:r>
            <a:r>
              <a:rPr lang="ru-RU" sz="3900" dirty="0"/>
              <a:t> - непослушный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4 Caring</a:t>
            </a:r>
            <a:r>
              <a:rPr lang="ru-RU" sz="3900" dirty="0"/>
              <a:t> - заботливый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5 Kind</a:t>
            </a:r>
            <a:r>
              <a:rPr lang="ru-RU" sz="3900" dirty="0"/>
              <a:t> - добрый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6 Friendly</a:t>
            </a:r>
            <a:r>
              <a:rPr lang="ru-RU" sz="3900" dirty="0"/>
              <a:t> - дружелюбный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7 Funny</a:t>
            </a:r>
            <a:r>
              <a:rPr lang="ru-RU" sz="3900" dirty="0"/>
              <a:t> - веселый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8 Noisy</a:t>
            </a:r>
            <a:r>
              <a:rPr lang="ru-RU" sz="3900" dirty="0"/>
              <a:t> - шумный</a:t>
            </a:r>
            <a:endParaRPr lang="en-US" sz="39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900" dirty="0"/>
              <a:t>9 Sweet</a:t>
            </a:r>
            <a:r>
              <a:rPr lang="ru-RU" sz="3900" dirty="0"/>
              <a:t> - милый</a:t>
            </a:r>
            <a:endParaRPr lang="en-US" sz="39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46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your family!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600" dirty="0">
              <a:latin typeface="Bookman Old Style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>
                <a:latin typeface="Bookman Old Style" pitchFamily="18" charset="0"/>
              </a:rPr>
              <a:t>I am .....</a:t>
            </a:r>
            <a:endParaRPr lang="ru-RU" sz="3600" dirty="0">
              <a:latin typeface="Bookman Old Style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>
                <a:latin typeface="Bookman Old Style" pitchFamily="18" charset="0"/>
              </a:rPr>
              <a:t>     </a:t>
            </a:r>
            <a:r>
              <a:rPr lang="en-US" sz="3600" dirty="0">
                <a:latin typeface="Bookman Old Style" pitchFamily="18" charset="0"/>
              </a:rPr>
              <a:t>I have got a...</a:t>
            </a:r>
            <a:endParaRPr lang="ru-RU" sz="3600" dirty="0">
              <a:latin typeface="Bookman Old Style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>
                <a:latin typeface="Bookman Old Style" pitchFamily="18" charset="0"/>
              </a:rPr>
              <a:t>    </a:t>
            </a:r>
            <a:r>
              <a:rPr lang="en-US" sz="3600" dirty="0" err="1">
                <a:latin typeface="Bookman Old Style" pitchFamily="18" charset="0"/>
              </a:rPr>
              <a:t>He/She</a:t>
            </a:r>
            <a:r>
              <a:rPr lang="en-US" sz="3600" dirty="0">
                <a:latin typeface="Bookman Old Style" pitchFamily="18" charset="0"/>
              </a:rPr>
              <a:t> is.......</a:t>
            </a:r>
            <a:endParaRPr lang="ru-RU" sz="3600" dirty="0">
              <a:latin typeface="Bookman Old Style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>
                <a:latin typeface="Bookman Old Style" pitchFamily="18" charset="0"/>
              </a:rPr>
              <a:t>     </a:t>
            </a:r>
            <a:r>
              <a:rPr lang="en-US" sz="3600" dirty="0" err="1">
                <a:latin typeface="Bookman Old Style" pitchFamily="18" charset="0"/>
              </a:rPr>
              <a:t>He/She</a:t>
            </a:r>
            <a:r>
              <a:rPr lang="en-US" sz="3600" dirty="0">
                <a:latin typeface="Bookman Old Style" pitchFamily="18" charset="0"/>
              </a:rPr>
              <a:t> is .....</a:t>
            </a:r>
            <a:endParaRPr lang="ru-RU" sz="3600" dirty="0">
              <a:latin typeface="Bookman Old Style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 err="1">
                <a:latin typeface="Bookman Old Style" pitchFamily="18" charset="0"/>
              </a:rPr>
              <a:t>He/She</a:t>
            </a:r>
            <a:r>
              <a:rPr lang="en-US" sz="3600" dirty="0">
                <a:latin typeface="Bookman Old Style" pitchFamily="18" charset="0"/>
              </a:rPr>
              <a:t> is a .......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9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Homework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Выучить прилагательные</a:t>
            </a:r>
          </a:p>
          <a:p>
            <a:r>
              <a:rPr lang="ru-RU" dirty="0"/>
              <a:t>Упр.1,2 с.35 </a:t>
            </a:r>
            <a:r>
              <a:rPr lang="ru-RU" dirty="0" err="1"/>
              <a:t>р.т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76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428604"/>
            <a:ext cx="6480048" cy="164307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544812"/>
            <a:ext cx="5198618" cy="21722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600" b="1" dirty="0"/>
              <a:t>What’s the theme of our lesson</a:t>
            </a:r>
            <a:r>
              <a:rPr lang="ru-RU" sz="6600" b="1" dirty="0"/>
              <a:t>?</a:t>
            </a:r>
            <a:r>
              <a:rPr lang="en-US" sz="6600" b="1" dirty="0"/>
              <a:t>Let’s suggest!</a:t>
            </a:r>
            <a:endParaRPr lang="ru-RU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B81F3-DC9A-49CA-AC7F-97FBEC14E83B}"/>
              </a:ext>
            </a:extLst>
          </p:cNvPr>
          <p:cNvSpPr txBox="1"/>
          <p:nvPr/>
        </p:nvSpPr>
        <p:spPr>
          <a:xfrm>
            <a:off x="899592" y="4221088"/>
            <a:ext cx="592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   y A m L I</a:t>
            </a:r>
            <a:endParaRPr lang="ru-RU" dirty="0"/>
          </a:p>
        </p:txBody>
      </p:sp>
      <p:pic>
        <p:nvPicPr>
          <p:cNvPr id="6" name="Family Members Song for Kids! - ESL English Learning Song (192  kbps)">
            <a:hlinkClick r:id="" action="ppaction://media"/>
            <a:extLst>
              <a:ext uri="{FF2B5EF4-FFF2-40B4-BE49-F238E27FC236}">
                <a16:creationId xmlns:a16="http://schemas.microsoft.com/office/drawing/2014/main" id="{30BB57A1-0781-40D5-A518-32ACF031E2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8064" y="3584362"/>
            <a:ext cx="2403921" cy="24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428604"/>
            <a:ext cx="6480048" cy="164307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5509450" cy="394676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3200" b="1" dirty="0">
                <a:solidFill>
                  <a:srgbClr val="FFFF00"/>
                </a:solidFill>
                <a:ea typeface="宋体" charset="-122"/>
              </a:rPr>
              <a:t>Phonetic Drill</a:t>
            </a:r>
            <a:endParaRPr lang="ru-RU" altLang="zh-CN" sz="3200" b="1" dirty="0">
              <a:solidFill>
                <a:srgbClr val="FFFF00"/>
              </a:solidFill>
              <a:ea typeface="宋体" charset="-122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My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Family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This is my father,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 this is my mother,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 This is my brother Paul.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 This is my sister, this is my brother,</a:t>
            </a:r>
            <a:endParaRPr lang="ru-RU" altLang="zh-CN" sz="32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zh-CN" sz="3200" b="1" dirty="0">
              <a:latin typeface="Century Gothic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83536">
            <a:off x="4572000" y="274638"/>
            <a:ext cx="4114800" cy="6178698"/>
          </a:xfrm>
        </p:spPr>
        <p:txBody>
          <a:bodyPr>
            <a:normAutofit/>
          </a:bodyPr>
          <a:lstStyle/>
          <a:p>
            <a:r>
              <a:rPr lang="en-US" sz="5400" dirty="0"/>
              <a:t>Laura Black, 12</a:t>
            </a:r>
            <a:br>
              <a:rPr lang="en-US" sz="5400" dirty="0"/>
            </a:br>
            <a:r>
              <a:rPr lang="en-US" sz="5400" dirty="0"/>
              <a:t>a pupil,</a:t>
            </a:r>
            <a:br>
              <a:rPr lang="en-US" sz="5400" dirty="0"/>
            </a:br>
            <a:r>
              <a:rPr lang="en-US" sz="5400" dirty="0"/>
              <a:t>friendly, kind</a:t>
            </a:r>
            <a:br>
              <a:rPr lang="en-US" sz="5400" dirty="0"/>
            </a:br>
            <a:r>
              <a:rPr lang="en-US" sz="5400" dirty="0"/>
              <a:t>playing the guitar</a:t>
            </a:r>
            <a:br>
              <a:rPr lang="en-US" sz="5400" dirty="0"/>
            </a:br>
            <a:endParaRPr lang="ru-RU" sz="5400" dirty="0"/>
          </a:p>
        </p:txBody>
      </p:sp>
      <p:pic>
        <p:nvPicPr>
          <p:cNvPr id="2050" name="Picture 2" descr="Подарок девочке 9-12 лет. Большой список подарков">
            <a:extLst>
              <a:ext uri="{FF2B5EF4-FFF2-40B4-BE49-F238E27FC236}">
                <a16:creationId xmlns:a16="http://schemas.microsoft.com/office/drawing/2014/main" id="{7971F896-BA26-4F87-84D7-CF9BE36F7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4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9311">
            <a:off x="251520" y="332656"/>
            <a:ext cx="4320480" cy="6336704"/>
          </a:xfrm>
        </p:spPr>
        <p:txBody>
          <a:bodyPr>
            <a:normAutofit/>
          </a:bodyPr>
          <a:lstStyle/>
          <a:p>
            <a:r>
              <a:rPr lang="en-US" dirty="0"/>
              <a:t>Laura’s </a:t>
            </a:r>
            <a:r>
              <a:rPr lang="en-US" sz="3600" dirty="0"/>
              <a:t>mother, </a:t>
            </a:r>
            <a:br>
              <a:rPr lang="en-US" sz="3600" dirty="0"/>
            </a:br>
            <a:r>
              <a:rPr lang="en-US" dirty="0"/>
              <a:t>Jane</a:t>
            </a:r>
            <a:br>
              <a:rPr lang="en-US" dirty="0"/>
            </a:br>
            <a:r>
              <a:rPr lang="en-US" dirty="0"/>
              <a:t>35</a:t>
            </a:r>
            <a:br>
              <a:rPr lang="en-US" dirty="0"/>
            </a:br>
            <a:r>
              <a:rPr lang="en-US" dirty="0"/>
              <a:t>very funny,</a:t>
            </a:r>
            <a:br>
              <a:rPr lang="en-US" dirty="0"/>
            </a:br>
            <a:r>
              <a:rPr lang="en-US" dirty="0"/>
              <a:t>plays the piano</a:t>
            </a:r>
            <a:br>
              <a:rPr lang="en-US" dirty="0"/>
            </a:br>
            <a:r>
              <a:rPr lang="en-US" dirty="0"/>
              <a:t>nurse</a:t>
            </a:r>
            <a:br>
              <a:rPr lang="en-US" dirty="0"/>
            </a:br>
            <a:endParaRPr lang="ru-RU" dirty="0"/>
          </a:p>
        </p:txBody>
      </p:sp>
      <p:pic>
        <p:nvPicPr>
          <p:cNvPr id="3074" name="Picture 2" descr="Модные образы весна-лето 2020 для женщин 30-35 лет: 50 фото идей">
            <a:extLst>
              <a:ext uri="{FF2B5EF4-FFF2-40B4-BE49-F238E27FC236}">
                <a16:creationId xmlns:a16="http://schemas.microsoft.com/office/drawing/2014/main" id="{B9273EAC-85D7-4B7B-BF75-01709D22B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83"/>
            <a:ext cx="5436096" cy="33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89596">
            <a:off x="4783017" y="273976"/>
            <a:ext cx="3898776" cy="6289305"/>
          </a:xfrm>
        </p:spPr>
        <p:txBody>
          <a:bodyPr/>
          <a:lstStyle/>
          <a:p>
            <a:r>
              <a:rPr lang="en-US" dirty="0"/>
              <a:t>Laura’s father,</a:t>
            </a:r>
            <a:br>
              <a:rPr lang="en-US" dirty="0"/>
            </a:br>
            <a:r>
              <a:rPr lang="en-US" dirty="0"/>
              <a:t>David,</a:t>
            </a:r>
            <a:br>
              <a:rPr lang="en-US" dirty="0"/>
            </a:br>
            <a:r>
              <a:rPr lang="en-US" dirty="0"/>
              <a:t>42</a:t>
            </a:r>
            <a:br>
              <a:rPr lang="en-US" dirty="0"/>
            </a:br>
            <a:r>
              <a:rPr lang="en-US" dirty="0"/>
              <a:t>a doctor,</a:t>
            </a:r>
            <a:br>
              <a:rPr lang="en-US" dirty="0"/>
            </a:br>
            <a:r>
              <a:rPr lang="en-US" dirty="0"/>
              <a:t>Spanish and French,</a:t>
            </a:r>
            <a:br>
              <a:rPr lang="en-US" dirty="0"/>
            </a:br>
            <a:r>
              <a:rPr lang="en-US" dirty="0"/>
              <a:t>funny</a:t>
            </a:r>
            <a:endParaRPr lang="ru-RU" dirty="0"/>
          </a:p>
        </p:txBody>
      </p:sp>
      <p:pic>
        <p:nvPicPr>
          <p:cNvPr id="4098" name="Picture 2" descr="ᐈ Врач мужчина фото, фотографии красивые врачи | скачать на Depositphotos®">
            <a:extLst>
              <a:ext uri="{FF2B5EF4-FFF2-40B4-BE49-F238E27FC236}">
                <a16:creationId xmlns:a16="http://schemas.microsoft.com/office/drawing/2014/main" id="{6EF1FF74-BC81-472E-A9D6-8D1BEB120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09448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91854">
            <a:off x="4728216" y="-12609"/>
            <a:ext cx="4427984" cy="6871127"/>
          </a:xfrm>
        </p:spPr>
        <p:txBody>
          <a:bodyPr/>
          <a:lstStyle/>
          <a:p>
            <a:r>
              <a:rPr lang="en-US" dirty="0"/>
              <a:t>Laura’s little brother,</a:t>
            </a:r>
            <a:r>
              <a:rPr lang="ru-RU" dirty="0"/>
              <a:t> </a:t>
            </a:r>
            <a:r>
              <a:rPr lang="en-US" dirty="0"/>
              <a:t>John,</a:t>
            </a:r>
            <a:br>
              <a:rPr lang="en-US" dirty="0"/>
            </a:br>
            <a:r>
              <a:rPr lang="en-US" dirty="0"/>
              <a:t> 9</a:t>
            </a:r>
            <a:br>
              <a:rPr lang="en-US" dirty="0"/>
            </a:br>
            <a:r>
              <a:rPr lang="en-US" dirty="0"/>
              <a:t>a student</a:t>
            </a:r>
            <a:br>
              <a:rPr lang="en-US" dirty="0"/>
            </a:br>
            <a:r>
              <a:rPr lang="en-US" dirty="0"/>
              <a:t>primary school,</a:t>
            </a:r>
            <a:br>
              <a:rPr lang="en-US" dirty="0"/>
            </a:br>
            <a:r>
              <a:rPr lang="en-US" dirty="0"/>
              <a:t>computer games,</a:t>
            </a:r>
            <a:br>
              <a:rPr lang="en-US" dirty="0"/>
            </a:br>
            <a:r>
              <a:rPr lang="en-US" dirty="0"/>
              <a:t>kind and friendly</a:t>
            </a:r>
            <a:endParaRPr lang="ru-RU" dirty="0"/>
          </a:p>
        </p:txBody>
      </p:sp>
      <p:pic>
        <p:nvPicPr>
          <p:cNvPr id="5122" name="Picture 2" descr="Примерный ученик и будущий строитель мечтает о большой семье.... Усыновление">
            <a:extLst>
              <a:ext uri="{FF2B5EF4-FFF2-40B4-BE49-F238E27FC236}">
                <a16:creationId xmlns:a16="http://schemas.microsoft.com/office/drawing/2014/main" id="{29AFA29E-5F4A-49F7-975F-6532754FFB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1642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40324">
            <a:off x="4716016" y="274638"/>
            <a:ext cx="3970784" cy="6106690"/>
          </a:xfrm>
        </p:spPr>
        <p:txBody>
          <a:bodyPr/>
          <a:lstStyle/>
          <a:p>
            <a:r>
              <a:rPr lang="en-US" dirty="0"/>
              <a:t>Laura’s grandmother,</a:t>
            </a:r>
            <a:br>
              <a:rPr lang="en-US" dirty="0"/>
            </a:br>
            <a:r>
              <a:rPr lang="en-US" dirty="0"/>
              <a:t>Betty, 70</a:t>
            </a:r>
            <a:br>
              <a:rPr lang="en-US" dirty="0"/>
            </a:br>
            <a:r>
              <a:rPr lang="en-US" dirty="0"/>
              <a:t>kind, friendly</a:t>
            </a:r>
            <a:br>
              <a:rPr lang="en-US" dirty="0"/>
            </a:br>
            <a:r>
              <a:rPr lang="en-US" dirty="0"/>
              <a:t>doesn’t work,</a:t>
            </a:r>
            <a:br>
              <a:rPr lang="en-US" dirty="0"/>
            </a:br>
            <a:r>
              <a:rPr lang="en-US" dirty="0"/>
              <a:t>makes cookies</a:t>
            </a:r>
            <a:endParaRPr lang="ru-RU" dirty="0"/>
          </a:p>
        </p:txBody>
      </p:sp>
      <p:pic>
        <p:nvPicPr>
          <p:cNvPr id="4" name="Содержимое 3" descr="shutterstock_150804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3888432" cy="5544616"/>
          </a:xfr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7979">
            <a:off x="4567261" y="272171"/>
            <a:ext cx="4119448" cy="5890666"/>
          </a:xfrm>
        </p:spPr>
        <p:txBody>
          <a:bodyPr/>
          <a:lstStyle/>
          <a:p>
            <a:r>
              <a:rPr lang="en-US" dirty="0"/>
              <a:t>Laura’s grandfather,</a:t>
            </a:r>
            <a:br>
              <a:rPr lang="en-US" dirty="0"/>
            </a:br>
            <a:r>
              <a:rPr lang="en-US" dirty="0"/>
              <a:t>Jim,70</a:t>
            </a:r>
            <a:br>
              <a:rPr lang="en-US" dirty="0"/>
            </a:br>
            <a:r>
              <a:rPr lang="en-US" dirty="0"/>
              <a:t>really funny,</a:t>
            </a:r>
            <a:br>
              <a:rPr lang="en-US" dirty="0"/>
            </a:br>
            <a:r>
              <a:rPr lang="en-US" dirty="0"/>
              <a:t>plays Monopoly well</a:t>
            </a:r>
            <a:endParaRPr lang="ru-RU" dirty="0"/>
          </a:p>
        </p:txBody>
      </p:sp>
      <p:pic>
        <p:nvPicPr>
          <p:cNvPr id="6146" name="Picture 2" descr="Дед Гарольд&quot; снялся в клипе венгерской группы Cloud 9+">
            <a:extLst>
              <a:ext uri="{FF2B5EF4-FFF2-40B4-BE49-F238E27FC236}">
                <a16:creationId xmlns:a16="http://schemas.microsoft.com/office/drawing/2014/main" id="{A0F6FB35-C19F-4955-B51B-DAB06C5B70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7455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244</Words>
  <Application>Microsoft Office PowerPoint</Application>
  <PresentationFormat>Экран (4:3)</PresentationFormat>
  <Paragraphs>41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Century Gothic</vt:lpstr>
      <vt:lpstr>OpenSans</vt:lpstr>
      <vt:lpstr>Times New Roman</vt:lpstr>
      <vt:lpstr>Wingdings 2</vt:lpstr>
      <vt:lpstr>Техническая</vt:lpstr>
      <vt:lpstr>Оформление по умолчанию</vt:lpstr>
      <vt:lpstr>2_Техническая</vt:lpstr>
      <vt:lpstr>Презентация PowerPoint</vt:lpstr>
      <vt:lpstr>Презентация PowerPoint</vt:lpstr>
      <vt:lpstr>Презентация PowerPoint</vt:lpstr>
      <vt:lpstr>Laura Black, 12 a pupil, friendly, kind playing the guitar </vt:lpstr>
      <vt:lpstr>Laura’s mother,  Jane 35 very funny, plays the piano nurse </vt:lpstr>
      <vt:lpstr>Laura’s father, David, 42 a doctor, Spanish and French, funny</vt:lpstr>
      <vt:lpstr>Laura’s little brother, John,  9 a student primary school, computer games, kind and friendly</vt:lpstr>
      <vt:lpstr>Laura’s grandmother, Betty, 70 kind, friendly doesn’t work, makes cookies</vt:lpstr>
      <vt:lpstr>Laura’s grandfather, Jim,70 really funny, plays Monopoly well</vt:lpstr>
      <vt:lpstr>Презентация PowerPoint</vt:lpstr>
      <vt:lpstr>Let’s talk about your family!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 Green 12 Merton secondary school kind friendly skateboarding</dc:title>
  <dc:creator>User</dc:creator>
  <cp:lastModifiedBy>Ольга Банных</cp:lastModifiedBy>
  <cp:revision>25</cp:revision>
  <dcterms:created xsi:type="dcterms:W3CDTF">2015-11-20T13:04:51Z</dcterms:created>
  <dcterms:modified xsi:type="dcterms:W3CDTF">2020-10-27T20:44:19Z</dcterms:modified>
</cp:coreProperties>
</file>