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44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63" y="228600"/>
            <a:ext cx="20957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 bwMode="auto">
          <a:xfrm>
            <a:off x="2743200" y="2057400"/>
            <a:ext cx="57150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/>
                <a:cs typeface="Times New Roman"/>
              </a:rPr>
              <a:t>Развитие навыков самообслуживания у детей с ЗПР в центре жизненной практики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/>
                <a:cs typeface="Times New Roman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8" name="TextBox 5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4834725" y="5486400"/>
            <a:ext cx="3011273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МБДОУ № </a:t>
            </a:r>
            <a:r>
              <a:rPr lang="ru-RU" altLang="ru-RU" sz="1600" b="1" dirty="0" smtClean="0"/>
              <a:t>45</a:t>
            </a:r>
            <a:r>
              <a:rPr lang="ru-RU" altLang="ru-RU" sz="1600" b="1" dirty="0" smtClean="0"/>
              <a:t> «Малыш»</a:t>
            </a:r>
            <a:endParaRPr lang="ru-RU" altLang="ru-RU" sz="1600" b="1" dirty="0"/>
          </a:p>
          <a:p>
            <a:pPr algn="ctr" eaLnBrk="1" hangingPunct="1"/>
            <a:r>
              <a:rPr lang="ru-RU" altLang="ru-RU" sz="1600" b="1" dirty="0"/>
              <a:t>И.В. Янченко, </a:t>
            </a:r>
            <a:r>
              <a:rPr lang="ru-RU" altLang="ru-RU" sz="1600" b="1" dirty="0" err="1" smtClean="0"/>
              <a:t>Ю.С.Радостева</a:t>
            </a:r>
            <a:r>
              <a:rPr lang="ru-RU" altLang="ru-RU" sz="1600" b="1" dirty="0" smtClean="0"/>
              <a:t>,</a:t>
            </a:r>
          </a:p>
          <a:p>
            <a:pPr algn="ctr" eaLnBrk="1" hangingPunct="1"/>
            <a:r>
              <a:rPr lang="ru-RU" altLang="ru-RU" sz="1600" b="1" dirty="0" err="1" smtClean="0"/>
              <a:t>Н.В.Метельская</a:t>
            </a:r>
            <a:endParaRPr lang="ru-RU" altLang="ru-RU" sz="1600" b="1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3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Dns\AppData\Local\Microsoft\Windows\Temporary Internet Files\Content.Word\IMG_20170912_1256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366058"/>
            <a:ext cx="4495800" cy="4653742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6" name="Рисунок 5" descr="C:\Users\Dns\AppData\Local\Microsoft\Windows\Temporary Internet Files\Content.Word\IMG_20170912_1247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366058"/>
            <a:ext cx="4495800" cy="46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ns\AppData\Local\Microsoft\Windows\Temporary Internet Files\Content.Word\IMG_20170912_1255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366058"/>
            <a:ext cx="4343400" cy="4653741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8" name="Рисунок 7" descr="C:\Users\Dns\AppData\Local\Microsoft\Windows\Temporary Internet Files\Content.Word\IMG_20170912_1254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366058"/>
            <a:ext cx="4495799" cy="4882342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798241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br>
              <a:rPr lang="ru-RU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4127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Dns\Desktop\Монтессори\1396728749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505200" cy="506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" y="16002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Tx/>
              <a:buNone/>
            </a:pPr>
            <a:r>
              <a:rPr lang="ru-RU" altLang="ru-RU" sz="24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 – это люди, данные нам на время, и от нас зависит их вера в себя и любовь к миру»     </a:t>
            </a:r>
            <a:endParaRPr lang="ru-RU" altLang="ru-RU" sz="2400" b="1" i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Tx/>
              <a:buNone/>
            </a:pPr>
            <a:r>
              <a:rPr lang="ru-RU" altLang="ru-RU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buFontTx/>
              <a:buNone/>
            </a:pPr>
            <a:r>
              <a:rPr lang="ru-RU" altLang="ru-RU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altLang="ru-RU" b="1" i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endParaRPr lang="ru-RU" altLang="ru-RU" b="1" i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249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жизненной практики</a:t>
            </a:r>
            <a:endParaRPr lang="ru-RU" sz="3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0" y="1511598"/>
            <a:ext cx="2438400" cy="4525963"/>
          </a:xfrm>
        </p:spPr>
        <p:txBody>
          <a:bodyPr>
            <a:normAutofit fontScale="85000" lnSpcReduction="10000"/>
          </a:bodyPr>
          <a:lstStyle/>
          <a:p>
            <a:pPr marL="180975" indent="-18097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Набор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для переливания из кувшина в кувшин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180975" indent="-18097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Набор для переливания жидкости через воронку</a:t>
            </a:r>
            <a:endParaRPr lang="ru-RU" sz="1100" dirty="0">
              <a:ea typeface="Calibri"/>
              <a:cs typeface="Times New Roman"/>
            </a:endParaRPr>
          </a:p>
          <a:p>
            <a:pPr marL="180975" indent="-18097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Набор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для перекладывания  с помощью ложки/ пинцета.</a:t>
            </a:r>
            <a:endParaRPr lang="ru-RU" sz="1100" dirty="0">
              <a:ea typeface="Calibri"/>
              <a:cs typeface="Times New Roman"/>
            </a:endParaRPr>
          </a:p>
          <a:p>
            <a:pPr marL="180975" indent="-18097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Набор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для сортировки предметов.</a:t>
            </a:r>
            <a:endParaRPr lang="ru-RU" sz="1100" dirty="0">
              <a:ea typeface="Calibri"/>
              <a:cs typeface="Times New Roman"/>
            </a:endParaRPr>
          </a:p>
          <a:p>
            <a:pPr marL="180975" indent="-18097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Набор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рамок с застежками.</a:t>
            </a:r>
            <a:endParaRPr lang="ru-RU" sz="1100" dirty="0">
              <a:ea typeface="Calibri"/>
              <a:cs typeface="Times New Roman"/>
            </a:endParaRPr>
          </a:p>
          <a:p>
            <a:pPr marL="180975" indent="-18097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Набор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для стирки белья со стиральной доской, сушка для белья.</a:t>
            </a:r>
            <a:endParaRPr lang="ru-RU" sz="1100" dirty="0">
              <a:ea typeface="Calibri"/>
              <a:cs typeface="Times New Roman"/>
            </a:endParaRPr>
          </a:p>
          <a:p>
            <a:pPr marL="180975" indent="-18097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Гладильная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доска, утюг.</a:t>
            </a:r>
            <a:endParaRPr lang="ru-RU" sz="1100" dirty="0">
              <a:ea typeface="Calibri"/>
              <a:cs typeface="Times New Roman"/>
            </a:endParaRPr>
          </a:p>
          <a:p>
            <a:pPr marL="180975" indent="-18097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Набор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для мытья рук. </a:t>
            </a:r>
            <a:endParaRPr lang="ru-RU" sz="1100" dirty="0">
              <a:ea typeface="Calibri"/>
              <a:cs typeface="Times New Roman"/>
            </a:endParaRPr>
          </a:p>
          <a:p>
            <a:pPr marL="180975" indent="-18097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Набор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для уборки пыли/мусора со стола, подметания пола.</a:t>
            </a:r>
            <a:endParaRPr lang="ru-RU" sz="1100" dirty="0">
              <a:ea typeface="Calibri"/>
              <a:cs typeface="Times New Roman"/>
            </a:endParaRPr>
          </a:p>
          <a:p>
            <a:pPr marL="180975" indent="-18097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Набор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для мытья посуды.</a:t>
            </a:r>
            <a:endParaRPr lang="ru-RU" sz="1100" dirty="0">
              <a:ea typeface="Calibri"/>
              <a:cs typeface="Times New Roman"/>
            </a:endParaRPr>
          </a:p>
          <a:p>
            <a:pPr marL="180975" indent="-18097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Набор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для ухода за растениями. </a:t>
            </a:r>
            <a:endParaRPr lang="ru-RU" sz="1100" dirty="0">
              <a:ea typeface="Calibri"/>
              <a:cs typeface="Times New Roman"/>
            </a:endParaRPr>
          </a:p>
          <a:p>
            <a:pPr marL="180975" indent="-18097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Механическая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кофемолка (шарманка).</a:t>
            </a:r>
            <a:endParaRPr lang="ru-RU" sz="1100" dirty="0">
              <a:ea typeface="Calibri"/>
              <a:cs typeface="Times New Roman"/>
            </a:endParaRPr>
          </a:p>
          <a:p>
            <a:pPr marL="180975" indent="-180975"/>
            <a:endParaRPr lang="ru-RU" sz="1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80975" indent="-180975"/>
            <a:endParaRPr lang="ru-RU" sz="1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ru-RU" sz="1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ru-RU" sz="1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ru-RU" sz="1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Dns\AppData\Local\Microsoft\Windows\Temporary Internet Files\Content.Word\IMG_20170831_1832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60" b="25958"/>
          <a:stretch>
            <a:fillRect/>
          </a:stretch>
        </p:blipFill>
        <p:spPr bwMode="auto">
          <a:xfrm>
            <a:off x="4038600" y="1564005"/>
            <a:ext cx="4622800" cy="374904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user\AppData\Local\Microsoft\Windows\Temporary Internet Files\Content.Word\IMG_20170911_0901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64005"/>
            <a:ext cx="3428999" cy="3749039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4" name="Рисунок 13" descr="C:\Users\Dns\AppData\Local\Microsoft\Windows\Temporary Internet Files\Content.Word\IMG_20170831_1832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773" b="4532"/>
          <a:stretch>
            <a:fillRect/>
          </a:stretch>
        </p:blipFill>
        <p:spPr bwMode="auto">
          <a:xfrm>
            <a:off x="4038600" y="1583055"/>
            <a:ext cx="4596130" cy="3804285"/>
          </a:xfrm>
          <a:prstGeom prst="rect">
            <a:avLst/>
          </a:prstGeom>
          <a:noFill/>
          <a:ln w="28575">
            <a:solidFill>
              <a:srgbClr val="99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Users\user\AppData\Local\Microsoft\Windows\Temporary Internet Files\Content.Word\IMG_20170911_1426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504529" y="1201896"/>
            <a:ext cx="3645219" cy="4577079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6" name="Рисунок 15" descr="C:\Users\Dns\AppData\Local\Microsoft\Windows\Temporary Internet Files\Content.Word\IMG_20170901_08494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5644" y="1447800"/>
            <a:ext cx="3674110" cy="45720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18244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67000" y="1600200"/>
            <a:ext cx="60198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внимания,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независимости,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самообслуживания,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потребности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 социального поведения, </a:t>
            </a:r>
          </a:p>
          <a:p>
            <a:pPr>
              <a:buFontTx/>
              <a:buChar char="-"/>
            </a:pP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54182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упражнений в центре жизненной практики: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52438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4600" y="1447800"/>
            <a:ext cx="6172200" cy="3810000"/>
          </a:xfrm>
        </p:spPr>
        <p:txBody>
          <a:bodyPr>
            <a:noAutofit/>
          </a:bodyPr>
          <a:lstStyle/>
          <a:p>
            <a:pPr lvl="0"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свободного доступа к материалам,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соответствие материала росту и силе ребенка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эстетичность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настоящих (не игрушечных) предметов: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глиняные кувшинчики, бутылки, стаканы, тарелки, щетки, тазики, ведерки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62200" y="609600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материалам: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62580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Вводные упражнения</a:t>
            </a:r>
            <a:endParaRPr lang="ru-RU" sz="3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3821" y="1676400"/>
            <a:ext cx="2743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ходят по группе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переносят предметы (стула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стола, коврика, маленьких предметов).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открывают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закрывают дверь;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складывают и расстилают коврик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складывают салфетки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4" descr="C:\Users\Dns\AppData\Local\Microsoft\Windows\Temporary Internet Files\Content.Word\IMG_20170901_072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83"/>
          <a:stretch>
            <a:fillRect/>
          </a:stretch>
        </p:blipFill>
        <p:spPr bwMode="auto">
          <a:xfrm>
            <a:off x="4291904" y="1494242"/>
            <a:ext cx="4543641" cy="4324047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5" descr="C:\Users\Dns\AppData\Local\Microsoft\Windows\Temporary Internet Files\Content.Word\IMG_20170901_084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68"/>
          <a:stretch>
            <a:fillRect/>
          </a:stretch>
        </p:blipFill>
        <p:spPr bwMode="auto">
          <a:xfrm>
            <a:off x="4635731" y="1519019"/>
            <a:ext cx="3960657" cy="479261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держимое 3" descr="C:\Users\Dns\AppData\Local\Microsoft\Windows\Temporary Internet Files\Content.Word\IMG_20170901_084804_BURST001_COVER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11"/>
          <a:stretch>
            <a:fillRect/>
          </a:stretch>
        </p:blipFill>
        <p:spPr>
          <a:xfrm>
            <a:off x="4347021" y="1676400"/>
            <a:ext cx="4249367" cy="4299270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10" name="Рисунок 6" descr="C:\Users\Dns\AppData\Local\Microsoft\Windows\Temporary Internet Files\Content.Word\IMG_20170901_0844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178" b="21065"/>
          <a:stretch>
            <a:fillRect/>
          </a:stretch>
        </p:blipFill>
        <p:spPr bwMode="auto">
          <a:xfrm>
            <a:off x="4531062" y="1429661"/>
            <a:ext cx="4065326" cy="4447991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7021" y="1632125"/>
            <a:ext cx="3969304" cy="4895116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95285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самообслуживания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86581" y="1828800"/>
            <a:ext cx="2209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Пересыпание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Расстегивание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застегивание различных видов застежек.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Мытье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Стирка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 descr="C:\Users\user\AppData\Local\Microsoft\Windows\Temporary Internet Files\Content.Word\IMG_20170911_0901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28800"/>
            <a:ext cx="3733800" cy="38862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5" name="Рисунок 5" descr="C:\Users\Dns\AppData\Local\Microsoft\Windows\Temporary Internet Files\Content.Word\IMG_20170901_084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15057"/>
            <a:ext cx="3200400" cy="4265401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DCIM\100KM763\100_57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9508" y="1905000"/>
            <a:ext cx="4634110" cy="37338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6" descr="C:\Users\Dns\AppData\Local\Microsoft\Windows\Temporary Internet Files\Content.Word\IMG_20170901_090028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7967" y="1535277"/>
            <a:ext cx="3962400" cy="482496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3" descr="C:\Users\Dns\AppData\Local\Microsoft\Windows\Temporary Internet Files\Content.Word\IMG_20170901_0906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367" y="1511505"/>
            <a:ext cx="3657600" cy="4872504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4121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обучающие заботе об окружающей среде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1600200"/>
            <a:ext cx="2057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Протирание пыли,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подметание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 стола, с пола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мытье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(стола, посуды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user\AppData\Local\Microsoft\Windows\Temporary Internet Files\Content.Word\IMG_20170911_0927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507" y="1818407"/>
            <a:ext cx="4419600" cy="4320163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8" name="Рисунок 7" descr="C:\Users\user\AppData\Local\Microsoft\Windows\Temporary Internet Files\Content.Word\IMG_20170911_0930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554" y="1642465"/>
            <a:ext cx="3962400" cy="4777363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9" name="Рисунок 10" descr="C:\Users\Dns\AppData\Local\Microsoft\Windows\Temporary Internet Files\Content.Word\IMG_20170901_09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13" r="13559" b="19951"/>
          <a:stretch>
            <a:fillRect/>
          </a:stretch>
        </p:blipFill>
        <p:spPr bwMode="auto">
          <a:xfrm>
            <a:off x="4616852" y="1629776"/>
            <a:ext cx="3886200" cy="4669322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user\AppData\Local\Microsoft\Windows\Temporary Internet Files\Content.Word\IMG_20170911_0737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7554" y="1601388"/>
            <a:ext cx="3724795" cy="472609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1" name="Рисунок 10" descr="C:\Users\user\AppData\Local\Microsoft\Windows\Temporary Internet Files\Content.Word\IMG_20170911_07353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5486" y="1708929"/>
            <a:ext cx="4268932" cy="4697044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3" name="Рисунок 12" descr="C:\Users\user\AppData\Local\Microsoft\Windows\Temporary Internet Files\Content.Word\IMG_20170911_08485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6507" y="1520862"/>
            <a:ext cx="4419599" cy="4915251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872889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формы движения</a:t>
            </a:r>
            <a:endParaRPr lang="ru-RU" sz="3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5000" y="1470818"/>
            <a:ext cx="251460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по линии,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Ношение предметов,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сохранять тишину и неподвижность (упражнение в тишине)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Dns\AppData\Local\Microsoft\Windows\Temporary Internet Files\Content.Word\IMG_20170912_1616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429000" cy="40386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6" name="Рисунок 5" descr="C:\Users\Dns\AppData\Local\Microsoft\Windows\Temporary Internet Files\Content.Word\IMG_20170912_1628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429000" cy="40386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7" name="Рисунок 6" descr="C:\Users\Dns\AppData\Local\Microsoft\Windows\Temporary Internet Files\Content.Word\IMG_20170912_1620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3429000" cy="42672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17145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283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Центр жизненной практики</vt:lpstr>
      <vt:lpstr>Слайд 4</vt:lpstr>
      <vt:lpstr>- обеспечение свободного доступа к материалам, - соответствие материала росту и силе ребенка, - эстетичность, - использование настоящих (не игрушечных) предметов: глиняные кувшинчики, бутылки, стаканы, тарелки, щетки, тазики, ведерки</vt:lpstr>
      <vt:lpstr>Вводные упражнения</vt:lpstr>
      <vt:lpstr>Упражнения для развития самообслуживания</vt:lpstr>
      <vt:lpstr>Упражнения, обучающие заботе об окружающей среде</vt:lpstr>
      <vt:lpstr>Особые формы движения</vt:lpstr>
      <vt:lpstr>Работа с родителями</vt:lpstr>
      <vt:lpstr>БЛАГОДАРИМ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zww_acer</cp:lastModifiedBy>
  <cp:revision>24</cp:revision>
  <dcterms:created xsi:type="dcterms:W3CDTF">2013-10-20T14:43:13Z</dcterms:created>
  <dcterms:modified xsi:type="dcterms:W3CDTF">2021-01-22T04:51:36Z</dcterms:modified>
</cp:coreProperties>
</file>