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65" r:id="rId2"/>
    <p:sldId id="313" r:id="rId3"/>
    <p:sldId id="354" r:id="rId4"/>
    <p:sldId id="284" r:id="rId5"/>
    <p:sldId id="367" r:id="rId6"/>
    <p:sldId id="288" r:id="rId7"/>
    <p:sldId id="289" r:id="rId8"/>
    <p:sldId id="290" r:id="rId9"/>
    <p:sldId id="294" r:id="rId10"/>
    <p:sldId id="338" r:id="rId11"/>
    <p:sldId id="295" r:id="rId12"/>
    <p:sldId id="331" r:id="rId13"/>
    <p:sldId id="336" r:id="rId14"/>
    <p:sldId id="323" r:id="rId15"/>
    <p:sldId id="325" r:id="rId16"/>
    <p:sldId id="364" r:id="rId17"/>
    <p:sldId id="363" r:id="rId18"/>
    <p:sldId id="334" r:id="rId19"/>
    <p:sldId id="359" r:id="rId20"/>
    <p:sldId id="326" r:id="rId21"/>
    <p:sldId id="339" r:id="rId22"/>
    <p:sldId id="327" r:id="rId23"/>
    <p:sldId id="341" r:id="rId24"/>
    <p:sldId id="343" r:id="rId25"/>
    <p:sldId id="345" r:id="rId26"/>
    <p:sldId id="348" r:id="rId27"/>
    <p:sldId id="350" r:id="rId28"/>
    <p:sldId id="349" r:id="rId29"/>
    <p:sldId id="351" r:id="rId30"/>
    <p:sldId id="353" r:id="rId31"/>
    <p:sldId id="346" r:id="rId32"/>
    <p:sldId id="356" r:id="rId33"/>
    <p:sldId id="35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5AA998-3538-43F4-B5E5-B9276421B05A}" type="datetimeFigureOut">
              <a:rPr lang="ru-RU"/>
              <a:pPr>
                <a:defRPr/>
              </a:pPr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6F7E93-8E37-4B7E-BEED-5F28899B8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1BBC98-E60B-4775-B980-28CE506A6F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2205C0-805E-4A37-BE51-7F9691A1C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22B900-C6DB-4A4E-AEB6-20DE3BAC1E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7E93-8E37-4B7E-BEED-5F28899B84E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итул_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8B17-DF26-4492-A62C-A199339D6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FCB2-E913-4D6B-948D-CC8031FC1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5902-5D7E-4903-A526-EE11109CB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36C3E-885E-4CDD-8086-07BB214F7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6336-D94D-4EA3-8A59-15902901E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8117-167F-4040-B431-38B457B61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E6A0-0557-4CA3-98D1-4C8C889E0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6F2E-8834-49CE-ACC5-5502E37FF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FE27A8-F0B6-42A7-8A3A-D0478FA8F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esktop\&#1040;&#1090;&#1090;&#1077;&#1089;&#1090;&#1072;&#1094;&#1080;&#1103;\3_5_2019\&#1092;&#1080;&#1082;&#1089;&#1080;&#1082;&#1080;%20-%20&#1082;&#1086;&#1076;.mp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" name="фиксики - код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1357297"/>
            <a:ext cx="7215206" cy="541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548680"/>
            <a:ext cx="7829576" cy="5073427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Можно ли закодировать одну и ту же информацию различными способами?</a:t>
            </a:r>
          </a:p>
          <a:p>
            <a:pPr algn="ctr">
              <a:buNone/>
            </a:pPr>
            <a:endParaRPr lang="ru-RU" sz="4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Докажите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002060"/>
                </a:solidFill>
              </a:rPr>
              <a:t>(приведите пример)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Способы кодирования информации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857250" y="1714500"/>
            <a:ext cx="5929313" cy="1285875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Одна и та же информация </a:t>
            </a:r>
            <a:b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может быть представлена разными кодами (в разных формах).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785938" y="3143250"/>
            <a:ext cx="6215062" cy="1500188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Способ кодирования информации зависит от цели, ради которой осуществляется кодирование.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714625" y="4786313"/>
            <a:ext cx="6215063" cy="18573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способы кодирования: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графический (рисунки, значки)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числовой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символьный.</a:t>
            </a:r>
          </a:p>
        </p:txBody>
      </p:sp>
      <p:pic>
        <p:nvPicPr>
          <p:cNvPr id="12290" name="Picture 2" descr="http://legend.az/uploads/posts/2011-08/1312739745_2feb7c68684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071563"/>
            <a:ext cx="2076450" cy="2009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4645025"/>
            <a:ext cx="2768600" cy="1816100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1775" y="2767013"/>
            <a:ext cx="2706688" cy="2524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16632"/>
            <a:ext cx="73985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Графический способ</a:t>
            </a:r>
          </a:p>
          <a:p>
            <a:pPr algn="ctr"/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кодирования</a:t>
            </a:r>
            <a:endParaRPr lang="ru-RU" sz="54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 descr="D:\Личные_документы\Елена\Школа_информатика\Школа_3\уроки\кодир_декодирование\кодир_декодир\practice1_clip_image0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2808312" cy="45484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3" name="Picture 1" descr="D:\Личные_документы\Елена\Школа_информатика\Школа_3\уроки\кодир_декодирование\кодир_декодир\14_1_1[1].gif"/>
          <p:cNvPicPr>
            <a:picLocks noChangeAspect="1" noChangeArrowheads="1"/>
          </p:cNvPicPr>
          <p:nvPr/>
        </p:nvPicPr>
        <p:blipFill>
          <a:blip r:embed="rId3" cstate="print"/>
          <a:srcRect t="50742"/>
          <a:stretch>
            <a:fillRect/>
          </a:stretch>
        </p:blipFill>
        <p:spPr bwMode="auto">
          <a:xfrm>
            <a:off x="6572264" y="2143116"/>
            <a:ext cx="1928826" cy="12153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1" descr="D:\Личные_документы\Елена\Школа_информатика\Школа_3\уроки\кодир_декодирование\кодир_декодир\14_1_1[1].gif"/>
          <p:cNvPicPr>
            <a:picLocks noChangeAspect="1" noChangeArrowheads="1"/>
          </p:cNvPicPr>
          <p:nvPr/>
        </p:nvPicPr>
        <p:blipFill>
          <a:blip r:embed="rId3" cstate="print"/>
          <a:srcRect b="49258"/>
          <a:stretch>
            <a:fillRect/>
          </a:stretch>
        </p:blipFill>
        <p:spPr bwMode="auto">
          <a:xfrm>
            <a:off x="4643438" y="2143116"/>
            <a:ext cx="1857388" cy="1172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7" descr="1227088898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643314"/>
            <a:ext cx="2000264" cy="7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Личные_документы\Елена\Школа_информатика\Школа_3\уроки\кодир_декодирование\кодир_декодир\znaki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72008"/>
            <a:ext cx="2714644" cy="18614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1"/>
          <p:cNvSpPr>
            <a:spLocks noGrp="1"/>
          </p:cNvSpPr>
          <p:nvPr>
            <p:ph idx="1"/>
          </p:nvPr>
        </p:nvSpPr>
        <p:spPr>
          <a:xfrm>
            <a:off x="1403648" y="0"/>
            <a:ext cx="7443787" cy="78581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Задание №1. Разгадайте ребус:</a:t>
            </a:r>
          </a:p>
        </p:txBody>
      </p:sp>
      <p:sp>
        <p:nvSpPr>
          <p:cNvPr id="17" name="Овал 1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3" name="Рисунок 22" descr="re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357430"/>
            <a:ext cx="3384376" cy="1428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414" y="57148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214311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385762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85918" y="164305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дисковод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86380" y="371475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монитор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528638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винчестер</a:t>
            </a:r>
            <a:endParaRPr lang="ru-RU" sz="2800" b="1" dirty="0"/>
          </a:p>
        </p:txBody>
      </p:sp>
      <p:pic>
        <p:nvPicPr>
          <p:cNvPr id="20" name="Рисунок 19" descr="http://ped-kopilka.ru/upload/blogs/24557_f957fd26e9aa16765f7091803883a8bf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1480"/>
            <a:ext cx="3286119" cy="12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1227088898_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143380"/>
            <a:ext cx="3428996" cy="126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6526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Задание №2. Флажковая азбука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786" y="292893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7224" y="392906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224" y="478632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300037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   А   М  Б    У   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385762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   У   Б   Р   И   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2586" y="48577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   К   Л  Я  Н   К   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Задание №3. Семафорная азбука 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35006" t="36673" r="38222" b="54199"/>
          <a:stretch>
            <a:fillRect/>
          </a:stretch>
        </p:blipFill>
        <p:spPr bwMode="auto">
          <a:xfrm>
            <a:off x="1763688" y="1196752"/>
            <a:ext cx="52565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l="38528" t="65370" r="34221" b="13129"/>
          <a:stretch>
            <a:fillRect/>
          </a:stretch>
        </p:blipFill>
        <p:spPr bwMode="auto">
          <a:xfrm>
            <a:off x="1187624" y="2348880"/>
            <a:ext cx="713900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1835696" y="5661248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342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с      ч     а     с     т     л      и     в     о     г      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79715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     л     а      в     а     </a:t>
            </a:r>
            <a:r>
              <a:rPr lang="ru-RU" sz="2400" b="1" dirty="0" err="1" smtClean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     и     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3351" t="21083" r="19188" b="15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785927"/>
            <a:ext cx="7643192" cy="2357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•• −• ••−• −−− •−• −− •− − •• −•− •</a:t>
            </a:r>
          </a:p>
          <a:p>
            <a:pPr>
              <a:buNone/>
            </a:pPr>
            <a:r>
              <a:rPr lang="ru-RU" dirty="0" smtClean="0"/>
              <a:t>••− −−−• •• − −••− ••• •−•−         </a:t>
            </a:r>
          </a:p>
          <a:p>
            <a:pPr>
              <a:buNone/>
            </a:pPr>
            <a:r>
              <a:rPr lang="ru-RU" dirty="0" smtClean="0"/>
              <a:t>•−− ••• • −−• −•• •−                        </a:t>
            </a:r>
          </a:p>
          <a:p>
            <a:pPr>
              <a:buNone/>
            </a:pPr>
            <a:r>
              <a:rPr lang="ru-RU" dirty="0" smtClean="0"/>
              <a:t>•−−• •−• •• −−• −−− −•• •• − ••• •−•−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Задание №4. Азбука Морзе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35769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Информатике учиться 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всегда пригодится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557" t="37897" r="38759" b="16885"/>
          <a:stretch>
            <a:fillRect/>
          </a:stretch>
        </p:blipFill>
        <p:spPr bwMode="auto">
          <a:xfrm>
            <a:off x="1857356" y="510798"/>
            <a:ext cx="6315044" cy="60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2" y="16430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На нет и суда нет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207167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Конец – делу венец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971600" y="0"/>
            <a:ext cx="7643192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№5.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6315" y="2132856"/>
            <a:ext cx="6441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</a:rPr>
              <a:t>Числовой способ</a:t>
            </a:r>
          </a:p>
          <a:p>
            <a:pPr algn="ctr"/>
            <a:r>
              <a:rPr lang="ru-RU" sz="5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кодирования</a:t>
            </a:r>
            <a:endParaRPr lang="ru-RU" sz="54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bmpCode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60648"/>
            <a:ext cx="2232248" cy="1785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443711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23  56   1205    101010111101   569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1a2f5_dabe2f00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340768"/>
            <a:ext cx="2196396" cy="1872208"/>
          </a:xfrm>
        </p:spPr>
      </p:pic>
      <p:pic>
        <p:nvPicPr>
          <p:cNvPr id="5" name="Рисунок 4" descr="1_5254fdca3d5cf5254fdca3d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645024"/>
            <a:ext cx="1954677" cy="1245121"/>
          </a:xfrm>
          <a:prstGeom prst="rect">
            <a:avLst/>
          </a:prstGeom>
        </p:spPr>
      </p:pic>
      <p:pic>
        <p:nvPicPr>
          <p:cNvPr id="10" name="Рисунок 9" descr="скачанные файл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653136"/>
            <a:ext cx="1413520" cy="1413520"/>
          </a:xfrm>
          <a:prstGeom prst="rect">
            <a:avLst/>
          </a:prstGeom>
        </p:spPr>
      </p:pic>
      <p:pic>
        <p:nvPicPr>
          <p:cNvPr id="11" name="Рисунок 10" descr="скачанные файл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013176"/>
            <a:ext cx="2124844" cy="1408864"/>
          </a:xfrm>
          <a:prstGeom prst="rect">
            <a:avLst/>
          </a:prstGeom>
        </p:spPr>
      </p:pic>
      <p:pic>
        <p:nvPicPr>
          <p:cNvPr id="12" name="Picture 7" descr="D:\Личные_документы\Елена\Школа_информатика\Школа_3\уроки\кодир_декодирование\кодир_декодир\znaki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852936"/>
            <a:ext cx="2085975" cy="14303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3" name="Picture 6" descr="D:\Личные_документы\Елена\Школа_информатика\Школа_3\уроки\кодир_декодирование\кодир_декодир\rastr1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132856"/>
            <a:ext cx="1924819" cy="192481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43808" y="188640"/>
          <a:ext cx="345638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131840" y="116632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26260" y="116632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116632"/>
            <a:ext cx="716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" name="Рисунок 19" descr="kodovyj-zamok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5229200"/>
            <a:ext cx="1924165" cy="1266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85728"/>
            <a:ext cx="7643192" cy="100013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Задание №6.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     Числовой способ кодирования                                   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2571744"/>
            <a:ext cx="7643192" cy="504056"/>
          </a:xfrm>
        </p:spPr>
        <p:txBody>
          <a:bodyPr/>
          <a:lstStyle/>
          <a:p>
            <a:pPr algn="ctr">
              <a:buNone/>
            </a:pPr>
            <a:endParaRPr lang="ru-RU" sz="2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515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285852" y="4357694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Расшифруйте сигнал: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14 16 15 10 20 16 18 </a:t>
            </a: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71501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       монитор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643192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Гимнастика для глаз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выполнить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каждое упражнение по 3 раз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428736"/>
            <a:ext cx="2786082" cy="18573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822431" y="2392355"/>
            <a:ext cx="1785950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429256" y="1357298"/>
            <a:ext cx="2786082" cy="18573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9" idx="1"/>
            <a:endCxn id="9" idx="3"/>
          </p:cNvCxnSpPr>
          <p:nvPr/>
        </p:nvCxnSpPr>
        <p:spPr>
          <a:xfrm rot="10800000" flipH="1">
            <a:off x="5429256" y="2285992"/>
            <a:ext cx="2786082" cy="15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3929066"/>
            <a:ext cx="2786082" cy="18573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500166" y="4000504"/>
            <a:ext cx="2714644" cy="178595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428728" y="3929066"/>
            <a:ext cx="2786082" cy="185738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429256" y="3929066"/>
            <a:ext cx="2786082" cy="18573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29322" y="4000504"/>
            <a:ext cx="1857388" cy="171451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23" idx="2"/>
          </p:cNvCxnSpPr>
          <p:nvPr/>
        </p:nvCxnSpPr>
        <p:spPr>
          <a:xfrm rot="10800000" flipH="1">
            <a:off x="5929322" y="4572008"/>
            <a:ext cx="71438" cy="2857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655347" y="4631933"/>
            <a:ext cx="248982" cy="1291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Без названия.png"/>
          <p:cNvPicPr>
            <a:picLocks noChangeAspect="1"/>
          </p:cNvPicPr>
          <p:nvPr/>
        </p:nvPicPr>
        <p:blipFill>
          <a:blip r:embed="rId2" cstate="print"/>
          <a:srcRect t="35852" b="34148"/>
          <a:stretch>
            <a:fillRect/>
          </a:stretch>
        </p:blipFill>
        <p:spPr bwMode="auto">
          <a:xfrm>
            <a:off x="1907704" y="3429000"/>
            <a:ext cx="312032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0" name="Picture 8" descr="http://trendsblog.ru/wp-content/uploads/2012/09/b142cm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2293670" cy="17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1" name="Рисунок 10" descr="днев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852936"/>
            <a:ext cx="2520280" cy="1800200"/>
          </a:xfrm>
          <a:prstGeom prst="rect">
            <a:avLst/>
          </a:prstGeom>
        </p:spPr>
      </p:pic>
      <p:pic>
        <p:nvPicPr>
          <p:cNvPr id="13" name="Рисунок 12" descr="type_rus_foto_01.jpg"/>
          <p:cNvPicPr>
            <a:picLocks noChangeAspect="1"/>
          </p:cNvPicPr>
          <p:nvPr/>
        </p:nvPicPr>
        <p:blipFill>
          <a:blip r:embed="rId5" cstate="print"/>
          <a:srcRect l="1176" t="53253" r="1963" b="2832"/>
          <a:stretch>
            <a:fillRect/>
          </a:stretch>
        </p:blipFill>
        <p:spPr>
          <a:xfrm>
            <a:off x="4644008" y="1772816"/>
            <a:ext cx="3168352" cy="695492"/>
          </a:xfrm>
          <a:prstGeom prst="rect">
            <a:avLst/>
          </a:prstGeom>
        </p:spPr>
      </p:pic>
      <p:pic>
        <p:nvPicPr>
          <p:cNvPr id="14" name="Picture 7" descr="D:\Личные_документы\Елена\Школа_информатика\Школа_3\уроки\кодир_декодирование\кодир_декодир\znaki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013176"/>
            <a:ext cx="2085975" cy="14303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мире кодов</a:t>
            </a:r>
          </a:p>
        </p:txBody>
      </p:sp>
      <p:pic>
        <p:nvPicPr>
          <p:cNvPr id="19" name="Рисунок 18" descr="скачанные файл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5085184"/>
            <a:ext cx="1197496" cy="1197496"/>
          </a:xfrm>
          <a:prstGeom prst="rect">
            <a:avLst/>
          </a:prstGeom>
        </p:spPr>
      </p:pic>
      <p:pic>
        <p:nvPicPr>
          <p:cNvPr id="20" name="Рисунок 19" descr="barcode_01.jpg"/>
          <p:cNvPicPr>
            <a:picLocks noChangeAspect="1"/>
          </p:cNvPicPr>
          <p:nvPr/>
        </p:nvPicPr>
        <p:blipFill>
          <a:blip r:embed="rId8" cstate="print"/>
          <a:srcRect t="41138"/>
          <a:stretch>
            <a:fillRect/>
          </a:stretch>
        </p:blipFill>
        <p:spPr>
          <a:xfrm>
            <a:off x="6804248" y="5229200"/>
            <a:ext cx="2048540" cy="927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634082"/>
          </a:xfrm>
        </p:spPr>
        <p:txBody>
          <a:bodyPr/>
          <a:lstStyle/>
          <a:p>
            <a:pPr algn="ctr"/>
            <a:r>
              <a:rPr lang="ru-RU" dirty="0" smtClean="0"/>
              <a:t>Почтовый индекс </a:t>
            </a:r>
            <a:br>
              <a:rPr lang="ru-RU" dirty="0" smtClean="0"/>
            </a:br>
            <a:r>
              <a:rPr lang="ru-RU" dirty="0" err="1" smtClean="0"/>
              <a:t>Тайшетского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7096" y="2996952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</a:rPr>
              <a:t>Задание №7</a:t>
            </a:r>
          </a:p>
          <a:p>
            <a:pPr algn="ctr"/>
            <a:r>
              <a:rPr lang="ru-RU" sz="3200" dirty="0" smtClean="0"/>
              <a:t>Узнайте почтовый индекс школы </a:t>
            </a:r>
          </a:p>
          <a:p>
            <a:pPr algn="ctr"/>
            <a:r>
              <a:rPr lang="ru-RU" sz="3200" dirty="0" smtClean="0"/>
              <a:t>(</a:t>
            </a:r>
            <a:r>
              <a:rPr lang="ru-RU" sz="3200" b="1" i="1" dirty="0" smtClean="0"/>
              <a:t>р.п. Юрты, ул. Школьная, д.9</a:t>
            </a:r>
            <a:r>
              <a:rPr lang="ru-RU" sz="3200" dirty="0" smtClean="0"/>
              <a:t>)</a:t>
            </a:r>
          </a:p>
          <a:p>
            <a:pPr algn="ctr"/>
            <a:r>
              <a:rPr lang="ru-RU" sz="3200" dirty="0" smtClean="0"/>
              <a:t>на сайте </a:t>
            </a:r>
            <a:r>
              <a:rPr lang="ru-RU" sz="3200" i="1" dirty="0" smtClean="0"/>
              <a:t>Почтовые индексы</a:t>
            </a:r>
          </a:p>
          <a:p>
            <a:pPr algn="ctr"/>
            <a:r>
              <a:rPr lang="en-US" sz="3200" dirty="0" smtClean="0"/>
              <a:t>https://www.pochta.ru/post-index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5445224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665076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1115616" y="0"/>
            <a:ext cx="7643192" cy="6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2" name="AutoShape 2" descr="&amp;Pcy;&amp;ocy;&amp;chcy;&amp;tcy;&amp;ocy;&amp;vcy;&amp;ycy;&amp;jcy; &amp;icy;&amp;ncy;&amp;dcy;&amp;iecy;&amp;kcy;&amp;scy; &amp;ucy;&amp;lcy;&amp;icy;&amp;tscy;&amp;acy; &amp;Zcy;&amp;acy;&amp;vcy;&amp;ocy;&amp;dcy;&amp;scy;&amp;kcy;&amp;acy;&amp;yacy;, &amp;rcy;&amp;acy;&amp;bcy;&amp;ocy;&amp;chcy;&amp;icy;&amp;jcy; &amp;pcy;&amp;ocy;&amp;scy;&amp;iecy;&amp;lcy;&amp;ocy;&amp;kcy; &amp;YUcy;&amp;rcy;&amp;tcy;&amp;ycy;, &amp;Tcy;&amp;acy;&amp;jcy;&amp;shcy;&amp;iecy;&amp;tcy;&amp;scy;&amp;kcy;&amp;icy;&amp;jcy; &amp;rcy;&amp;acy;&amp;jcy;&amp;ocy;&amp;ncy;,  &amp;Icy;&amp;rcy;&amp;kcy;&amp;ucy;&amp;tcy;&amp;scy;&amp;kcy;&amp;acy;&amp;yacy; &amp;ocy;&amp;bcy;&amp;lcy;&amp;acy;&amp;scy;&amp;tcy;&amp;softcy;"/>
          <p:cNvSpPr>
            <a:spLocks noChangeAspect="1" noChangeArrowheads="1"/>
          </p:cNvSpPr>
          <p:nvPr/>
        </p:nvSpPr>
        <p:spPr bwMode="auto">
          <a:xfrm>
            <a:off x="155575" y="-395288"/>
            <a:ext cx="3619500" cy="838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&amp;Pcy;&amp;ocy;&amp;chcy;&amp;tcy;&amp;ocy;&amp;vcy;&amp;ycy;&amp;jcy; &amp;icy;&amp;ncy;&amp;dcy;&amp;iecy;&amp;kcy;&amp;scy; &amp;ucy;&amp;lcy;&amp;icy;&amp;tscy;&amp;acy; &amp;Zcy;&amp;acy;&amp;vcy;&amp;ocy;&amp;dcy;&amp;scy;&amp;kcy;&amp;acy;&amp;yacy;, &amp;rcy;&amp;acy;&amp;bcy;&amp;ocy;&amp;chcy;&amp;icy;&amp;jcy; &amp;pcy;&amp;ocy;&amp;scy;&amp;iecy;&amp;lcy;&amp;ocy;&amp;kcy; &amp;YUcy;&amp;rcy;&amp;tcy;&amp;ycy;, &amp;Tcy;&amp;acy;&amp;jcy;&amp;shcy;&amp;iecy;&amp;tcy;&amp;scy;&amp;kcy;&amp;icy;&amp;jcy; &amp;rcy;&amp;acy;&amp;jcy;&amp;ocy;&amp;ncy;,  &amp;Icy;&amp;rcy;&amp;kcy;&amp;ucy;&amp;tcy;&amp;scy;&amp;kcy;&amp;acy;&amp;yacy; &amp;ocy;&amp;bcy;&amp;lcy;&amp;acy;&amp;scy;&amp;tcy;&amp;softcy;"/>
          <p:cNvSpPr>
            <a:spLocks noChangeAspect="1" noChangeArrowheads="1"/>
          </p:cNvSpPr>
          <p:nvPr/>
        </p:nvSpPr>
        <p:spPr bwMode="auto">
          <a:xfrm>
            <a:off x="155575" y="-395288"/>
            <a:ext cx="3619500" cy="838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30993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28" y="1714488"/>
            <a:ext cx="2357454" cy="500066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660000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18116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Задание №8. Узнайте название города по почтовому </a:t>
            </a:r>
            <a:r>
              <a:rPr lang="ru-RU" sz="3200" dirty="0" smtClean="0">
                <a:solidFill>
                  <a:srgbClr val="002060"/>
                </a:solidFill>
              </a:rPr>
              <a:t>индексу </a:t>
            </a:r>
            <a:r>
              <a:rPr lang="en-US" sz="3200" dirty="0" smtClean="0"/>
              <a:t>https://www.pochta.ru/post-index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1428728" y="2786058"/>
            <a:ext cx="2357454" cy="5000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dirty="0" smtClean="0">
                <a:latin typeface="+mn-lt"/>
              </a:rPr>
              <a:t>672026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1428728" y="3857628"/>
            <a:ext cx="2357454" cy="5000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dirty="0" smtClean="0">
                <a:latin typeface="+mn-lt"/>
              </a:rPr>
              <a:t>664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 bwMode="auto">
          <a:xfrm>
            <a:off x="1500166" y="4929198"/>
            <a:ext cx="2357454" cy="5000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630000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57161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Красноярск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264318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Чита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85776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Новосибирск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378619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Иркутск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1"/>
      <p:bldP spid="1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57290" y="2568331"/>
            <a:ext cx="5286412" cy="500066"/>
          </a:xfrm>
          <a:ln w="38100">
            <a:solidFill>
              <a:srgbClr val="00206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Хакасия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43192" cy="1097220"/>
          </a:xfrm>
        </p:spPr>
        <p:txBody>
          <a:bodyPr/>
          <a:lstStyle/>
          <a:p>
            <a:pPr lvl="0" algn="ctr"/>
            <a:r>
              <a:rPr lang="ru-RU" sz="3200" dirty="0" smtClean="0">
                <a:solidFill>
                  <a:srgbClr val="002060"/>
                </a:solidFill>
              </a:rPr>
              <a:t>Задание №9. Узнайте код региона автомобильного номера (</a:t>
            </a:r>
            <a:r>
              <a:rPr lang="en-US" sz="3200" dirty="0" smtClean="0">
                <a:solidFill>
                  <a:srgbClr val="002060"/>
                </a:solidFill>
              </a:rPr>
              <a:t>https://calcus.ru/kody-regionov</a:t>
            </a:r>
            <a:r>
              <a:rPr lang="ru-RU" sz="3200" dirty="0" smtClean="0">
                <a:solidFill>
                  <a:srgbClr val="002060"/>
                </a:solidFill>
              </a:rPr>
              <a:t>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1357290" y="3425587"/>
            <a:ext cx="5286412" cy="5000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Омская область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1357290" y="4282843"/>
            <a:ext cx="5286412" cy="5000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Тамбовская область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1357290" y="5357826"/>
            <a:ext cx="5286412" cy="50006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dirty="0" smtClean="0">
                <a:latin typeface="+mn-lt"/>
              </a:rPr>
              <a:t>Саратовская область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250030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19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328612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55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528638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64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702" y="414338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68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6050" y="1500174"/>
            <a:ext cx="4429156" cy="928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Иркутская </a:t>
            </a:r>
          </a:p>
          <a:p>
            <a:pPr algn="ctr"/>
            <a:r>
              <a:rPr lang="ru-RU" sz="3200" b="1" dirty="0" smtClean="0"/>
              <a:t>область</a:t>
            </a:r>
            <a:endParaRPr lang="ru-RU" sz="3200" b="1" dirty="0"/>
          </a:p>
        </p:txBody>
      </p:sp>
      <p:pic>
        <p:nvPicPr>
          <p:cNvPr id="12289" name="Picture 1" descr="C:\Users\ADMIN\Desktop\inde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1285883" cy="928694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7" y="1571612"/>
            <a:ext cx="115467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412776"/>
            <a:ext cx="8147248" cy="5073427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Тест по теме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</a:rPr>
              <a:t>«Кодирование информации»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r="59280" b="9035"/>
          <a:stretch>
            <a:fillRect/>
          </a:stretch>
        </p:blipFill>
        <p:spPr bwMode="auto">
          <a:xfrm>
            <a:off x="3923928" y="3717032"/>
            <a:ext cx="1735879" cy="220486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pic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6632"/>
            <a:ext cx="1284252" cy="127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Вопрос № 1. Кодирование информации – это…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50734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Действия по восстановлению первоначальной формы представления информации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Система условных знаков для представления информации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Представление информации с помощью некоторого кода</a:t>
            </a:r>
            <a:endParaRPr lang="ru-RU" b="1" i="1" dirty="0"/>
          </a:p>
        </p:txBody>
      </p:sp>
      <p:pic>
        <p:nvPicPr>
          <p:cNvPr id="5" name="Рисунок 4" descr="pic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373216"/>
            <a:ext cx="1284252" cy="127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643192" cy="634082"/>
          </a:xfrm>
        </p:spPr>
        <p:txBody>
          <a:bodyPr/>
          <a:lstStyle/>
          <a:p>
            <a:pPr algn="ctr"/>
            <a:r>
              <a:rPr lang="ru-RU" sz="2800" dirty="0" smtClean="0"/>
              <a:t>Вопрос № 2. Азбука Морзе – это … способ кодирования информации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43608" y="1340768"/>
            <a:ext cx="7643192" cy="464137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Числовой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Символьный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Графический</a:t>
            </a:r>
            <a:r>
              <a:rPr lang="en-US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ru-RU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674725" cy="27449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pic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9748" y="5578029"/>
            <a:ext cx="1284252" cy="127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Вопрос № 3. Декодирование информации – это…</a:t>
            </a:r>
            <a:endParaRPr lang="ru-RU" sz="2800" dirty="0"/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Действия по восстановлению первоначальной формы представления информации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Система условных знаков для представления информации</a:t>
            </a:r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Представление информации с помощью некоторого кода</a:t>
            </a:r>
            <a:endParaRPr lang="ru-RU" b="1" i="1" dirty="0"/>
          </a:p>
        </p:txBody>
      </p:sp>
      <p:pic>
        <p:nvPicPr>
          <p:cNvPr id="6" name="Рисунок 5" descr="pic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284252" cy="127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2952328"/>
          </a:xfrm>
        </p:spPr>
        <p:txBody>
          <a:bodyPr/>
          <a:lstStyle/>
          <a:p>
            <a:pPr algn="ctr"/>
            <a:r>
              <a:rPr lang="ru-RU" sz="6000" dirty="0" smtClean="0"/>
              <a:t>Тема урока</a:t>
            </a:r>
            <a:br>
              <a:rPr lang="ru-RU" sz="6000" dirty="0" smtClean="0"/>
            </a:br>
            <a:r>
              <a:rPr lang="ru-RU" sz="6000" dirty="0" smtClean="0"/>
              <a:t>«КОДИРОВАНИЕ ИНФОРМАЦИИ»</a:t>
            </a:r>
            <a:endParaRPr lang="ru-RU" sz="60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9280" b="9035"/>
          <a:stretch>
            <a:fillRect/>
          </a:stretch>
        </p:blipFill>
        <p:spPr bwMode="auto">
          <a:xfrm>
            <a:off x="3563888" y="3068960"/>
            <a:ext cx="2714667" cy="331236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96136" y="980728"/>
            <a:ext cx="2952328" cy="5073427"/>
          </a:xfrm>
        </p:spPr>
        <p:txBody>
          <a:bodyPr/>
          <a:lstStyle/>
          <a:p>
            <a:pPr marL="1143000" indent="-1143000">
              <a:buFont typeface="+mj-lt"/>
              <a:buAutoNum type="arabicParenR"/>
            </a:pPr>
            <a:r>
              <a:rPr lang="ru-RU" sz="7200" b="1" dirty="0" smtClean="0">
                <a:solidFill>
                  <a:srgbClr val="002060"/>
                </a:solidFill>
              </a:rPr>
              <a:t>3</a:t>
            </a:r>
          </a:p>
          <a:p>
            <a:pPr marL="1143000" indent="-1143000">
              <a:buFont typeface="+mj-lt"/>
              <a:buAutoNum type="arabicParenR"/>
            </a:pPr>
            <a:r>
              <a:rPr lang="ru-RU" sz="7200" b="1" dirty="0" smtClean="0">
                <a:solidFill>
                  <a:srgbClr val="002060"/>
                </a:solidFill>
              </a:rPr>
              <a:t>2</a:t>
            </a:r>
          </a:p>
          <a:p>
            <a:pPr marL="1143000" indent="-1143000">
              <a:buFont typeface="+mj-lt"/>
              <a:buAutoNum type="arabicParenR"/>
            </a:pPr>
            <a:r>
              <a:rPr lang="ru-RU" sz="7200" b="1" dirty="0" smtClean="0">
                <a:solidFill>
                  <a:srgbClr val="002060"/>
                </a:solidFill>
              </a:rPr>
              <a:t>1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 результата </a:t>
            </a:r>
            <a:endParaRPr lang="ru-RU" dirty="0"/>
          </a:p>
        </p:txBody>
      </p:sp>
      <p:pic>
        <p:nvPicPr>
          <p:cNvPr id="5" name="Содержимое 5" descr="1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1340768"/>
            <a:ext cx="3498330" cy="34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0"/>
            <a:ext cx="7643192" cy="634082"/>
          </a:xfrm>
        </p:spPr>
        <p:txBody>
          <a:bodyPr/>
          <a:lstStyle/>
          <a:p>
            <a:pPr algn="ctr"/>
            <a:r>
              <a:rPr lang="ru-RU" dirty="0" smtClean="0"/>
              <a:t>Рефлексия урока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92696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Продолжите 1-2 предложения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на уроке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смог…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удивило…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захотелось узнать…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476672"/>
            <a:ext cx="7643192" cy="5073427"/>
          </a:xfrm>
        </p:spPr>
        <p:txBody>
          <a:bodyPr/>
          <a:lstStyle/>
          <a:p>
            <a:r>
              <a:rPr lang="ru-RU" sz="4000" dirty="0" smtClean="0"/>
              <a:t>13-15 баллов – достоин звания </a:t>
            </a:r>
            <a:r>
              <a:rPr lang="ru-RU" sz="4000" b="1" i="1" dirty="0" smtClean="0">
                <a:solidFill>
                  <a:srgbClr val="00B050"/>
                </a:solidFill>
              </a:rPr>
              <a:t>«Секретный агент </a:t>
            </a:r>
            <a:r>
              <a:rPr lang="en-US" sz="4000" b="1" i="1" dirty="0" smtClean="0">
                <a:solidFill>
                  <a:srgbClr val="00B050"/>
                </a:solidFill>
              </a:rPr>
              <a:t>I</a:t>
            </a:r>
            <a:r>
              <a:rPr lang="ru-RU" sz="4000" b="1" i="1" dirty="0" smtClean="0">
                <a:solidFill>
                  <a:srgbClr val="00B050"/>
                </a:solidFill>
              </a:rPr>
              <a:t> степени»</a:t>
            </a:r>
          </a:p>
          <a:p>
            <a:endParaRPr lang="ru-RU" sz="4000" b="1" i="1" dirty="0" smtClean="0">
              <a:solidFill>
                <a:srgbClr val="00B050"/>
              </a:solidFill>
            </a:endParaRPr>
          </a:p>
          <a:p>
            <a:r>
              <a:rPr lang="ru-RU" sz="4000" dirty="0" smtClean="0"/>
              <a:t>10-12 баллов – достоин звания </a:t>
            </a:r>
            <a:r>
              <a:rPr lang="ru-RU" sz="4000" b="1" i="1" dirty="0" smtClean="0">
                <a:solidFill>
                  <a:srgbClr val="002060"/>
                </a:solidFill>
              </a:rPr>
              <a:t>«Секретный агент </a:t>
            </a:r>
            <a:r>
              <a:rPr lang="en-US" sz="4000" b="1" i="1" dirty="0" smtClean="0">
                <a:solidFill>
                  <a:srgbClr val="002060"/>
                </a:solidFill>
              </a:rPr>
              <a:t>II</a:t>
            </a:r>
            <a:r>
              <a:rPr lang="ru-RU" sz="4000" b="1" i="1" dirty="0" smtClean="0">
                <a:solidFill>
                  <a:srgbClr val="002060"/>
                </a:solidFill>
              </a:rPr>
              <a:t> степени»</a:t>
            </a: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dirty="0" smtClean="0"/>
              <a:t>менее 10 баллов </a:t>
            </a:r>
            <a:r>
              <a:rPr lang="ru-RU" sz="4000" b="1" i="1" dirty="0" smtClean="0">
                <a:solidFill>
                  <a:srgbClr val="7030A0"/>
                </a:solidFill>
              </a:rPr>
              <a:t>«Следует пройти обучение повторно»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5024" y="-99392"/>
            <a:ext cx="5698976" cy="634082"/>
          </a:xfrm>
        </p:spPr>
        <p:txBody>
          <a:bodyPr/>
          <a:lstStyle/>
          <a:p>
            <a:r>
              <a:rPr lang="ru-RU" dirty="0" smtClean="0"/>
              <a:t>Вердикт</a:t>
            </a:r>
            <a:endParaRPr lang="ru-RU" dirty="0"/>
          </a:p>
        </p:txBody>
      </p:sp>
      <p:pic>
        <p:nvPicPr>
          <p:cNvPr id="4" name="Рисунок 3" descr="смайлики.gif"/>
          <p:cNvPicPr>
            <a:picLocks noChangeAspect="1"/>
          </p:cNvPicPr>
          <p:nvPr/>
        </p:nvPicPr>
        <p:blipFill>
          <a:blip r:embed="rId2" cstate="print"/>
          <a:srcRect l="35578" r="31581"/>
          <a:stretch>
            <a:fillRect/>
          </a:stretch>
        </p:blipFill>
        <p:spPr>
          <a:xfrm>
            <a:off x="4499992" y="1772816"/>
            <a:ext cx="864096" cy="782761"/>
          </a:xfrm>
          <a:prstGeom prst="rect">
            <a:avLst/>
          </a:prstGeom>
        </p:spPr>
      </p:pic>
      <p:pic>
        <p:nvPicPr>
          <p:cNvPr id="5" name="Рисунок 4" descr="смайлики.gif"/>
          <p:cNvPicPr>
            <a:picLocks noChangeAspect="1"/>
          </p:cNvPicPr>
          <p:nvPr/>
        </p:nvPicPr>
        <p:blipFill>
          <a:blip r:embed="rId2" cstate="print"/>
          <a:srcRect l="68419"/>
          <a:stretch>
            <a:fillRect/>
          </a:stretch>
        </p:blipFill>
        <p:spPr>
          <a:xfrm>
            <a:off x="4499992" y="3933056"/>
            <a:ext cx="830929" cy="782761"/>
          </a:xfrm>
          <a:prstGeom prst="rect">
            <a:avLst/>
          </a:prstGeom>
        </p:spPr>
      </p:pic>
      <p:pic>
        <p:nvPicPr>
          <p:cNvPr id="6" name="Рисунок 5" descr="смайлики.gif"/>
          <p:cNvPicPr>
            <a:picLocks noChangeAspect="1"/>
          </p:cNvPicPr>
          <p:nvPr/>
        </p:nvPicPr>
        <p:blipFill>
          <a:blip r:embed="rId2" cstate="print"/>
          <a:srcRect r="67159"/>
          <a:stretch>
            <a:fillRect/>
          </a:stretch>
        </p:blipFill>
        <p:spPr>
          <a:xfrm>
            <a:off x="4572000" y="5877272"/>
            <a:ext cx="864096" cy="782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2285992"/>
            <a:ext cx="7643192" cy="3840171"/>
          </a:xfrm>
        </p:spPr>
        <p:txBody>
          <a:bodyPr/>
          <a:lstStyle/>
          <a:p>
            <a:r>
              <a:rPr lang="ru-RU" dirty="0" smtClean="0"/>
              <a:t> §7,  закодировать слово длиною в 10 символов с помощью Азбуки Морзе.</a:t>
            </a:r>
          </a:p>
          <a:p>
            <a:r>
              <a:rPr lang="ru-RU" dirty="0" smtClean="0"/>
              <a:t>§7, в детских журналах найти задания, в которых используется кодирование информации.</a:t>
            </a:r>
          </a:p>
          <a:p>
            <a:r>
              <a:rPr lang="ru-RU" dirty="0" smtClean="0"/>
              <a:t>§7, РТ № 79, 80, 81, 82, 84.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2168790"/>
          </a:xfrm>
        </p:spPr>
        <p:txBody>
          <a:bodyPr/>
          <a:lstStyle/>
          <a:p>
            <a:pPr algn="ctr"/>
            <a:r>
              <a:rPr lang="ru-RU" dirty="0" smtClean="0"/>
              <a:t>Дифференцированное задание: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1357312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073650"/>
          </a:xfrm>
        </p:spPr>
        <p:txBody>
          <a:bodyPr/>
          <a:lstStyle/>
          <a:p>
            <a:r>
              <a:rPr lang="ru-RU" b="1" dirty="0" smtClean="0">
                <a:latin typeface="Arial" charset="0"/>
                <a:cs typeface="Arial" charset="0"/>
              </a:rPr>
              <a:t>Код</a:t>
            </a:r>
          </a:p>
          <a:p>
            <a:r>
              <a:rPr lang="ru-RU" b="1" dirty="0" smtClean="0">
                <a:latin typeface="Arial" charset="0"/>
                <a:cs typeface="Arial" charset="0"/>
              </a:rPr>
              <a:t>Кодирование/Декодирование информации</a:t>
            </a:r>
          </a:p>
          <a:p>
            <a:r>
              <a:rPr lang="ru-RU" b="1" dirty="0" smtClean="0">
                <a:latin typeface="Arial" charset="0"/>
                <a:cs typeface="Arial" charset="0"/>
              </a:rPr>
              <a:t>Способы кодирования информации</a:t>
            </a:r>
          </a:p>
          <a:p>
            <a:r>
              <a:rPr lang="ru-RU" b="1" dirty="0" smtClean="0">
                <a:latin typeface="Arial" charset="0"/>
                <a:cs typeface="Arial" charset="0"/>
              </a:rPr>
              <a:t>Применение кодирования информации в жизни человека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Карточка успеха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572428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 txBox="1">
            <a:spLocks/>
          </p:cNvSpPr>
          <p:nvPr/>
        </p:nvSpPr>
        <p:spPr bwMode="auto">
          <a:xfrm>
            <a:off x="1571625" y="1314450"/>
            <a:ext cx="7286625" cy="261461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7305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Код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– это система условных знаков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для представления информации.</a:t>
            </a:r>
          </a:p>
          <a:p>
            <a:pPr marL="27305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Кодирование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это представление информации с помощью некоторого кода.</a:t>
            </a:r>
          </a:p>
        </p:txBody>
      </p:sp>
      <p:pic>
        <p:nvPicPr>
          <p:cNvPr id="17410" name="Picture 8" descr="http://img-fotki.yandex.ru/get/5101/logograd.28/0_378e0_15aea9a6_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21373">
            <a:off x="500063" y="4572000"/>
            <a:ext cx="11366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http://img-fotki.yandex.ru/get/5101/logograd.28/0_37a6c_7d58fcd9_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4060825"/>
            <a:ext cx="1041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 descr="http://kolovrat7520.ru/wp-content/uploads/2012/05/0_38216_f0d529b5_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2302">
            <a:off x="2736850" y="4929188"/>
            <a:ext cx="10477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 descr="http://img.vl.ru/i/catalog/add_images/6852/comp_86569_big_3b38442abc509918c1f6719cef8f478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4037013"/>
            <a:ext cx="25527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8" descr="http://shevchenko4a.org.ua/wp-content/uploads/2012/10/1301661928_timetab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392906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 мире кодов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500063" y="2143125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929188" y="1143000"/>
            <a:ext cx="4071937" cy="557212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" y="1143000"/>
            <a:ext cx="4071937" cy="557212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мире кодов</a:t>
            </a:r>
          </a:p>
        </p:txBody>
      </p:sp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500063" y="5429250"/>
            <a:ext cx="8308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Font typeface="Arial" charset="0"/>
              <a:buNone/>
            </a:pPr>
            <a:endParaRPr lang="ru-RU" sz="2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785813" y="1928813"/>
            <a:ext cx="37861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КНИГА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 – русский язык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BOOK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– английский язык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BUCH</a:t>
            </a:r>
            <a:r>
              <a:rPr lang="en-US" b="1" dirty="0">
                <a:solidFill>
                  <a:srgbClr val="FF9966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– 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немецкий язык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LIVRE</a:t>
            </a:r>
            <a:r>
              <a:rPr lang="ru-RU" b="1" dirty="0">
                <a:solidFill>
                  <a:srgbClr val="000066"/>
                </a:solidFill>
                <a:latin typeface="+mn-lt"/>
              </a:rPr>
              <a:t> – французский язык</a:t>
            </a:r>
          </a:p>
        </p:txBody>
      </p:sp>
      <p:sp>
        <p:nvSpPr>
          <p:cNvPr id="1034" name="Text Box 1035"/>
          <p:cNvSpPr txBox="1">
            <a:spLocks noChangeArrowheads="1"/>
          </p:cNvSpPr>
          <p:nvPr/>
        </p:nvSpPr>
        <p:spPr bwMode="auto">
          <a:xfrm>
            <a:off x="5072063" y="1858963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12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Box 1039"/>
          <p:cNvSpPr txBox="1">
            <a:spLocks noChangeArrowheads="1"/>
          </p:cNvSpPr>
          <p:nvPr/>
        </p:nvSpPr>
        <p:spPr bwMode="auto">
          <a:xfrm>
            <a:off x="6657975" y="5000625"/>
            <a:ext cx="2486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0066"/>
                </a:solidFill>
                <a:latin typeface="Calibri" pitchFamily="34" charset="0"/>
              </a:rPr>
              <a:t>– число, записанное вавилонской клинописью</a:t>
            </a:r>
          </a:p>
        </p:txBody>
      </p:sp>
      <p:grpSp>
        <p:nvGrpSpPr>
          <p:cNvPr id="4" name="Group 1036"/>
          <p:cNvGrpSpPr>
            <a:grpSpLocks/>
          </p:cNvGrpSpPr>
          <p:nvPr/>
        </p:nvGrpSpPr>
        <p:grpSpPr bwMode="auto">
          <a:xfrm>
            <a:off x="5072063" y="3643313"/>
            <a:ext cx="1300162" cy="685800"/>
            <a:chOff x="768" y="1585"/>
            <a:chExt cx="1140" cy="575"/>
          </a:xfrm>
        </p:grpSpPr>
        <p:pic>
          <p:nvPicPr>
            <p:cNvPr id="1040" name="Picture 1030" descr="C:\WINDOWS\Application Data\Microsoft\Media Catalog\Downloaded Clips\cl58\j0221989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8" y="1585"/>
              <a:ext cx="623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031" descr="C:\WINDOWS\Application Data\Microsoft\Media Catalog\Downloaded Clips\cl58\j0221973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1585"/>
              <a:ext cx="420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5" name="TextBox 28"/>
          <p:cNvSpPr txBox="1">
            <a:spLocks noChangeArrowheads="1"/>
          </p:cNvSpPr>
          <p:nvPr/>
        </p:nvSpPr>
        <p:spPr bwMode="auto">
          <a:xfrm>
            <a:off x="785813" y="1357313"/>
            <a:ext cx="3929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Текстовая информация</a:t>
            </a:r>
          </a:p>
        </p:txBody>
      </p:sp>
      <p:sp>
        <p:nvSpPr>
          <p:cNvPr id="1036" name="TextBox 29"/>
          <p:cNvSpPr txBox="1">
            <a:spLocks noChangeArrowheads="1"/>
          </p:cNvSpPr>
          <p:nvPr/>
        </p:nvSpPr>
        <p:spPr bwMode="auto">
          <a:xfrm>
            <a:off x="5000625" y="1357313"/>
            <a:ext cx="392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Calibri" pitchFamily="34" charset="0"/>
              </a:rPr>
              <a:t>Числовая информация</a:t>
            </a:r>
          </a:p>
        </p:txBody>
      </p:sp>
      <p:sp>
        <p:nvSpPr>
          <p:cNvPr id="1037" name="Text Box 1039"/>
          <p:cNvSpPr txBox="1">
            <a:spLocks noChangeArrowheads="1"/>
          </p:cNvSpPr>
          <p:nvPr/>
        </p:nvSpPr>
        <p:spPr bwMode="auto">
          <a:xfrm>
            <a:off x="6643688" y="2176463"/>
            <a:ext cx="2343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0066"/>
                </a:solidFill>
                <a:latin typeface="Calibri" pitchFamily="34" charset="0"/>
              </a:rPr>
              <a:t>– число, записанное арабскими цифрами</a:t>
            </a:r>
          </a:p>
        </p:txBody>
      </p:sp>
      <p:sp>
        <p:nvSpPr>
          <p:cNvPr id="1038" name="Text Box 1039"/>
          <p:cNvSpPr txBox="1">
            <a:spLocks noChangeArrowheads="1"/>
          </p:cNvSpPr>
          <p:nvPr/>
        </p:nvSpPr>
        <p:spPr bwMode="auto">
          <a:xfrm>
            <a:off x="6657975" y="3571875"/>
            <a:ext cx="2486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0066"/>
                </a:solidFill>
                <a:latin typeface="Calibri" pitchFamily="34" charset="0"/>
              </a:rPr>
              <a:t>– число, записанное римскими цифрами</a:t>
            </a:r>
          </a:p>
        </p:txBody>
      </p:sp>
      <p:pic>
        <p:nvPicPr>
          <p:cNvPr id="1039" name="Picture 24" descr="C:\Users\Берингов\AppData\Local\Microsoft\Windows\Temporary Internet Files\Content.IE5\MK9U4N15\MC90043981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4643438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941168"/>
            <a:ext cx="1334663" cy="8496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Личные_документы\Елена\Школа_информатика\Школа_3\уроки\кодир_декодирование\кодир_декодир\26-06-207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572125"/>
            <a:ext cx="2062163" cy="1127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7" name="Picture 4" descr="D:\Личные_документы\Елена\Школа_информатика\Школа_3\уроки\кодир_декодирование\кодир_декодир\77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050" y="2571750"/>
            <a:ext cx="3071813" cy="2047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8" name="Picture 3" descr="D:\Личные_документы\Елена\Школа_информатика\Школа_3\уроки\кодир_декодирование\кодир_декодир\zjm8gf6rwy4ex7n0qui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8925" y="1690688"/>
            <a:ext cx="1365250" cy="13811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9" name="Picture 6" descr="D:\Личные_документы\Елена\Школа_информатика\Школа_3\уроки\кодир_декодирование\кодир_декодир\rastr1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175" y="1285875"/>
            <a:ext cx="2428875" cy="242887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7" descr="D:\Личные_документы\Елена\Школа_информатика\Школа_3\уроки\кодир_декодирование\кодир_декодир\znaki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" y="4713288"/>
            <a:ext cx="2085975" cy="14303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2534" name="Picture 1" descr="C:\Documents and Settings\Елена Александровна\Рабочий стол\кодир_декодир\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1313" y="4000500"/>
            <a:ext cx="24526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Заголовок 1"/>
          <p:cNvSpPr>
            <a:spLocks noGrp="1"/>
          </p:cNvSpPr>
          <p:nvPr>
            <p:ph type="title"/>
          </p:nvPr>
        </p:nvSpPr>
        <p:spPr>
          <a:xfrm>
            <a:off x="500063" y="71438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мире кодов</a:t>
            </a:r>
          </a:p>
        </p:txBody>
      </p:sp>
      <p:pic>
        <p:nvPicPr>
          <p:cNvPr id="2065" name="Picture 17" descr="http://www.specbolt.ru/upload/image/gayka_gost_5264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875" y="2682875"/>
            <a:ext cx="3359150" cy="1985963"/>
          </a:xfrm>
          <a:prstGeom prst="rect">
            <a:avLst/>
          </a:prstGeom>
          <a:noFill/>
        </p:spPr>
      </p:pic>
      <p:pic>
        <p:nvPicPr>
          <p:cNvPr id="22537" name="Picture 21" descr="http://fictionbook.ru/static/bookimages/01/00/03/01000395.bin.dir/h/_004_2.png"/>
          <p:cNvPicPr>
            <a:picLocks noChangeAspect="1" noChangeArrowheads="1"/>
          </p:cNvPicPr>
          <p:nvPr/>
        </p:nvPicPr>
        <p:blipFill>
          <a:blip r:embed="rId9" cstate="print"/>
          <a:srcRect t="66347"/>
          <a:stretch>
            <a:fillRect/>
          </a:stretch>
        </p:blipFill>
        <p:spPr bwMode="auto">
          <a:xfrm>
            <a:off x="2857500" y="5643563"/>
            <a:ext cx="37242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9" descr="http://900igr.net/datas/geometrija/Ploschad/0016-016-S-a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25" y="4714875"/>
            <a:ext cx="30003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33" descr="http://www.hr-portal.ru/files/imagecache/full800x600/mini/per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" y="1285875"/>
            <a:ext cx="29384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1"/>
          <p:cNvSpPr>
            <a:spLocks noGrp="1"/>
          </p:cNvSpPr>
          <p:nvPr>
            <p:ph idx="1"/>
          </p:nvPr>
        </p:nvSpPr>
        <p:spPr>
          <a:xfrm>
            <a:off x="1071563" y="1000125"/>
            <a:ext cx="7643812" cy="7858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В памяти компьютера информация представлена </a:t>
            </a:r>
            <a:br>
              <a:rPr lang="ru-RU" sz="2300" dirty="0" smtClean="0"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latin typeface="Arial" pitchFamily="34" charset="0"/>
                <a:cs typeface="Arial" pitchFamily="34" charset="0"/>
              </a:rPr>
              <a:t>в двоичном коде в виде цепочек нулей и единиц</a:t>
            </a:r>
            <a:r>
              <a:rPr lang="ru-RU" sz="23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 smtClean="0">
              <a:solidFill>
                <a:schemeClr val="tx2"/>
              </a:solidFill>
            </a:endParaRPr>
          </a:p>
        </p:txBody>
      </p:sp>
      <p:sp>
        <p:nvSpPr>
          <p:cNvPr id="6" name="Содержимое 2" hidden="1"/>
          <p:cNvSpPr txBox="1">
            <a:spLocks/>
          </p:cNvSpPr>
          <p:nvPr/>
        </p:nvSpPr>
        <p:spPr bwMode="auto">
          <a:xfrm>
            <a:off x="609600" y="1428750"/>
            <a:ext cx="82296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сведения вы храните в своей записной книжке? Как можно назвать записную книжку с точки зрения хранения информации?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Перечислите достоинства и недостатки хранения информации в оперативной и долговременной памяти.</a:t>
            </a:r>
          </a:p>
        </p:txBody>
      </p:sp>
      <p:sp>
        <p:nvSpPr>
          <p:cNvPr id="8" name="Содержимое 2" hidden="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Объясните своими словами, что такое носитель информации. 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носители информации вам известны?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Каким носителем информации вы пользуетесь чаще всего?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6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мире кодов</a:t>
            </a:r>
          </a:p>
        </p:txBody>
      </p:sp>
      <p:grpSp>
        <p:nvGrpSpPr>
          <p:cNvPr id="12421" name="Rectangle 130"/>
          <p:cNvGrpSpPr>
            <a:grpSpLocks/>
          </p:cNvGrpSpPr>
          <p:nvPr/>
        </p:nvGrpSpPr>
        <p:grpSpPr bwMode="auto">
          <a:xfrm>
            <a:off x="1689100" y="4456113"/>
            <a:ext cx="901700" cy="1420812"/>
            <a:chOff x="1064" y="2807"/>
            <a:chExt cx="568" cy="895"/>
          </a:xfrm>
        </p:grpSpPr>
        <p:pic>
          <p:nvPicPr>
            <p:cNvPr id="26629" name="Rectangle 13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4" y="2807"/>
              <a:ext cx="568" cy="895"/>
            </a:xfrm>
            <a:prstGeom prst="rect">
              <a:avLst/>
            </a:prstGeom>
            <a:noFill/>
          </p:spPr>
        </p:pic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1092" y="2835"/>
              <a:ext cx="483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А</a:t>
              </a:r>
            </a:p>
            <a:p>
              <a:pPr algn="ctr"/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Б</a:t>
              </a:r>
            </a:p>
            <a:p>
              <a:pPr algn="ctr"/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В</a:t>
              </a:r>
            </a:p>
          </p:txBody>
        </p:sp>
      </p:grpSp>
      <p:pic>
        <p:nvPicPr>
          <p:cNvPr id="12422" name="Picture 123" descr="http://www.petrsu.ru/psu/Chairs/IMO/pascal/theory/image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2139950"/>
            <a:ext cx="2298700" cy="2200275"/>
          </a:xfrm>
          <a:prstGeom prst="rect">
            <a:avLst/>
          </a:prstGeom>
          <a:noFill/>
        </p:spPr>
      </p:pic>
      <p:grpSp>
        <p:nvGrpSpPr>
          <p:cNvPr id="15" name="AutoShape 125"/>
          <p:cNvGrpSpPr>
            <a:grpSpLocks/>
          </p:cNvGrpSpPr>
          <p:nvPr/>
        </p:nvGrpSpPr>
        <p:grpSpPr bwMode="auto">
          <a:xfrm>
            <a:off x="3236913" y="3181350"/>
            <a:ext cx="817562" cy="439738"/>
            <a:chOff x="2039" y="2004"/>
            <a:chExt cx="515" cy="277"/>
          </a:xfrm>
        </p:grpSpPr>
        <p:pic>
          <p:nvPicPr>
            <p:cNvPr id="26633" name="AutoShape 12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9" y="2004"/>
              <a:ext cx="515" cy="277"/>
            </a:xfrm>
            <a:prstGeom prst="rect">
              <a:avLst/>
            </a:prstGeom>
            <a:noFill/>
          </p:spPr>
        </p:pic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2172" y="2031"/>
              <a:ext cx="2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" name="AutoShape 127"/>
          <p:cNvGrpSpPr>
            <a:grpSpLocks/>
          </p:cNvGrpSpPr>
          <p:nvPr/>
        </p:nvGrpSpPr>
        <p:grpSpPr bwMode="auto">
          <a:xfrm>
            <a:off x="3236913" y="4932363"/>
            <a:ext cx="817562" cy="438150"/>
            <a:chOff x="2039" y="3107"/>
            <a:chExt cx="515" cy="276"/>
          </a:xfrm>
        </p:grpSpPr>
        <p:pic>
          <p:nvPicPr>
            <p:cNvPr id="26636" name="AutoShape 12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9" y="3107"/>
              <a:ext cx="515" cy="276"/>
            </a:xfrm>
            <a:prstGeom prst="rect">
              <a:avLst/>
            </a:prstGeom>
            <a:noFill/>
          </p:spPr>
        </p:pic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2172" y="3135"/>
              <a:ext cx="2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2426" name="Text Box 131"/>
          <p:cNvGrpSpPr>
            <a:grpSpLocks/>
          </p:cNvGrpSpPr>
          <p:nvPr/>
        </p:nvGrpSpPr>
        <p:grpSpPr bwMode="auto">
          <a:xfrm>
            <a:off x="1517650" y="5810250"/>
            <a:ext cx="1182688" cy="614363"/>
            <a:chOff x="956" y="3660"/>
            <a:chExt cx="745" cy="387"/>
          </a:xfrm>
        </p:grpSpPr>
        <p:pic>
          <p:nvPicPr>
            <p:cNvPr id="26639" name="Text Box 13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6" y="3660"/>
              <a:ext cx="745" cy="387"/>
            </a:xfrm>
            <a:prstGeom prst="rect">
              <a:avLst/>
            </a:prstGeom>
            <a:noFill/>
          </p:spPr>
        </p:pic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993" y="3711"/>
              <a:ext cx="6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i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</a:t>
              </a: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254</a:t>
              </a:r>
            </a:p>
          </p:txBody>
        </p:sp>
      </p:grpSp>
      <p:grpSp>
        <p:nvGrpSpPr>
          <p:cNvPr id="19" name="AutoShape 133"/>
          <p:cNvGrpSpPr>
            <a:grpSpLocks/>
          </p:cNvGrpSpPr>
          <p:nvPr/>
        </p:nvGrpSpPr>
        <p:grpSpPr bwMode="auto">
          <a:xfrm>
            <a:off x="3213100" y="5924550"/>
            <a:ext cx="822325" cy="439738"/>
            <a:chOff x="2024" y="3732"/>
            <a:chExt cx="518" cy="277"/>
          </a:xfrm>
        </p:grpSpPr>
        <p:pic>
          <p:nvPicPr>
            <p:cNvPr id="26642" name="AutoShape 13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24" y="3732"/>
              <a:ext cx="518" cy="277"/>
            </a:xfrm>
            <a:prstGeom prst="rect">
              <a:avLst/>
            </a:prstGeom>
            <a:noFill/>
          </p:spPr>
        </p:pic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2160" y="3759"/>
              <a:ext cx="2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6645" name="Group 121"/>
          <p:cNvGrpSpPr>
            <a:grpSpLocks/>
          </p:cNvGrpSpPr>
          <p:nvPr/>
        </p:nvGrpSpPr>
        <p:grpSpPr bwMode="auto">
          <a:xfrm>
            <a:off x="6421438" y="3055938"/>
            <a:ext cx="1768475" cy="3316287"/>
            <a:chOff x="2800" y="1603"/>
            <a:chExt cx="1114" cy="1863"/>
          </a:xfrm>
        </p:grpSpPr>
        <p:sp>
          <p:nvSpPr>
            <p:cNvPr id="26676" name="Freeform 24"/>
            <p:cNvSpPr>
              <a:spLocks/>
            </p:cNvSpPr>
            <p:nvPr/>
          </p:nvSpPr>
          <p:spPr bwMode="auto">
            <a:xfrm>
              <a:off x="3363" y="2436"/>
              <a:ext cx="532" cy="308"/>
            </a:xfrm>
            <a:custGeom>
              <a:avLst/>
              <a:gdLst>
                <a:gd name="T0" fmla="*/ 0 w 1064"/>
                <a:gd name="T1" fmla="*/ 1 h 616"/>
                <a:gd name="T2" fmla="*/ 1 w 1064"/>
                <a:gd name="T3" fmla="*/ 0 h 616"/>
                <a:gd name="T4" fmla="*/ 2 w 1064"/>
                <a:gd name="T5" fmla="*/ 1 h 616"/>
                <a:gd name="T6" fmla="*/ 1 w 1064"/>
                <a:gd name="T7" fmla="*/ 1 h 616"/>
                <a:gd name="T8" fmla="*/ 0 w 1064"/>
                <a:gd name="T9" fmla="*/ 1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4"/>
                <a:gd name="T16" fmla="*/ 0 h 616"/>
                <a:gd name="T17" fmla="*/ 1064 w 1064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4" h="616">
                  <a:moveTo>
                    <a:pt x="0" y="415"/>
                  </a:moveTo>
                  <a:lnTo>
                    <a:pt x="353" y="0"/>
                  </a:lnTo>
                  <a:lnTo>
                    <a:pt x="1064" y="183"/>
                  </a:lnTo>
                  <a:lnTo>
                    <a:pt x="747" y="616"/>
                  </a:lnTo>
                  <a:lnTo>
                    <a:pt x="0" y="415"/>
                  </a:lnTo>
                  <a:close/>
                </a:path>
              </a:pathLst>
            </a:custGeom>
            <a:solidFill>
              <a:srgbClr val="6B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7" name="Freeform 25"/>
            <p:cNvSpPr>
              <a:spLocks/>
            </p:cNvSpPr>
            <p:nvPr/>
          </p:nvSpPr>
          <p:spPr bwMode="auto">
            <a:xfrm>
              <a:off x="2941" y="2595"/>
              <a:ext cx="920" cy="870"/>
            </a:xfrm>
            <a:custGeom>
              <a:avLst/>
              <a:gdLst>
                <a:gd name="T0" fmla="*/ 4 w 1838"/>
                <a:gd name="T1" fmla="*/ 1 h 1739"/>
                <a:gd name="T2" fmla="*/ 4 w 1838"/>
                <a:gd name="T3" fmla="*/ 1 h 1739"/>
                <a:gd name="T4" fmla="*/ 4 w 1838"/>
                <a:gd name="T5" fmla="*/ 1 h 1739"/>
                <a:gd name="T6" fmla="*/ 2 w 1838"/>
                <a:gd name="T7" fmla="*/ 0 h 1739"/>
                <a:gd name="T8" fmla="*/ 2 w 1838"/>
                <a:gd name="T9" fmla="*/ 1 h 1739"/>
                <a:gd name="T10" fmla="*/ 2 w 1838"/>
                <a:gd name="T11" fmla="*/ 2 h 1739"/>
                <a:gd name="T12" fmla="*/ 0 w 1838"/>
                <a:gd name="T13" fmla="*/ 4 h 1739"/>
                <a:gd name="T14" fmla="*/ 4 w 1838"/>
                <a:gd name="T15" fmla="*/ 4 h 1739"/>
                <a:gd name="T16" fmla="*/ 4 w 1838"/>
                <a:gd name="T17" fmla="*/ 3 h 1739"/>
                <a:gd name="T18" fmla="*/ 4 w 1838"/>
                <a:gd name="T19" fmla="*/ 3 h 1739"/>
                <a:gd name="T20" fmla="*/ 4 w 1838"/>
                <a:gd name="T21" fmla="*/ 3 h 1739"/>
                <a:gd name="T22" fmla="*/ 4 w 1838"/>
                <a:gd name="T23" fmla="*/ 2 h 1739"/>
                <a:gd name="T24" fmla="*/ 4 w 1838"/>
                <a:gd name="T25" fmla="*/ 2 h 1739"/>
                <a:gd name="T26" fmla="*/ 4 w 1838"/>
                <a:gd name="T27" fmla="*/ 2 h 1739"/>
                <a:gd name="T28" fmla="*/ 4 w 1838"/>
                <a:gd name="T29" fmla="*/ 2 h 1739"/>
                <a:gd name="T30" fmla="*/ 4 w 1838"/>
                <a:gd name="T31" fmla="*/ 2 h 1739"/>
                <a:gd name="T32" fmla="*/ 4 w 1838"/>
                <a:gd name="T33" fmla="*/ 2 h 1739"/>
                <a:gd name="T34" fmla="*/ 4 w 1838"/>
                <a:gd name="T35" fmla="*/ 1 h 1739"/>
                <a:gd name="T36" fmla="*/ 4 w 1838"/>
                <a:gd name="T37" fmla="*/ 1 h 1739"/>
                <a:gd name="T38" fmla="*/ 4 w 1838"/>
                <a:gd name="T39" fmla="*/ 1 h 1739"/>
                <a:gd name="T40" fmla="*/ 4 w 1838"/>
                <a:gd name="T41" fmla="*/ 1 h 1739"/>
                <a:gd name="T42" fmla="*/ 4 w 1838"/>
                <a:gd name="T43" fmla="*/ 1 h 1739"/>
                <a:gd name="T44" fmla="*/ 4 w 1838"/>
                <a:gd name="T45" fmla="*/ 1 h 1739"/>
                <a:gd name="T46" fmla="*/ 4 w 1838"/>
                <a:gd name="T47" fmla="*/ 1 h 1739"/>
                <a:gd name="T48" fmla="*/ 4 w 1838"/>
                <a:gd name="T49" fmla="*/ 1 h 17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8"/>
                <a:gd name="T76" fmla="*/ 0 h 1739"/>
                <a:gd name="T77" fmla="*/ 1838 w 1838"/>
                <a:gd name="T78" fmla="*/ 1739 h 17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8" h="1739">
                  <a:moveTo>
                    <a:pt x="1639" y="233"/>
                  </a:moveTo>
                  <a:lnTo>
                    <a:pt x="1632" y="226"/>
                  </a:lnTo>
                  <a:lnTo>
                    <a:pt x="1626" y="228"/>
                  </a:lnTo>
                  <a:lnTo>
                    <a:pt x="944" y="0"/>
                  </a:lnTo>
                  <a:lnTo>
                    <a:pt x="593" y="50"/>
                  </a:lnTo>
                  <a:lnTo>
                    <a:pt x="593" y="995"/>
                  </a:lnTo>
                  <a:lnTo>
                    <a:pt x="0" y="1739"/>
                  </a:lnTo>
                  <a:lnTo>
                    <a:pt x="1645" y="1739"/>
                  </a:lnTo>
                  <a:lnTo>
                    <a:pt x="1645" y="1252"/>
                  </a:lnTo>
                  <a:lnTo>
                    <a:pt x="1717" y="1144"/>
                  </a:lnTo>
                  <a:lnTo>
                    <a:pt x="1771" y="1039"/>
                  </a:lnTo>
                  <a:lnTo>
                    <a:pt x="1807" y="941"/>
                  </a:lnTo>
                  <a:lnTo>
                    <a:pt x="1830" y="846"/>
                  </a:lnTo>
                  <a:lnTo>
                    <a:pt x="1838" y="755"/>
                  </a:lnTo>
                  <a:lnTo>
                    <a:pt x="1836" y="672"/>
                  </a:lnTo>
                  <a:lnTo>
                    <a:pt x="1827" y="595"/>
                  </a:lnTo>
                  <a:lnTo>
                    <a:pt x="1807" y="523"/>
                  </a:lnTo>
                  <a:lnTo>
                    <a:pt x="1784" y="460"/>
                  </a:lnTo>
                  <a:lnTo>
                    <a:pt x="1759" y="402"/>
                  </a:lnTo>
                  <a:lnTo>
                    <a:pt x="1730" y="353"/>
                  </a:lnTo>
                  <a:lnTo>
                    <a:pt x="1703" y="311"/>
                  </a:lnTo>
                  <a:lnTo>
                    <a:pt x="1678" y="278"/>
                  </a:lnTo>
                  <a:lnTo>
                    <a:pt x="1659" y="255"/>
                  </a:lnTo>
                  <a:lnTo>
                    <a:pt x="1645" y="239"/>
                  </a:lnTo>
                  <a:lnTo>
                    <a:pt x="1639" y="233"/>
                  </a:lnTo>
                  <a:close/>
                </a:path>
              </a:pathLst>
            </a:custGeom>
            <a:solidFill>
              <a:srgbClr val="6BD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8" name="Freeform 26"/>
            <p:cNvSpPr>
              <a:spLocks/>
            </p:cNvSpPr>
            <p:nvPr/>
          </p:nvSpPr>
          <p:spPr bwMode="auto">
            <a:xfrm>
              <a:off x="3244" y="2627"/>
              <a:ext cx="376" cy="826"/>
            </a:xfrm>
            <a:custGeom>
              <a:avLst/>
              <a:gdLst>
                <a:gd name="T0" fmla="*/ 0 w 753"/>
                <a:gd name="T1" fmla="*/ 0 h 1653"/>
                <a:gd name="T2" fmla="*/ 0 w 753"/>
                <a:gd name="T3" fmla="*/ 0 h 1653"/>
                <a:gd name="T4" fmla="*/ 1 w 753"/>
                <a:gd name="T5" fmla="*/ 0 h 1653"/>
                <a:gd name="T6" fmla="*/ 1 w 753"/>
                <a:gd name="T7" fmla="*/ 2 h 1653"/>
                <a:gd name="T8" fmla="*/ 0 w 753"/>
                <a:gd name="T9" fmla="*/ 3 h 1653"/>
                <a:gd name="T10" fmla="*/ 0 w 753"/>
                <a:gd name="T11" fmla="*/ 3 h 1653"/>
                <a:gd name="T12" fmla="*/ 1 w 753"/>
                <a:gd name="T13" fmla="*/ 2 h 1653"/>
                <a:gd name="T14" fmla="*/ 1 w 753"/>
                <a:gd name="T15" fmla="*/ 0 h 1653"/>
                <a:gd name="T16" fmla="*/ 0 w 753"/>
                <a:gd name="T17" fmla="*/ 0 h 16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3"/>
                <a:gd name="T28" fmla="*/ 0 h 1653"/>
                <a:gd name="T29" fmla="*/ 753 w 753"/>
                <a:gd name="T30" fmla="*/ 1653 h 16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3" h="1653">
                  <a:moveTo>
                    <a:pt x="14" y="0"/>
                  </a:moveTo>
                  <a:lnTo>
                    <a:pt x="0" y="41"/>
                  </a:lnTo>
                  <a:lnTo>
                    <a:pt x="711" y="290"/>
                  </a:lnTo>
                  <a:lnTo>
                    <a:pt x="711" y="1166"/>
                  </a:lnTo>
                  <a:lnTo>
                    <a:pt x="346" y="1626"/>
                  </a:lnTo>
                  <a:lnTo>
                    <a:pt x="381" y="1653"/>
                  </a:lnTo>
                  <a:lnTo>
                    <a:pt x="753" y="1181"/>
                  </a:lnTo>
                  <a:lnTo>
                    <a:pt x="753" y="2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79" name="Freeform 27"/>
            <p:cNvSpPr>
              <a:spLocks/>
            </p:cNvSpPr>
            <p:nvPr/>
          </p:nvSpPr>
          <p:spPr bwMode="auto">
            <a:xfrm>
              <a:off x="3243" y="3086"/>
              <a:ext cx="370" cy="138"/>
            </a:xfrm>
            <a:custGeom>
              <a:avLst/>
              <a:gdLst>
                <a:gd name="T0" fmla="*/ 0 w 742"/>
                <a:gd name="T1" fmla="*/ 0 h 277"/>
                <a:gd name="T2" fmla="*/ 1 w 742"/>
                <a:gd name="T3" fmla="*/ 0 h 277"/>
                <a:gd name="T4" fmla="*/ 1 w 742"/>
                <a:gd name="T5" fmla="*/ 0 h 277"/>
                <a:gd name="T6" fmla="*/ 0 w 742"/>
                <a:gd name="T7" fmla="*/ 0 h 277"/>
                <a:gd name="T8" fmla="*/ 0 w 742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277"/>
                <a:gd name="T17" fmla="*/ 742 w 742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277">
                  <a:moveTo>
                    <a:pt x="0" y="41"/>
                  </a:moveTo>
                  <a:lnTo>
                    <a:pt x="728" y="277"/>
                  </a:lnTo>
                  <a:lnTo>
                    <a:pt x="742" y="236"/>
                  </a:lnTo>
                  <a:lnTo>
                    <a:pt x="1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0" name="Freeform 28"/>
            <p:cNvSpPr>
              <a:spLocks/>
            </p:cNvSpPr>
            <p:nvPr/>
          </p:nvSpPr>
          <p:spPr bwMode="auto">
            <a:xfrm>
              <a:off x="3301" y="2741"/>
              <a:ext cx="249" cy="389"/>
            </a:xfrm>
            <a:custGeom>
              <a:avLst/>
              <a:gdLst>
                <a:gd name="T0" fmla="*/ 0 w 498"/>
                <a:gd name="T1" fmla="*/ 0 h 777"/>
                <a:gd name="T2" fmla="*/ 0 w 498"/>
                <a:gd name="T3" fmla="*/ 2 h 777"/>
                <a:gd name="T4" fmla="*/ 1 w 498"/>
                <a:gd name="T5" fmla="*/ 2 h 777"/>
                <a:gd name="T6" fmla="*/ 1 w 498"/>
                <a:gd name="T7" fmla="*/ 1 h 777"/>
                <a:gd name="T8" fmla="*/ 0 w 498"/>
                <a:gd name="T9" fmla="*/ 0 h 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777"/>
                <a:gd name="T17" fmla="*/ 498 w 498"/>
                <a:gd name="T18" fmla="*/ 777 h 7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777">
                  <a:moveTo>
                    <a:pt x="0" y="0"/>
                  </a:moveTo>
                  <a:lnTo>
                    <a:pt x="0" y="629"/>
                  </a:lnTo>
                  <a:lnTo>
                    <a:pt x="498" y="777"/>
                  </a:lnTo>
                  <a:lnTo>
                    <a:pt x="498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1" name="Freeform 29"/>
            <p:cNvSpPr>
              <a:spLocks/>
            </p:cNvSpPr>
            <p:nvPr/>
          </p:nvSpPr>
          <p:spPr bwMode="auto">
            <a:xfrm>
              <a:off x="3324" y="2772"/>
              <a:ext cx="202" cy="328"/>
            </a:xfrm>
            <a:custGeom>
              <a:avLst/>
              <a:gdLst>
                <a:gd name="T0" fmla="*/ 0 w 406"/>
                <a:gd name="T1" fmla="*/ 2 h 655"/>
                <a:gd name="T2" fmla="*/ 0 w 406"/>
                <a:gd name="T3" fmla="*/ 2 h 655"/>
                <a:gd name="T4" fmla="*/ 0 w 406"/>
                <a:gd name="T5" fmla="*/ 0 h 655"/>
                <a:gd name="T6" fmla="*/ 0 w 406"/>
                <a:gd name="T7" fmla="*/ 1 h 655"/>
                <a:gd name="T8" fmla="*/ 0 w 406"/>
                <a:gd name="T9" fmla="*/ 2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6"/>
                <a:gd name="T16" fmla="*/ 0 h 655"/>
                <a:gd name="T17" fmla="*/ 406 w 406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" h="655">
                  <a:moveTo>
                    <a:pt x="406" y="655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406" y="134"/>
                  </a:lnTo>
                  <a:lnTo>
                    <a:pt x="406" y="6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2" name="Freeform 30"/>
            <p:cNvSpPr>
              <a:spLocks/>
            </p:cNvSpPr>
            <p:nvPr/>
          </p:nvSpPr>
          <p:spPr bwMode="auto">
            <a:xfrm>
              <a:off x="3031" y="2995"/>
              <a:ext cx="84" cy="41"/>
            </a:xfrm>
            <a:custGeom>
              <a:avLst/>
              <a:gdLst>
                <a:gd name="T0" fmla="*/ 0 w 168"/>
                <a:gd name="T1" fmla="*/ 1 h 81"/>
                <a:gd name="T2" fmla="*/ 1 w 168"/>
                <a:gd name="T3" fmla="*/ 0 h 81"/>
                <a:gd name="T4" fmla="*/ 1 w 168"/>
                <a:gd name="T5" fmla="*/ 1 h 81"/>
                <a:gd name="T6" fmla="*/ 1 w 168"/>
                <a:gd name="T7" fmla="*/ 1 h 81"/>
                <a:gd name="T8" fmla="*/ 0 w 168"/>
                <a:gd name="T9" fmla="*/ 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81"/>
                <a:gd name="T17" fmla="*/ 168 w 168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81">
                  <a:moveTo>
                    <a:pt x="0" y="38"/>
                  </a:moveTo>
                  <a:lnTo>
                    <a:pt x="159" y="0"/>
                  </a:lnTo>
                  <a:lnTo>
                    <a:pt x="168" y="42"/>
                  </a:lnTo>
                  <a:lnTo>
                    <a:pt x="12" y="8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3" name="Freeform 31"/>
            <p:cNvSpPr>
              <a:spLocks/>
            </p:cNvSpPr>
            <p:nvPr/>
          </p:nvSpPr>
          <p:spPr bwMode="auto">
            <a:xfrm>
              <a:off x="3028" y="2928"/>
              <a:ext cx="84" cy="36"/>
            </a:xfrm>
            <a:custGeom>
              <a:avLst/>
              <a:gdLst>
                <a:gd name="T0" fmla="*/ 1 w 168"/>
                <a:gd name="T1" fmla="*/ 0 h 74"/>
                <a:gd name="T2" fmla="*/ 1 w 168"/>
                <a:gd name="T3" fmla="*/ 0 h 74"/>
                <a:gd name="T4" fmla="*/ 1 w 168"/>
                <a:gd name="T5" fmla="*/ 0 h 74"/>
                <a:gd name="T6" fmla="*/ 0 w 168"/>
                <a:gd name="T7" fmla="*/ 0 h 74"/>
                <a:gd name="T8" fmla="*/ 1 w 168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74"/>
                <a:gd name="T17" fmla="*/ 168 w 168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74">
                  <a:moveTo>
                    <a:pt x="10" y="0"/>
                  </a:moveTo>
                  <a:lnTo>
                    <a:pt x="168" y="29"/>
                  </a:lnTo>
                  <a:lnTo>
                    <a:pt x="161" y="74"/>
                  </a:lnTo>
                  <a:lnTo>
                    <a:pt x="0" y="4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4" name="Freeform 32"/>
            <p:cNvSpPr>
              <a:spLocks/>
            </p:cNvSpPr>
            <p:nvPr/>
          </p:nvSpPr>
          <p:spPr bwMode="auto">
            <a:xfrm>
              <a:off x="3043" y="2857"/>
              <a:ext cx="83" cy="54"/>
            </a:xfrm>
            <a:custGeom>
              <a:avLst/>
              <a:gdLst>
                <a:gd name="T0" fmla="*/ 1 w 166"/>
                <a:gd name="T1" fmla="*/ 0 h 109"/>
                <a:gd name="T2" fmla="*/ 1 w 166"/>
                <a:gd name="T3" fmla="*/ 0 h 109"/>
                <a:gd name="T4" fmla="*/ 1 w 166"/>
                <a:gd name="T5" fmla="*/ 0 h 109"/>
                <a:gd name="T6" fmla="*/ 0 w 166"/>
                <a:gd name="T7" fmla="*/ 0 h 109"/>
                <a:gd name="T8" fmla="*/ 1 w 166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09"/>
                <a:gd name="T17" fmla="*/ 166 w 166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09">
                  <a:moveTo>
                    <a:pt x="20" y="0"/>
                  </a:moveTo>
                  <a:lnTo>
                    <a:pt x="166" y="66"/>
                  </a:lnTo>
                  <a:lnTo>
                    <a:pt x="149" y="109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5" name="Freeform 33"/>
            <p:cNvSpPr>
              <a:spLocks/>
            </p:cNvSpPr>
            <p:nvPr/>
          </p:nvSpPr>
          <p:spPr bwMode="auto">
            <a:xfrm>
              <a:off x="3100" y="3364"/>
              <a:ext cx="44" cy="32"/>
            </a:xfrm>
            <a:custGeom>
              <a:avLst/>
              <a:gdLst>
                <a:gd name="T0" fmla="*/ 0 w 89"/>
                <a:gd name="T1" fmla="*/ 0 h 66"/>
                <a:gd name="T2" fmla="*/ 0 w 89"/>
                <a:gd name="T3" fmla="*/ 0 h 66"/>
                <a:gd name="T4" fmla="*/ 0 w 89"/>
                <a:gd name="T5" fmla="*/ 0 h 66"/>
                <a:gd name="T6" fmla="*/ 0 w 89"/>
                <a:gd name="T7" fmla="*/ 0 h 66"/>
                <a:gd name="T8" fmla="*/ 0 w 89"/>
                <a:gd name="T9" fmla="*/ 0 h 66"/>
                <a:gd name="T10" fmla="*/ 0 w 89"/>
                <a:gd name="T11" fmla="*/ 0 h 66"/>
                <a:gd name="T12" fmla="*/ 0 w 89"/>
                <a:gd name="T13" fmla="*/ 0 h 66"/>
                <a:gd name="T14" fmla="*/ 0 w 89"/>
                <a:gd name="T15" fmla="*/ 0 h 66"/>
                <a:gd name="T16" fmla="*/ 0 w 89"/>
                <a:gd name="T17" fmla="*/ 0 h 66"/>
                <a:gd name="T18" fmla="*/ 0 w 89"/>
                <a:gd name="T19" fmla="*/ 0 h 66"/>
                <a:gd name="T20" fmla="*/ 0 w 89"/>
                <a:gd name="T21" fmla="*/ 0 h 66"/>
                <a:gd name="T22" fmla="*/ 0 w 89"/>
                <a:gd name="T23" fmla="*/ 0 h 66"/>
                <a:gd name="T24" fmla="*/ 0 w 89"/>
                <a:gd name="T25" fmla="*/ 0 h 66"/>
                <a:gd name="T26" fmla="*/ 0 w 89"/>
                <a:gd name="T27" fmla="*/ 0 h 66"/>
                <a:gd name="T28" fmla="*/ 0 w 89"/>
                <a:gd name="T29" fmla="*/ 0 h 66"/>
                <a:gd name="T30" fmla="*/ 0 w 89"/>
                <a:gd name="T31" fmla="*/ 0 h 66"/>
                <a:gd name="T32" fmla="*/ 0 w 89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6" name="Freeform 34"/>
            <p:cNvSpPr>
              <a:spLocks/>
            </p:cNvSpPr>
            <p:nvPr/>
          </p:nvSpPr>
          <p:spPr bwMode="auto">
            <a:xfrm>
              <a:off x="3183" y="3364"/>
              <a:ext cx="45" cy="32"/>
            </a:xfrm>
            <a:custGeom>
              <a:avLst/>
              <a:gdLst>
                <a:gd name="T0" fmla="*/ 0 w 91"/>
                <a:gd name="T1" fmla="*/ 0 h 66"/>
                <a:gd name="T2" fmla="*/ 0 w 91"/>
                <a:gd name="T3" fmla="*/ 0 h 66"/>
                <a:gd name="T4" fmla="*/ 0 w 91"/>
                <a:gd name="T5" fmla="*/ 0 h 66"/>
                <a:gd name="T6" fmla="*/ 0 w 91"/>
                <a:gd name="T7" fmla="*/ 0 h 66"/>
                <a:gd name="T8" fmla="*/ 0 w 91"/>
                <a:gd name="T9" fmla="*/ 0 h 66"/>
                <a:gd name="T10" fmla="*/ 0 w 91"/>
                <a:gd name="T11" fmla="*/ 0 h 66"/>
                <a:gd name="T12" fmla="*/ 0 w 91"/>
                <a:gd name="T13" fmla="*/ 0 h 66"/>
                <a:gd name="T14" fmla="*/ 0 w 91"/>
                <a:gd name="T15" fmla="*/ 0 h 66"/>
                <a:gd name="T16" fmla="*/ 0 w 91"/>
                <a:gd name="T17" fmla="*/ 0 h 66"/>
                <a:gd name="T18" fmla="*/ 0 w 91"/>
                <a:gd name="T19" fmla="*/ 0 h 66"/>
                <a:gd name="T20" fmla="*/ 0 w 91"/>
                <a:gd name="T21" fmla="*/ 0 h 66"/>
                <a:gd name="T22" fmla="*/ 0 w 91"/>
                <a:gd name="T23" fmla="*/ 0 h 66"/>
                <a:gd name="T24" fmla="*/ 0 w 91"/>
                <a:gd name="T25" fmla="*/ 0 h 66"/>
                <a:gd name="T26" fmla="*/ 0 w 91"/>
                <a:gd name="T27" fmla="*/ 0 h 66"/>
                <a:gd name="T28" fmla="*/ 0 w 91"/>
                <a:gd name="T29" fmla="*/ 0 h 66"/>
                <a:gd name="T30" fmla="*/ 0 w 91"/>
                <a:gd name="T31" fmla="*/ 0 h 66"/>
                <a:gd name="T32" fmla="*/ 0 w 91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6"/>
                <a:gd name="T53" fmla="*/ 91 w 91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6">
                  <a:moveTo>
                    <a:pt x="45" y="66"/>
                  </a:moveTo>
                  <a:lnTo>
                    <a:pt x="62" y="64"/>
                  </a:lnTo>
                  <a:lnTo>
                    <a:pt x="78" y="56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7" name="Freeform 35"/>
            <p:cNvSpPr>
              <a:spLocks/>
            </p:cNvSpPr>
            <p:nvPr/>
          </p:nvSpPr>
          <p:spPr bwMode="auto">
            <a:xfrm>
              <a:off x="3260" y="3363"/>
              <a:ext cx="45" cy="31"/>
            </a:xfrm>
            <a:custGeom>
              <a:avLst/>
              <a:gdLst>
                <a:gd name="T0" fmla="*/ 0 w 91"/>
                <a:gd name="T1" fmla="*/ 0 h 64"/>
                <a:gd name="T2" fmla="*/ 0 w 91"/>
                <a:gd name="T3" fmla="*/ 0 h 64"/>
                <a:gd name="T4" fmla="*/ 0 w 91"/>
                <a:gd name="T5" fmla="*/ 0 h 64"/>
                <a:gd name="T6" fmla="*/ 0 w 91"/>
                <a:gd name="T7" fmla="*/ 0 h 64"/>
                <a:gd name="T8" fmla="*/ 0 w 91"/>
                <a:gd name="T9" fmla="*/ 0 h 64"/>
                <a:gd name="T10" fmla="*/ 0 w 91"/>
                <a:gd name="T11" fmla="*/ 0 h 64"/>
                <a:gd name="T12" fmla="*/ 0 w 91"/>
                <a:gd name="T13" fmla="*/ 0 h 64"/>
                <a:gd name="T14" fmla="*/ 0 w 91"/>
                <a:gd name="T15" fmla="*/ 0 h 64"/>
                <a:gd name="T16" fmla="*/ 0 w 91"/>
                <a:gd name="T17" fmla="*/ 0 h 64"/>
                <a:gd name="T18" fmla="*/ 0 w 91"/>
                <a:gd name="T19" fmla="*/ 0 h 64"/>
                <a:gd name="T20" fmla="*/ 0 w 91"/>
                <a:gd name="T21" fmla="*/ 0 h 64"/>
                <a:gd name="T22" fmla="*/ 0 w 91"/>
                <a:gd name="T23" fmla="*/ 0 h 64"/>
                <a:gd name="T24" fmla="*/ 0 w 91"/>
                <a:gd name="T25" fmla="*/ 0 h 64"/>
                <a:gd name="T26" fmla="*/ 0 w 91"/>
                <a:gd name="T27" fmla="*/ 0 h 64"/>
                <a:gd name="T28" fmla="*/ 0 w 91"/>
                <a:gd name="T29" fmla="*/ 0 h 64"/>
                <a:gd name="T30" fmla="*/ 0 w 91"/>
                <a:gd name="T31" fmla="*/ 0 h 64"/>
                <a:gd name="T32" fmla="*/ 0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8" name="Freeform 36"/>
            <p:cNvSpPr>
              <a:spLocks/>
            </p:cNvSpPr>
            <p:nvPr/>
          </p:nvSpPr>
          <p:spPr bwMode="auto">
            <a:xfrm>
              <a:off x="3342" y="3363"/>
              <a:ext cx="45" cy="31"/>
            </a:xfrm>
            <a:custGeom>
              <a:avLst/>
              <a:gdLst>
                <a:gd name="T0" fmla="*/ 0 w 91"/>
                <a:gd name="T1" fmla="*/ 0 h 64"/>
                <a:gd name="T2" fmla="*/ 0 w 91"/>
                <a:gd name="T3" fmla="*/ 0 h 64"/>
                <a:gd name="T4" fmla="*/ 0 w 91"/>
                <a:gd name="T5" fmla="*/ 0 h 64"/>
                <a:gd name="T6" fmla="*/ 0 w 91"/>
                <a:gd name="T7" fmla="*/ 0 h 64"/>
                <a:gd name="T8" fmla="*/ 0 w 91"/>
                <a:gd name="T9" fmla="*/ 0 h 64"/>
                <a:gd name="T10" fmla="*/ 0 w 91"/>
                <a:gd name="T11" fmla="*/ 0 h 64"/>
                <a:gd name="T12" fmla="*/ 0 w 91"/>
                <a:gd name="T13" fmla="*/ 0 h 64"/>
                <a:gd name="T14" fmla="*/ 0 w 91"/>
                <a:gd name="T15" fmla="*/ 0 h 64"/>
                <a:gd name="T16" fmla="*/ 0 w 91"/>
                <a:gd name="T17" fmla="*/ 0 h 64"/>
                <a:gd name="T18" fmla="*/ 0 w 91"/>
                <a:gd name="T19" fmla="*/ 0 h 64"/>
                <a:gd name="T20" fmla="*/ 0 w 91"/>
                <a:gd name="T21" fmla="*/ 0 h 64"/>
                <a:gd name="T22" fmla="*/ 0 w 91"/>
                <a:gd name="T23" fmla="*/ 0 h 64"/>
                <a:gd name="T24" fmla="*/ 0 w 91"/>
                <a:gd name="T25" fmla="*/ 0 h 64"/>
                <a:gd name="T26" fmla="*/ 0 w 91"/>
                <a:gd name="T27" fmla="*/ 0 h 64"/>
                <a:gd name="T28" fmla="*/ 0 w 91"/>
                <a:gd name="T29" fmla="*/ 0 h 64"/>
                <a:gd name="T30" fmla="*/ 0 w 91"/>
                <a:gd name="T31" fmla="*/ 0 h 64"/>
                <a:gd name="T32" fmla="*/ 0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1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89" name="Freeform 37"/>
            <p:cNvSpPr>
              <a:spLocks/>
            </p:cNvSpPr>
            <p:nvPr/>
          </p:nvSpPr>
          <p:spPr bwMode="auto">
            <a:xfrm>
              <a:off x="3149" y="3300"/>
              <a:ext cx="45" cy="32"/>
            </a:xfrm>
            <a:custGeom>
              <a:avLst/>
              <a:gdLst>
                <a:gd name="T0" fmla="*/ 0 w 91"/>
                <a:gd name="T1" fmla="*/ 1 h 63"/>
                <a:gd name="T2" fmla="*/ 0 w 91"/>
                <a:gd name="T3" fmla="*/ 1 h 63"/>
                <a:gd name="T4" fmla="*/ 0 w 91"/>
                <a:gd name="T5" fmla="*/ 1 h 63"/>
                <a:gd name="T6" fmla="*/ 0 w 91"/>
                <a:gd name="T7" fmla="*/ 1 h 63"/>
                <a:gd name="T8" fmla="*/ 0 w 91"/>
                <a:gd name="T9" fmla="*/ 1 h 63"/>
                <a:gd name="T10" fmla="*/ 0 w 91"/>
                <a:gd name="T11" fmla="*/ 1 h 63"/>
                <a:gd name="T12" fmla="*/ 0 w 91"/>
                <a:gd name="T13" fmla="*/ 1 h 63"/>
                <a:gd name="T14" fmla="*/ 0 w 91"/>
                <a:gd name="T15" fmla="*/ 1 h 63"/>
                <a:gd name="T16" fmla="*/ 0 w 91"/>
                <a:gd name="T17" fmla="*/ 0 h 63"/>
                <a:gd name="T18" fmla="*/ 0 w 91"/>
                <a:gd name="T19" fmla="*/ 1 h 63"/>
                <a:gd name="T20" fmla="*/ 0 w 91"/>
                <a:gd name="T21" fmla="*/ 1 h 63"/>
                <a:gd name="T22" fmla="*/ 0 w 91"/>
                <a:gd name="T23" fmla="*/ 1 h 63"/>
                <a:gd name="T24" fmla="*/ 0 w 91"/>
                <a:gd name="T25" fmla="*/ 1 h 63"/>
                <a:gd name="T26" fmla="*/ 0 w 91"/>
                <a:gd name="T27" fmla="*/ 1 h 63"/>
                <a:gd name="T28" fmla="*/ 0 w 91"/>
                <a:gd name="T29" fmla="*/ 1 h 63"/>
                <a:gd name="T30" fmla="*/ 0 w 91"/>
                <a:gd name="T31" fmla="*/ 1 h 63"/>
                <a:gd name="T32" fmla="*/ 0 w 91"/>
                <a:gd name="T33" fmla="*/ 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3"/>
                <a:gd name="T53" fmla="*/ 91 w 91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3">
                  <a:moveTo>
                    <a:pt x="44" y="63"/>
                  </a:moveTo>
                  <a:lnTo>
                    <a:pt x="62" y="61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1" y="30"/>
                  </a:lnTo>
                  <a:lnTo>
                    <a:pt x="87" y="19"/>
                  </a:lnTo>
                  <a:lnTo>
                    <a:pt x="77" y="9"/>
                  </a:lnTo>
                  <a:lnTo>
                    <a:pt x="62" y="1"/>
                  </a:lnTo>
                  <a:lnTo>
                    <a:pt x="44" y="0"/>
                  </a:lnTo>
                  <a:lnTo>
                    <a:pt x="27" y="1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0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0" name="Freeform 38"/>
            <p:cNvSpPr>
              <a:spLocks/>
            </p:cNvSpPr>
            <p:nvPr/>
          </p:nvSpPr>
          <p:spPr bwMode="auto">
            <a:xfrm>
              <a:off x="3199" y="3235"/>
              <a:ext cx="45" cy="33"/>
            </a:xfrm>
            <a:custGeom>
              <a:avLst/>
              <a:gdLst>
                <a:gd name="T0" fmla="*/ 1 w 89"/>
                <a:gd name="T1" fmla="*/ 1 h 66"/>
                <a:gd name="T2" fmla="*/ 1 w 89"/>
                <a:gd name="T3" fmla="*/ 1 h 66"/>
                <a:gd name="T4" fmla="*/ 1 w 89"/>
                <a:gd name="T5" fmla="*/ 1 h 66"/>
                <a:gd name="T6" fmla="*/ 1 w 89"/>
                <a:gd name="T7" fmla="*/ 1 h 66"/>
                <a:gd name="T8" fmla="*/ 1 w 89"/>
                <a:gd name="T9" fmla="*/ 1 h 66"/>
                <a:gd name="T10" fmla="*/ 1 w 89"/>
                <a:gd name="T11" fmla="*/ 1 h 66"/>
                <a:gd name="T12" fmla="*/ 1 w 89"/>
                <a:gd name="T13" fmla="*/ 1 h 66"/>
                <a:gd name="T14" fmla="*/ 1 w 89"/>
                <a:gd name="T15" fmla="*/ 1 h 66"/>
                <a:gd name="T16" fmla="*/ 1 w 89"/>
                <a:gd name="T17" fmla="*/ 0 h 66"/>
                <a:gd name="T18" fmla="*/ 1 w 89"/>
                <a:gd name="T19" fmla="*/ 1 h 66"/>
                <a:gd name="T20" fmla="*/ 1 w 89"/>
                <a:gd name="T21" fmla="*/ 1 h 66"/>
                <a:gd name="T22" fmla="*/ 1 w 89"/>
                <a:gd name="T23" fmla="*/ 1 h 66"/>
                <a:gd name="T24" fmla="*/ 0 w 89"/>
                <a:gd name="T25" fmla="*/ 1 h 66"/>
                <a:gd name="T26" fmla="*/ 1 w 89"/>
                <a:gd name="T27" fmla="*/ 1 h 66"/>
                <a:gd name="T28" fmla="*/ 1 w 89"/>
                <a:gd name="T29" fmla="*/ 1 h 66"/>
                <a:gd name="T30" fmla="*/ 1 w 89"/>
                <a:gd name="T31" fmla="*/ 1 h 66"/>
                <a:gd name="T32" fmla="*/ 1 w 89"/>
                <a:gd name="T33" fmla="*/ 1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5" y="66"/>
                  </a:moveTo>
                  <a:lnTo>
                    <a:pt x="62" y="64"/>
                  </a:lnTo>
                  <a:lnTo>
                    <a:pt x="76" y="56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6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6"/>
                  </a:lnTo>
                  <a:lnTo>
                    <a:pt x="27" y="64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1" name="Freeform 39"/>
            <p:cNvSpPr>
              <a:spLocks/>
            </p:cNvSpPr>
            <p:nvPr/>
          </p:nvSpPr>
          <p:spPr bwMode="auto">
            <a:xfrm>
              <a:off x="3248" y="3171"/>
              <a:ext cx="46" cy="32"/>
            </a:xfrm>
            <a:custGeom>
              <a:avLst/>
              <a:gdLst>
                <a:gd name="T0" fmla="*/ 1 w 91"/>
                <a:gd name="T1" fmla="*/ 1 h 64"/>
                <a:gd name="T2" fmla="*/ 1 w 91"/>
                <a:gd name="T3" fmla="*/ 1 h 64"/>
                <a:gd name="T4" fmla="*/ 1 w 91"/>
                <a:gd name="T5" fmla="*/ 1 h 64"/>
                <a:gd name="T6" fmla="*/ 1 w 91"/>
                <a:gd name="T7" fmla="*/ 1 h 64"/>
                <a:gd name="T8" fmla="*/ 1 w 91"/>
                <a:gd name="T9" fmla="*/ 1 h 64"/>
                <a:gd name="T10" fmla="*/ 1 w 91"/>
                <a:gd name="T11" fmla="*/ 1 h 64"/>
                <a:gd name="T12" fmla="*/ 1 w 91"/>
                <a:gd name="T13" fmla="*/ 1 h 64"/>
                <a:gd name="T14" fmla="*/ 1 w 91"/>
                <a:gd name="T15" fmla="*/ 1 h 64"/>
                <a:gd name="T16" fmla="*/ 1 w 91"/>
                <a:gd name="T17" fmla="*/ 0 h 64"/>
                <a:gd name="T18" fmla="*/ 1 w 91"/>
                <a:gd name="T19" fmla="*/ 1 h 64"/>
                <a:gd name="T20" fmla="*/ 1 w 91"/>
                <a:gd name="T21" fmla="*/ 1 h 64"/>
                <a:gd name="T22" fmla="*/ 1 w 91"/>
                <a:gd name="T23" fmla="*/ 1 h 64"/>
                <a:gd name="T24" fmla="*/ 0 w 91"/>
                <a:gd name="T25" fmla="*/ 1 h 64"/>
                <a:gd name="T26" fmla="*/ 1 w 91"/>
                <a:gd name="T27" fmla="*/ 1 h 64"/>
                <a:gd name="T28" fmla="*/ 1 w 91"/>
                <a:gd name="T29" fmla="*/ 1 h 64"/>
                <a:gd name="T30" fmla="*/ 1 w 91"/>
                <a:gd name="T31" fmla="*/ 1 h 64"/>
                <a:gd name="T32" fmla="*/ 1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4" y="64"/>
                  </a:moveTo>
                  <a:lnTo>
                    <a:pt x="62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2" name="Freeform 40"/>
            <p:cNvSpPr>
              <a:spLocks/>
            </p:cNvSpPr>
            <p:nvPr/>
          </p:nvSpPr>
          <p:spPr bwMode="auto">
            <a:xfrm>
              <a:off x="3229" y="3306"/>
              <a:ext cx="44" cy="31"/>
            </a:xfrm>
            <a:custGeom>
              <a:avLst/>
              <a:gdLst>
                <a:gd name="T0" fmla="*/ 0 w 89"/>
                <a:gd name="T1" fmla="*/ 0 h 64"/>
                <a:gd name="T2" fmla="*/ 0 w 89"/>
                <a:gd name="T3" fmla="*/ 0 h 64"/>
                <a:gd name="T4" fmla="*/ 0 w 89"/>
                <a:gd name="T5" fmla="*/ 0 h 64"/>
                <a:gd name="T6" fmla="*/ 0 w 89"/>
                <a:gd name="T7" fmla="*/ 0 h 64"/>
                <a:gd name="T8" fmla="*/ 0 w 89"/>
                <a:gd name="T9" fmla="*/ 0 h 64"/>
                <a:gd name="T10" fmla="*/ 0 w 89"/>
                <a:gd name="T11" fmla="*/ 0 h 64"/>
                <a:gd name="T12" fmla="*/ 0 w 89"/>
                <a:gd name="T13" fmla="*/ 0 h 64"/>
                <a:gd name="T14" fmla="*/ 0 w 89"/>
                <a:gd name="T15" fmla="*/ 0 h 64"/>
                <a:gd name="T16" fmla="*/ 0 w 89"/>
                <a:gd name="T17" fmla="*/ 0 h 64"/>
                <a:gd name="T18" fmla="*/ 0 w 89"/>
                <a:gd name="T19" fmla="*/ 0 h 64"/>
                <a:gd name="T20" fmla="*/ 0 w 89"/>
                <a:gd name="T21" fmla="*/ 0 h 64"/>
                <a:gd name="T22" fmla="*/ 0 w 89"/>
                <a:gd name="T23" fmla="*/ 0 h 64"/>
                <a:gd name="T24" fmla="*/ 0 w 89"/>
                <a:gd name="T25" fmla="*/ 0 h 64"/>
                <a:gd name="T26" fmla="*/ 0 w 89"/>
                <a:gd name="T27" fmla="*/ 0 h 64"/>
                <a:gd name="T28" fmla="*/ 0 w 89"/>
                <a:gd name="T29" fmla="*/ 0 h 64"/>
                <a:gd name="T30" fmla="*/ 0 w 89"/>
                <a:gd name="T31" fmla="*/ 0 h 64"/>
                <a:gd name="T32" fmla="*/ 0 w 89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4"/>
                <a:gd name="T53" fmla="*/ 89 w 8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4">
                  <a:moveTo>
                    <a:pt x="45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3" name="Freeform 41"/>
            <p:cNvSpPr>
              <a:spLocks/>
            </p:cNvSpPr>
            <p:nvPr/>
          </p:nvSpPr>
          <p:spPr bwMode="auto">
            <a:xfrm>
              <a:off x="3274" y="3248"/>
              <a:ext cx="46" cy="31"/>
            </a:xfrm>
            <a:custGeom>
              <a:avLst/>
              <a:gdLst>
                <a:gd name="T0" fmla="*/ 1 w 91"/>
                <a:gd name="T1" fmla="*/ 0 h 64"/>
                <a:gd name="T2" fmla="*/ 1 w 91"/>
                <a:gd name="T3" fmla="*/ 0 h 64"/>
                <a:gd name="T4" fmla="*/ 1 w 91"/>
                <a:gd name="T5" fmla="*/ 0 h 64"/>
                <a:gd name="T6" fmla="*/ 1 w 91"/>
                <a:gd name="T7" fmla="*/ 0 h 64"/>
                <a:gd name="T8" fmla="*/ 1 w 91"/>
                <a:gd name="T9" fmla="*/ 0 h 64"/>
                <a:gd name="T10" fmla="*/ 1 w 91"/>
                <a:gd name="T11" fmla="*/ 0 h 64"/>
                <a:gd name="T12" fmla="*/ 1 w 91"/>
                <a:gd name="T13" fmla="*/ 0 h 64"/>
                <a:gd name="T14" fmla="*/ 1 w 91"/>
                <a:gd name="T15" fmla="*/ 0 h 64"/>
                <a:gd name="T16" fmla="*/ 1 w 91"/>
                <a:gd name="T17" fmla="*/ 0 h 64"/>
                <a:gd name="T18" fmla="*/ 1 w 91"/>
                <a:gd name="T19" fmla="*/ 0 h 64"/>
                <a:gd name="T20" fmla="*/ 1 w 91"/>
                <a:gd name="T21" fmla="*/ 0 h 64"/>
                <a:gd name="T22" fmla="*/ 1 w 91"/>
                <a:gd name="T23" fmla="*/ 0 h 64"/>
                <a:gd name="T24" fmla="*/ 0 w 91"/>
                <a:gd name="T25" fmla="*/ 0 h 64"/>
                <a:gd name="T26" fmla="*/ 1 w 91"/>
                <a:gd name="T27" fmla="*/ 0 h 64"/>
                <a:gd name="T28" fmla="*/ 1 w 91"/>
                <a:gd name="T29" fmla="*/ 0 h 64"/>
                <a:gd name="T30" fmla="*/ 1 w 91"/>
                <a:gd name="T31" fmla="*/ 0 h 64"/>
                <a:gd name="T32" fmla="*/ 1 w 91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4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4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4" name="Freeform 42"/>
            <p:cNvSpPr>
              <a:spLocks/>
            </p:cNvSpPr>
            <p:nvPr/>
          </p:nvSpPr>
          <p:spPr bwMode="auto">
            <a:xfrm>
              <a:off x="3321" y="3190"/>
              <a:ext cx="44" cy="31"/>
            </a:xfrm>
            <a:custGeom>
              <a:avLst/>
              <a:gdLst>
                <a:gd name="T0" fmla="*/ 1 w 88"/>
                <a:gd name="T1" fmla="*/ 0 h 64"/>
                <a:gd name="T2" fmla="*/ 1 w 88"/>
                <a:gd name="T3" fmla="*/ 0 h 64"/>
                <a:gd name="T4" fmla="*/ 1 w 88"/>
                <a:gd name="T5" fmla="*/ 0 h 64"/>
                <a:gd name="T6" fmla="*/ 1 w 88"/>
                <a:gd name="T7" fmla="*/ 0 h 64"/>
                <a:gd name="T8" fmla="*/ 1 w 88"/>
                <a:gd name="T9" fmla="*/ 0 h 64"/>
                <a:gd name="T10" fmla="*/ 1 w 88"/>
                <a:gd name="T11" fmla="*/ 0 h 64"/>
                <a:gd name="T12" fmla="*/ 1 w 88"/>
                <a:gd name="T13" fmla="*/ 0 h 64"/>
                <a:gd name="T14" fmla="*/ 1 w 88"/>
                <a:gd name="T15" fmla="*/ 0 h 64"/>
                <a:gd name="T16" fmla="*/ 1 w 88"/>
                <a:gd name="T17" fmla="*/ 0 h 64"/>
                <a:gd name="T18" fmla="*/ 1 w 88"/>
                <a:gd name="T19" fmla="*/ 0 h 64"/>
                <a:gd name="T20" fmla="*/ 1 w 88"/>
                <a:gd name="T21" fmla="*/ 0 h 64"/>
                <a:gd name="T22" fmla="*/ 1 w 88"/>
                <a:gd name="T23" fmla="*/ 0 h 64"/>
                <a:gd name="T24" fmla="*/ 0 w 88"/>
                <a:gd name="T25" fmla="*/ 0 h 64"/>
                <a:gd name="T26" fmla="*/ 1 w 88"/>
                <a:gd name="T27" fmla="*/ 0 h 64"/>
                <a:gd name="T28" fmla="*/ 1 w 88"/>
                <a:gd name="T29" fmla="*/ 0 h 64"/>
                <a:gd name="T30" fmla="*/ 1 w 88"/>
                <a:gd name="T31" fmla="*/ 0 h 64"/>
                <a:gd name="T32" fmla="*/ 1 w 88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4"/>
                <a:gd name="T53" fmla="*/ 88 w 88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4">
                  <a:moveTo>
                    <a:pt x="42" y="64"/>
                  </a:moveTo>
                  <a:lnTo>
                    <a:pt x="59" y="62"/>
                  </a:lnTo>
                  <a:lnTo>
                    <a:pt x="75" y="54"/>
                  </a:lnTo>
                  <a:lnTo>
                    <a:pt x="85" y="45"/>
                  </a:lnTo>
                  <a:lnTo>
                    <a:pt x="88" y="31"/>
                  </a:lnTo>
                  <a:lnTo>
                    <a:pt x="85" y="20"/>
                  </a:lnTo>
                  <a:lnTo>
                    <a:pt x="75" y="10"/>
                  </a:lnTo>
                  <a:lnTo>
                    <a:pt x="59" y="2"/>
                  </a:lnTo>
                  <a:lnTo>
                    <a:pt x="42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20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5" name="Freeform 43"/>
            <p:cNvSpPr>
              <a:spLocks/>
            </p:cNvSpPr>
            <p:nvPr/>
          </p:nvSpPr>
          <p:spPr bwMode="auto">
            <a:xfrm>
              <a:off x="3303" y="3313"/>
              <a:ext cx="45" cy="32"/>
            </a:xfrm>
            <a:custGeom>
              <a:avLst/>
              <a:gdLst>
                <a:gd name="T0" fmla="*/ 1 w 89"/>
                <a:gd name="T1" fmla="*/ 1 h 63"/>
                <a:gd name="T2" fmla="*/ 1 w 89"/>
                <a:gd name="T3" fmla="*/ 1 h 63"/>
                <a:gd name="T4" fmla="*/ 1 w 89"/>
                <a:gd name="T5" fmla="*/ 1 h 63"/>
                <a:gd name="T6" fmla="*/ 1 w 89"/>
                <a:gd name="T7" fmla="*/ 1 h 63"/>
                <a:gd name="T8" fmla="*/ 1 w 89"/>
                <a:gd name="T9" fmla="*/ 1 h 63"/>
                <a:gd name="T10" fmla="*/ 1 w 89"/>
                <a:gd name="T11" fmla="*/ 1 h 63"/>
                <a:gd name="T12" fmla="*/ 1 w 89"/>
                <a:gd name="T13" fmla="*/ 1 h 63"/>
                <a:gd name="T14" fmla="*/ 1 w 89"/>
                <a:gd name="T15" fmla="*/ 1 h 63"/>
                <a:gd name="T16" fmla="*/ 1 w 89"/>
                <a:gd name="T17" fmla="*/ 0 h 63"/>
                <a:gd name="T18" fmla="*/ 1 w 89"/>
                <a:gd name="T19" fmla="*/ 1 h 63"/>
                <a:gd name="T20" fmla="*/ 1 w 89"/>
                <a:gd name="T21" fmla="*/ 1 h 63"/>
                <a:gd name="T22" fmla="*/ 1 w 89"/>
                <a:gd name="T23" fmla="*/ 1 h 63"/>
                <a:gd name="T24" fmla="*/ 0 w 89"/>
                <a:gd name="T25" fmla="*/ 1 h 63"/>
                <a:gd name="T26" fmla="*/ 1 w 89"/>
                <a:gd name="T27" fmla="*/ 1 h 63"/>
                <a:gd name="T28" fmla="*/ 1 w 89"/>
                <a:gd name="T29" fmla="*/ 1 h 63"/>
                <a:gd name="T30" fmla="*/ 1 w 89"/>
                <a:gd name="T31" fmla="*/ 1 h 63"/>
                <a:gd name="T32" fmla="*/ 1 w 89"/>
                <a:gd name="T33" fmla="*/ 1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3"/>
                <a:gd name="T53" fmla="*/ 89 w 89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3">
                  <a:moveTo>
                    <a:pt x="44" y="63"/>
                  </a:moveTo>
                  <a:lnTo>
                    <a:pt x="62" y="61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2"/>
                  </a:lnTo>
                  <a:lnTo>
                    <a:pt x="85" y="19"/>
                  </a:lnTo>
                  <a:lnTo>
                    <a:pt x="75" y="9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9"/>
                  </a:lnTo>
                  <a:lnTo>
                    <a:pt x="4" y="19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1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6" name="Freeform 44"/>
            <p:cNvSpPr>
              <a:spLocks/>
            </p:cNvSpPr>
            <p:nvPr/>
          </p:nvSpPr>
          <p:spPr bwMode="auto">
            <a:xfrm>
              <a:off x="3346" y="3264"/>
              <a:ext cx="44" cy="32"/>
            </a:xfrm>
            <a:custGeom>
              <a:avLst/>
              <a:gdLst>
                <a:gd name="T0" fmla="*/ 0 w 89"/>
                <a:gd name="T1" fmla="*/ 1 h 64"/>
                <a:gd name="T2" fmla="*/ 0 w 89"/>
                <a:gd name="T3" fmla="*/ 1 h 64"/>
                <a:gd name="T4" fmla="*/ 0 w 89"/>
                <a:gd name="T5" fmla="*/ 1 h 64"/>
                <a:gd name="T6" fmla="*/ 0 w 89"/>
                <a:gd name="T7" fmla="*/ 1 h 64"/>
                <a:gd name="T8" fmla="*/ 0 w 89"/>
                <a:gd name="T9" fmla="*/ 1 h 64"/>
                <a:gd name="T10" fmla="*/ 0 w 89"/>
                <a:gd name="T11" fmla="*/ 1 h 64"/>
                <a:gd name="T12" fmla="*/ 0 w 89"/>
                <a:gd name="T13" fmla="*/ 1 h 64"/>
                <a:gd name="T14" fmla="*/ 0 w 89"/>
                <a:gd name="T15" fmla="*/ 1 h 64"/>
                <a:gd name="T16" fmla="*/ 0 w 89"/>
                <a:gd name="T17" fmla="*/ 0 h 64"/>
                <a:gd name="T18" fmla="*/ 0 w 89"/>
                <a:gd name="T19" fmla="*/ 1 h 64"/>
                <a:gd name="T20" fmla="*/ 0 w 89"/>
                <a:gd name="T21" fmla="*/ 1 h 64"/>
                <a:gd name="T22" fmla="*/ 0 w 89"/>
                <a:gd name="T23" fmla="*/ 1 h 64"/>
                <a:gd name="T24" fmla="*/ 0 w 89"/>
                <a:gd name="T25" fmla="*/ 1 h 64"/>
                <a:gd name="T26" fmla="*/ 0 w 89"/>
                <a:gd name="T27" fmla="*/ 1 h 64"/>
                <a:gd name="T28" fmla="*/ 0 w 89"/>
                <a:gd name="T29" fmla="*/ 1 h 64"/>
                <a:gd name="T30" fmla="*/ 0 w 89"/>
                <a:gd name="T31" fmla="*/ 1 h 64"/>
                <a:gd name="T32" fmla="*/ 0 w 89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4"/>
                <a:gd name="T53" fmla="*/ 89 w 89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4">
                  <a:moveTo>
                    <a:pt x="44" y="64"/>
                  </a:moveTo>
                  <a:lnTo>
                    <a:pt x="62" y="62"/>
                  </a:lnTo>
                  <a:lnTo>
                    <a:pt x="75" y="54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19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7" name="Freeform 45"/>
            <p:cNvSpPr>
              <a:spLocks/>
            </p:cNvSpPr>
            <p:nvPr/>
          </p:nvSpPr>
          <p:spPr bwMode="auto">
            <a:xfrm>
              <a:off x="3388" y="3215"/>
              <a:ext cx="46" cy="32"/>
            </a:xfrm>
            <a:custGeom>
              <a:avLst/>
              <a:gdLst>
                <a:gd name="T0" fmla="*/ 1 w 91"/>
                <a:gd name="T1" fmla="*/ 1 h 64"/>
                <a:gd name="T2" fmla="*/ 1 w 91"/>
                <a:gd name="T3" fmla="*/ 1 h 64"/>
                <a:gd name="T4" fmla="*/ 1 w 91"/>
                <a:gd name="T5" fmla="*/ 1 h 64"/>
                <a:gd name="T6" fmla="*/ 1 w 91"/>
                <a:gd name="T7" fmla="*/ 1 h 64"/>
                <a:gd name="T8" fmla="*/ 1 w 91"/>
                <a:gd name="T9" fmla="*/ 1 h 64"/>
                <a:gd name="T10" fmla="*/ 1 w 91"/>
                <a:gd name="T11" fmla="*/ 1 h 64"/>
                <a:gd name="T12" fmla="*/ 1 w 91"/>
                <a:gd name="T13" fmla="*/ 1 h 64"/>
                <a:gd name="T14" fmla="*/ 1 w 91"/>
                <a:gd name="T15" fmla="*/ 1 h 64"/>
                <a:gd name="T16" fmla="*/ 1 w 91"/>
                <a:gd name="T17" fmla="*/ 0 h 64"/>
                <a:gd name="T18" fmla="*/ 1 w 91"/>
                <a:gd name="T19" fmla="*/ 1 h 64"/>
                <a:gd name="T20" fmla="*/ 1 w 91"/>
                <a:gd name="T21" fmla="*/ 1 h 64"/>
                <a:gd name="T22" fmla="*/ 1 w 91"/>
                <a:gd name="T23" fmla="*/ 1 h 64"/>
                <a:gd name="T24" fmla="*/ 0 w 91"/>
                <a:gd name="T25" fmla="*/ 1 h 64"/>
                <a:gd name="T26" fmla="*/ 1 w 91"/>
                <a:gd name="T27" fmla="*/ 1 h 64"/>
                <a:gd name="T28" fmla="*/ 1 w 91"/>
                <a:gd name="T29" fmla="*/ 1 h 64"/>
                <a:gd name="T30" fmla="*/ 1 w 91"/>
                <a:gd name="T31" fmla="*/ 1 h 64"/>
                <a:gd name="T32" fmla="*/ 1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6" y="64"/>
                  </a:moveTo>
                  <a:lnTo>
                    <a:pt x="64" y="62"/>
                  </a:lnTo>
                  <a:lnTo>
                    <a:pt x="77" y="55"/>
                  </a:lnTo>
                  <a:lnTo>
                    <a:pt x="87" y="45"/>
                  </a:lnTo>
                  <a:lnTo>
                    <a:pt x="91" y="33"/>
                  </a:lnTo>
                  <a:lnTo>
                    <a:pt x="87" y="20"/>
                  </a:lnTo>
                  <a:lnTo>
                    <a:pt x="77" y="10"/>
                  </a:lnTo>
                  <a:lnTo>
                    <a:pt x="64" y="2"/>
                  </a:lnTo>
                  <a:lnTo>
                    <a:pt x="46" y="0"/>
                  </a:lnTo>
                  <a:lnTo>
                    <a:pt x="29" y="2"/>
                  </a:lnTo>
                  <a:lnTo>
                    <a:pt x="13" y="10"/>
                  </a:lnTo>
                  <a:lnTo>
                    <a:pt x="4" y="20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3" y="55"/>
                  </a:lnTo>
                  <a:lnTo>
                    <a:pt x="29" y="62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8" name="Freeform 46"/>
            <p:cNvSpPr>
              <a:spLocks/>
            </p:cNvSpPr>
            <p:nvPr/>
          </p:nvSpPr>
          <p:spPr bwMode="auto">
            <a:xfrm>
              <a:off x="3381" y="3321"/>
              <a:ext cx="45" cy="32"/>
            </a:xfrm>
            <a:custGeom>
              <a:avLst/>
              <a:gdLst>
                <a:gd name="T0" fmla="*/ 0 w 91"/>
                <a:gd name="T1" fmla="*/ 1 h 64"/>
                <a:gd name="T2" fmla="*/ 0 w 91"/>
                <a:gd name="T3" fmla="*/ 1 h 64"/>
                <a:gd name="T4" fmla="*/ 0 w 91"/>
                <a:gd name="T5" fmla="*/ 1 h 64"/>
                <a:gd name="T6" fmla="*/ 0 w 91"/>
                <a:gd name="T7" fmla="*/ 1 h 64"/>
                <a:gd name="T8" fmla="*/ 0 w 91"/>
                <a:gd name="T9" fmla="*/ 1 h 64"/>
                <a:gd name="T10" fmla="*/ 0 w 91"/>
                <a:gd name="T11" fmla="*/ 1 h 64"/>
                <a:gd name="T12" fmla="*/ 0 w 91"/>
                <a:gd name="T13" fmla="*/ 1 h 64"/>
                <a:gd name="T14" fmla="*/ 0 w 91"/>
                <a:gd name="T15" fmla="*/ 1 h 64"/>
                <a:gd name="T16" fmla="*/ 0 w 91"/>
                <a:gd name="T17" fmla="*/ 0 h 64"/>
                <a:gd name="T18" fmla="*/ 0 w 91"/>
                <a:gd name="T19" fmla="*/ 1 h 64"/>
                <a:gd name="T20" fmla="*/ 0 w 91"/>
                <a:gd name="T21" fmla="*/ 1 h 64"/>
                <a:gd name="T22" fmla="*/ 0 w 91"/>
                <a:gd name="T23" fmla="*/ 1 h 64"/>
                <a:gd name="T24" fmla="*/ 0 w 91"/>
                <a:gd name="T25" fmla="*/ 1 h 64"/>
                <a:gd name="T26" fmla="*/ 0 w 91"/>
                <a:gd name="T27" fmla="*/ 1 h 64"/>
                <a:gd name="T28" fmla="*/ 0 w 91"/>
                <a:gd name="T29" fmla="*/ 1 h 64"/>
                <a:gd name="T30" fmla="*/ 0 w 91"/>
                <a:gd name="T31" fmla="*/ 1 h 64"/>
                <a:gd name="T32" fmla="*/ 0 w 91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64"/>
                <a:gd name="T53" fmla="*/ 91 w 91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64">
                  <a:moveTo>
                    <a:pt x="45" y="64"/>
                  </a:moveTo>
                  <a:lnTo>
                    <a:pt x="62" y="62"/>
                  </a:lnTo>
                  <a:lnTo>
                    <a:pt x="78" y="54"/>
                  </a:lnTo>
                  <a:lnTo>
                    <a:pt x="87" y="43"/>
                  </a:lnTo>
                  <a:lnTo>
                    <a:pt x="91" y="31"/>
                  </a:lnTo>
                  <a:lnTo>
                    <a:pt x="87" y="19"/>
                  </a:lnTo>
                  <a:lnTo>
                    <a:pt x="78" y="10"/>
                  </a:lnTo>
                  <a:lnTo>
                    <a:pt x="62" y="2"/>
                  </a:lnTo>
                  <a:lnTo>
                    <a:pt x="45" y="0"/>
                  </a:lnTo>
                  <a:lnTo>
                    <a:pt x="27" y="2"/>
                  </a:lnTo>
                  <a:lnTo>
                    <a:pt x="14" y="10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4" y="54"/>
                  </a:lnTo>
                  <a:lnTo>
                    <a:pt x="27" y="62"/>
                  </a:lnTo>
                  <a:lnTo>
                    <a:pt x="45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99" name="Freeform 47"/>
            <p:cNvSpPr>
              <a:spLocks/>
            </p:cNvSpPr>
            <p:nvPr/>
          </p:nvSpPr>
          <p:spPr bwMode="auto">
            <a:xfrm>
              <a:off x="3419" y="3279"/>
              <a:ext cx="46" cy="31"/>
            </a:xfrm>
            <a:custGeom>
              <a:avLst/>
              <a:gdLst>
                <a:gd name="T0" fmla="*/ 1 w 90"/>
                <a:gd name="T1" fmla="*/ 0 h 64"/>
                <a:gd name="T2" fmla="*/ 1 w 90"/>
                <a:gd name="T3" fmla="*/ 0 h 64"/>
                <a:gd name="T4" fmla="*/ 1 w 90"/>
                <a:gd name="T5" fmla="*/ 0 h 64"/>
                <a:gd name="T6" fmla="*/ 1 w 90"/>
                <a:gd name="T7" fmla="*/ 0 h 64"/>
                <a:gd name="T8" fmla="*/ 1 w 90"/>
                <a:gd name="T9" fmla="*/ 0 h 64"/>
                <a:gd name="T10" fmla="*/ 1 w 90"/>
                <a:gd name="T11" fmla="*/ 0 h 64"/>
                <a:gd name="T12" fmla="*/ 1 w 90"/>
                <a:gd name="T13" fmla="*/ 0 h 64"/>
                <a:gd name="T14" fmla="*/ 1 w 90"/>
                <a:gd name="T15" fmla="*/ 0 h 64"/>
                <a:gd name="T16" fmla="*/ 1 w 90"/>
                <a:gd name="T17" fmla="*/ 0 h 64"/>
                <a:gd name="T18" fmla="*/ 1 w 90"/>
                <a:gd name="T19" fmla="*/ 0 h 64"/>
                <a:gd name="T20" fmla="*/ 1 w 90"/>
                <a:gd name="T21" fmla="*/ 0 h 64"/>
                <a:gd name="T22" fmla="*/ 1 w 90"/>
                <a:gd name="T23" fmla="*/ 0 h 64"/>
                <a:gd name="T24" fmla="*/ 0 w 90"/>
                <a:gd name="T25" fmla="*/ 0 h 64"/>
                <a:gd name="T26" fmla="*/ 1 w 90"/>
                <a:gd name="T27" fmla="*/ 0 h 64"/>
                <a:gd name="T28" fmla="*/ 1 w 90"/>
                <a:gd name="T29" fmla="*/ 0 h 64"/>
                <a:gd name="T30" fmla="*/ 1 w 90"/>
                <a:gd name="T31" fmla="*/ 0 h 64"/>
                <a:gd name="T32" fmla="*/ 1 w 90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64"/>
                <a:gd name="T53" fmla="*/ 90 w 9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64">
                  <a:moveTo>
                    <a:pt x="44" y="64"/>
                  </a:moveTo>
                  <a:lnTo>
                    <a:pt x="61" y="62"/>
                  </a:lnTo>
                  <a:lnTo>
                    <a:pt x="77" y="54"/>
                  </a:lnTo>
                  <a:lnTo>
                    <a:pt x="87" y="44"/>
                  </a:lnTo>
                  <a:lnTo>
                    <a:pt x="90" y="33"/>
                  </a:lnTo>
                  <a:lnTo>
                    <a:pt x="87" y="19"/>
                  </a:lnTo>
                  <a:lnTo>
                    <a:pt x="77" y="10"/>
                  </a:lnTo>
                  <a:lnTo>
                    <a:pt x="61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3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13" y="54"/>
                  </a:lnTo>
                  <a:lnTo>
                    <a:pt x="27" y="62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0" name="Freeform 48"/>
            <p:cNvSpPr>
              <a:spLocks/>
            </p:cNvSpPr>
            <p:nvPr/>
          </p:nvSpPr>
          <p:spPr bwMode="auto">
            <a:xfrm>
              <a:off x="3458" y="3236"/>
              <a:ext cx="44" cy="33"/>
            </a:xfrm>
            <a:custGeom>
              <a:avLst/>
              <a:gdLst>
                <a:gd name="T0" fmla="*/ 0 w 89"/>
                <a:gd name="T1" fmla="*/ 1 h 66"/>
                <a:gd name="T2" fmla="*/ 0 w 89"/>
                <a:gd name="T3" fmla="*/ 1 h 66"/>
                <a:gd name="T4" fmla="*/ 0 w 89"/>
                <a:gd name="T5" fmla="*/ 1 h 66"/>
                <a:gd name="T6" fmla="*/ 0 w 89"/>
                <a:gd name="T7" fmla="*/ 1 h 66"/>
                <a:gd name="T8" fmla="*/ 0 w 89"/>
                <a:gd name="T9" fmla="*/ 1 h 66"/>
                <a:gd name="T10" fmla="*/ 0 w 89"/>
                <a:gd name="T11" fmla="*/ 1 h 66"/>
                <a:gd name="T12" fmla="*/ 0 w 89"/>
                <a:gd name="T13" fmla="*/ 1 h 66"/>
                <a:gd name="T14" fmla="*/ 0 w 89"/>
                <a:gd name="T15" fmla="*/ 1 h 66"/>
                <a:gd name="T16" fmla="*/ 0 w 89"/>
                <a:gd name="T17" fmla="*/ 0 h 66"/>
                <a:gd name="T18" fmla="*/ 0 w 89"/>
                <a:gd name="T19" fmla="*/ 1 h 66"/>
                <a:gd name="T20" fmla="*/ 0 w 89"/>
                <a:gd name="T21" fmla="*/ 1 h 66"/>
                <a:gd name="T22" fmla="*/ 0 w 89"/>
                <a:gd name="T23" fmla="*/ 1 h 66"/>
                <a:gd name="T24" fmla="*/ 0 w 89"/>
                <a:gd name="T25" fmla="*/ 1 h 66"/>
                <a:gd name="T26" fmla="*/ 0 w 89"/>
                <a:gd name="T27" fmla="*/ 1 h 66"/>
                <a:gd name="T28" fmla="*/ 0 w 89"/>
                <a:gd name="T29" fmla="*/ 1 h 66"/>
                <a:gd name="T30" fmla="*/ 0 w 89"/>
                <a:gd name="T31" fmla="*/ 1 h 66"/>
                <a:gd name="T32" fmla="*/ 0 w 89"/>
                <a:gd name="T33" fmla="*/ 1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66"/>
                <a:gd name="T53" fmla="*/ 89 w 89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66">
                  <a:moveTo>
                    <a:pt x="44" y="66"/>
                  </a:moveTo>
                  <a:lnTo>
                    <a:pt x="62" y="64"/>
                  </a:lnTo>
                  <a:lnTo>
                    <a:pt x="75" y="56"/>
                  </a:lnTo>
                  <a:lnTo>
                    <a:pt x="85" y="44"/>
                  </a:lnTo>
                  <a:lnTo>
                    <a:pt x="89" y="33"/>
                  </a:lnTo>
                  <a:lnTo>
                    <a:pt x="85" y="21"/>
                  </a:lnTo>
                  <a:lnTo>
                    <a:pt x="75" y="10"/>
                  </a:lnTo>
                  <a:lnTo>
                    <a:pt x="62" y="2"/>
                  </a:lnTo>
                  <a:lnTo>
                    <a:pt x="44" y="0"/>
                  </a:lnTo>
                  <a:lnTo>
                    <a:pt x="27" y="2"/>
                  </a:lnTo>
                  <a:lnTo>
                    <a:pt x="13" y="10"/>
                  </a:lnTo>
                  <a:lnTo>
                    <a:pt x="4" y="21"/>
                  </a:lnTo>
                  <a:lnTo>
                    <a:pt x="0" y="33"/>
                  </a:lnTo>
                  <a:lnTo>
                    <a:pt x="4" y="44"/>
                  </a:lnTo>
                  <a:lnTo>
                    <a:pt x="13" y="56"/>
                  </a:lnTo>
                  <a:lnTo>
                    <a:pt x="27" y="64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1" name="Freeform 49"/>
            <p:cNvSpPr>
              <a:spLocks/>
            </p:cNvSpPr>
            <p:nvPr/>
          </p:nvSpPr>
          <p:spPr bwMode="auto">
            <a:xfrm>
              <a:off x="3404" y="2421"/>
              <a:ext cx="510" cy="305"/>
            </a:xfrm>
            <a:custGeom>
              <a:avLst/>
              <a:gdLst>
                <a:gd name="T0" fmla="*/ 1 w 1019"/>
                <a:gd name="T1" fmla="*/ 0 h 608"/>
                <a:gd name="T2" fmla="*/ 0 w 1019"/>
                <a:gd name="T3" fmla="*/ 1 h 608"/>
                <a:gd name="T4" fmla="*/ 1 w 1019"/>
                <a:gd name="T5" fmla="*/ 1 h 608"/>
                <a:gd name="T6" fmla="*/ 1 w 1019"/>
                <a:gd name="T7" fmla="*/ 1 h 608"/>
                <a:gd name="T8" fmla="*/ 2 w 1019"/>
                <a:gd name="T9" fmla="*/ 1 h 608"/>
                <a:gd name="T10" fmla="*/ 2 w 1019"/>
                <a:gd name="T11" fmla="*/ 2 h 608"/>
                <a:gd name="T12" fmla="*/ 2 w 1019"/>
                <a:gd name="T13" fmla="*/ 2 h 608"/>
                <a:gd name="T14" fmla="*/ 2 w 1019"/>
                <a:gd name="T15" fmla="*/ 1 h 608"/>
                <a:gd name="T16" fmla="*/ 1 w 1019"/>
                <a:gd name="T17" fmla="*/ 0 h 6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9"/>
                <a:gd name="T28" fmla="*/ 0 h 608"/>
                <a:gd name="T29" fmla="*/ 1019 w 1019"/>
                <a:gd name="T30" fmla="*/ 608 h 6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9" h="608">
                  <a:moveTo>
                    <a:pt x="253" y="0"/>
                  </a:moveTo>
                  <a:lnTo>
                    <a:pt x="0" y="355"/>
                  </a:lnTo>
                  <a:lnTo>
                    <a:pt x="34" y="380"/>
                  </a:lnTo>
                  <a:lnTo>
                    <a:pt x="270" y="48"/>
                  </a:lnTo>
                  <a:lnTo>
                    <a:pt x="946" y="226"/>
                  </a:lnTo>
                  <a:lnTo>
                    <a:pt x="683" y="583"/>
                  </a:lnTo>
                  <a:lnTo>
                    <a:pt x="718" y="608"/>
                  </a:lnTo>
                  <a:lnTo>
                    <a:pt x="1019" y="19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2" name="Freeform 50"/>
            <p:cNvSpPr>
              <a:spLocks/>
            </p:cNvSpPr>
            <p:nvPr/>
          </p:nvSpPr>
          <p:spPr bwMode="auto">
            <a:xfrm>
              <a:off x="3240" y="2605"/>
              <a:ext cx="514" cy="166"/>
            </a:xfrm>
            <a:custGeom>
              <a:avLst/>
              <a:gdLst>
                <a:gd name="T0" fmla="*/ 0 w 1030"/>
                <a:gd name="T1" fmla="*/ 0 h 332"/>
                <a:gd name="T2" fmla="*/ 0 w 1030"/>
                <a:gd name="T3" fmla="*/ 1 h 332"/>
                <a:gd name="T4" fmla="*/ 1 w 1030"/>
                <a:gd name="T5" fmla="*/ 1 h 332"/>
                <a:gd name="T6" fmla="*/ 2 w 1030"/>
                <a:gd name="T7" fmla="*/ 1 h 332"/>
                <a:gd name="T8" fmla="*/ 0 w 1030"/>
                <a:gd name="T9" fmla="*/ 0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0"/>
                <a:gd name="T16" fmla="*/ 0 h 332"/>
                <a:gd name="T17" fmla="*/ 1030 w 1030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0" h="332">
                  <a:moveTo>
                    <a:pt x="346" y="0"/>
                  </a:moveTo>
                  <a:lnTo>
                    <a:pt x="0" y="46"/>
                  </a:lnTo>
                  <a:lnTo>
                    <a:pt x="744" y="332"/>
                  </a:lnTo>
                  <a:lnTo>
                    <a:pt x="1030" y="228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3" name="Freeform 51"/>
            <p:cNvSpPr>
              <a:spLocks/>
            </p:cNvSpPr>
            <p:nvPr/>
          </p:nvSpPr>
          <p:spPr bwMode="auto">
            <a:xfrm>
              <a:off x="2855" y="1603"/>
              <a:ext cx="989" cy="794"/>
            </a:xfrm>
            <a:custGeom>
              <a:avLst/>
              <a:gdLst>
                <a:gd name="T0" fmla="*/ 3 w 1977"/>
                <a:gd name="T1" fmla="*/ 3 h 1588"/>
                <a:gd name="T2" fmla="*/ 3 w 1977"/>
                <a:gd name="T3" fmla="*/ 3 h 1588"/>
                <a:gd name="T4" fmla="*/ 3 w 1977"/>
                <a:gd name="T5" fmla="*/ 3 h 1588"/>
                <a:gd name="T6" fmla="*/ 4 w 1977"/>
                <a:gd name="T7" fmla="*/ 3 h 1588"/>
                <a:gd name="T8" fmla="*/ 4 w 1977"/>
                <a:gd name="T9" fmla="*/ 3 h 1588"/>
                <a:gd name="T10" fmla="*/ 4 w 1977"/>
                <a:gd name="T11" fmla="*/ 3 h 1588"/>
                <a:gd name="T12" fmla="*/ 4 w 1977"/>
                <a:gd name="T13" fmla="*/ 3 h 1588"/>
                <a:gd name="T14" fmla="*/ 4 w 1977"/>
                <a:gd name="T15" fmla="*/ 2 h 1588"/>
                <a:gd name="T16" fmla="*/ 4 w 1977"/>
                <a:gd name="T17" fmla="*/ 2 h 1588"/>
                <a:gd name="T18" fmla="*/ 4 w 1977"/>
                <a:gd name="T19" fmla="*/ 2 h 1588"/>
                <a:gd name="T20" fmla="*/ 4 w 1977"/>
                <a:gd name="T21" fmla="*/ 1 h 1588"/>
                <a:gd name="T22" fmla="*/ 4 w 1977"/>
                <a:gd name="T23" fmla="*/ 1 h 1588"/>
                <a:gd name="T24" fmla="*/ 4 w 1977"/>
                <a:gd name="T25" fmla="*/ 1 h 1588"/>
                <a:gd name="T26" fmla="*/ 3 w 1977"/>
                <a:gd name="T27" fmla="*/ 1 h 1588"/>
                <a:gd name="T28" fmla="*/ 3 w 1977"/>
                <a:gd name="T29" fmla="*/ 1 h 1588"/>
                <a:gd name="T30" fmla="*/ 3 w 1977"/>
                <a:gd name="T31" fmla="*/ 1 h 1588"/>
                <a:gd name="T32" fmla="*/ 2 w 1977"/>
                <a:gd name="T33" fmla="*/ 1 h 1588"/>
                <a:gd name="T34" fmla="*/ 2 w 1977"/>
                <a:gd name="T35" fmla="*/ 1 h 1588"/>
                <a:gd name="T36" fmla="*/ 2 w 1977"/>
                <a:gd name="T37" fmla="*/ 1 h 1588"/>
                <a:gd name="T38" fmla="*/ 1 w 1977"/>
                <a:gd name="T39" fmla="*/ 1 h 1588"/>
                <a:gd name="T40" fmla="*/ 1 w 1977"/>
                <a:gd name="T41" fmla="*/ 1 h 1588"/>
                <a:gd name="T42" fmla="*/ 1 w 1977"/>
                <a:gd name="T43" fmla="*/ 1 h 1588"/>
                <a:gd name="T44" fmla="*/ 1 w 1977"/>
                <a:gd name="T45" fmla="*/ 2 h 1588"/>
                <a:gd name="T46" fmla="*/ 1 w 1977"/>
                <a:gd name="T47" fmla="*/ 2 h 1588"/>
                <a:gd name="T48" fmla="*/ 1 w 1977"/>
                <a:gd name="T49" fmla="*/ 2 h 1588"/>
                <a:gd name="T50" fmla="*/ 1 w 1977"/>
                <a:gd name="T51" fmla="*/ 3 h 1588"/>
                <a:gd name="T52" fmla="*/ 1 w 1977"/>
                <a:gd name="T53" fmla="*/ 3 h 1588"/>
                <a:gd name="T54" fmla="*/ 1 w 1977"/>
                <a:gd name="T55" fmla="*/ 3 h 1588"/>
                <a:gd name="T56" fmla="*/ 1 w 1977"/>
                <a:gd name="T57" fmla="*/ 3 h 1588"/>
                <a:gd name="T58" fmla="*/ 2 w 1977"/>
                <a:gd name="T59" fmla="*/ 3 h 1588"/>
                <a:gd name="T60" fmla="*/ 2 w 1977"/>
                <a:gd name="T61" fmla="*/ 3 h 1588"/>
                <a:gd name="T62" fmla="*/ 2 w 1977"/>
                <a:gd name="T63" fmla="*/ 3 h 15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77"/>
                <a:gd name="T97" fmla="*/ 0 h 1588"/>
                <a:gd name="T98" fmla="*/ 1977 w 1977"/>
                <a:gd name="T99" fmla="*/ 1588 h 15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77" h="1588">
                  <a:moveTo>
                    <a:pt x="987" y="1588"/>
                  </a:moveTo>
                  <a:lnTo>
                    <a:pt x="1087" y="1584"/>
                  </a:lnTo>
                  <a:lnTo>
                    <a:pt x="1186" y="1573"/>
                  </a:lnTo>
                  <a:lnTo>
                    <a:pt x="1280" y="1554"/>
                  </a:lnTo>
                  <a:lnTo>
                    <a:pt x="1373" y="1526"/>
                  </a:lnTo>
                  <a:lnTo>
                    <a:pt x="1458" y="1492"/>
                  </a:lnTo>
                  <a:lnTo>
                    <a:pt x="1541" y="1453"/>
                  </a:lnTo>
                  <a:lnTo>
                    <a:pt x="1616" y="1407"/>
                  </a:lnTo>
                  <a:lnTo>
                    <a:pt x="1688" y="1356"/>
                  </a:lnTo>
                  <a:lnTo>
                    <a:pt x="1751" y="1298"/>
                  </a:lnTo>
                  <a:lnTo>
                    <a:pt x="1807" y="1238"/>
                  </a:lnTo>
                  <a:lnTo>
                    <a:pt x="1858" y="1173"/>
                  </a:lnTo>
                  <a:lnTo>
                    <a:pt x="1900" y="1103"/>
                  </a:lnTo>
                  <a:lnTo>
                    <a:pt x="1933" y="1030"/>
                  </a:lnTo>
                  <a:lnTo>
                    <a:pt x="1958" y="954"/>
                  </a:lnTo>
                  <a:lnTo>
                    <a:pt x="1972" y="875"/>
                  </a:lnTo>
                  <a:lnTo>
                    <a:pt x="1977" y="794"/>
                  </a:lnTo>
                  <a:lnTo>
                    <a:pt x="1972" y="713"/>
                  </a:lnTo>
                  <a:lnTo>
                    <a:pt x="1958" y="634"/>
                  </a:lnTo>
                  <a:lnTo>
                    <a:pt x="1933" y="558"/>
                  </a:lnTo>
                  <a:lnTo>
                    <a:pt x="1900" y="485"/>
                  </a:lnTo>
                  <a:lnTo>
                    <a:pt x="1858" y="415"/>
                  </a:lnTo>
                  <a:lnTo>
                    <a:pt x="1807" y="349"/>
                  </a:lnTo>
                  <a:lnTo>
                    <a:pt x="1751" y="289"/>
                  </a:lnTo>
                  <a:lnTo>
                    <a:pt x="1688" y="232"/>
                  </a:lnTo>
                  <a:lnTo>
                    <a:pt x="1616" y="181"/>
                  </a:lnTo>
                  <a:lnTo>
                    <a:pt x="1541" y="135"/>
                  </a:lnTo>
                  <a:lnTo>
                    <a:pt x="1458" y="96"/>
                  </a:lnTo>
                  <a:lnTo>
                    <a:pt x="1373" y="61"/>
                  </a:lnTo>
                  <a:lnTo>
                    <a:pt x="1280" y="34"/>
                  </a:lnTo>
                  <a:lnTo>
                    <a:pt x="1186" y="15"/>
                  </a:lnTo>
                  <a:lnTo>
                    <a:pt x="1087" y="3"/>
                  </a:lnTo>
                  <a:lnTo>
                    <a:pt x="987" y="0"/>
                  </a:lnTo>
                  <a:lnTo>
                    <a:pt x="886" y="3"/>
                  </a:lnTo>
                  <a:lnTo>
                    <a:pt x="788" y="15"/>
                  </a:lnTo>
                  <a:lnTo>
                    <a:pt x="693" y="34"/>
                  </a:lnTo>
                  <a:lnTo>
                    <a:pt x="602" y="61"/>
                  </a:lnTo>
                  <a:lnTo>
                    <a:pt x="517" y="96"/>
                  </a:lnTo>
                  <a:lnTo>
                    <a:pt x="434" y="135"/>
                  </a:lnTo>
                  <a:lnTo>
                    <a:pt x="359" y="181"/>
                  </a:lnTo>
                  <a:lnTo>
                    <a:pt x="289" y="232"/>
                  </a:lnTo>
                  <a:lnTo>
                    <a:pt x="226" y="289"/>
                  </a:lnTo>
                  <a:lnTo>
                    <a:pt x="168" y="349"/>
                  </a:lnTo>
                  <a:lnTo>
                    <a:pt x="119" y="415"/>
                  </a:lnTo>
                  <a:lnTo>
                    <a:pt x="77" y="485"/>
                  </a:lnTo>
                  <a:lnTo>
                    <a:pt x="44" y="558"/>
                  </a:lnTo>
                  <a:lnTo>
                    <a:pt x="19" y="634"/>
                  </a:lnTo>
                  <a:lnTo>
                    <a:pt x="6" y="713"/>
                  </a:lnTo>
                  <a:lnTo>
                    <a:pt x="0" y="794"/>
                  </a:lnTo>
                  <a:lnTo>
                    <a:pt x="6" y="875"/>
                  </a:lnTo>
                  <a:lnTo>
                    <a:pt x="19" y="954"/>
                  </a:lnTo>
                  <a:lnTo>
                    <a:pt x="44" y="1030"/>
                  </a:lnTo>
                  <a:lnTo>
                    <a:pt x="77" y="1103"/>
                  </a:lnTo>
                  <a:lnTo>
                    <a:pt x="119" y="1173"/>
                  </a:lnTo>
                  <a:lnTo>
                    <a:pt x="168" y="1238"/>
                  </a:lnTo>
                  <a:lnTo>
                    <a:pt x="226" y="1298"/>
                  </a:lnTo>
                  <a:lnTo>
                    <a:pt x="289" y="1356"/>
                  </a:lnTo>
                  <a:lnTo>
                    <a:pt x="359" y="1407"/>
                  </a:lnTo>
                  <a:lnTo>
                    <a:pt x="434" y="1453"/>
                  </a:lnTo>
                  <a:lnTo>
                    <a:pt x="517" y="1492"/>
                  </a:lnTo>
                  <a:lnTo>
                    <a:pt x="602" y="1526"/>
                  </a:lnTo>
                  <a:lnTo>
                    <a:pt x="693" y="1554"/>
                  </a:lnTo>
                  <a:lnTo>
                    <a:pt x="788" y="1573"/>
                  </a:lnTo>
                  <a:lnTo>
                    <a:pt x="886" y="1584"/>
                  </a:lnTo>
                  <a:lnTo>
                    <a:pt x="987" y="1588"/>
                  </a:lnTo>
                  <a:close/>
                </a:path>
              </a:pathLst>
            </a:custGeom>
            <a:solidFill>
              <a:srgbClr val="FFD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4" name="Freeform 52"/>
            <p:cNvSpPr>
              <a:spLocks/>
            </p:cNvSpPr>
            <p:nvPr/>
          </p:nvSpPr>
          <p:spPr bwMode="auto">
            <a:xfrm>
              <a:off x="2864" y="1611"/>
              <a:ext cx="971" cy="778"/>
            </a:xfrm>
            <a:custGeom>
              <a:avLst/>
              <a:gdLst>
                <a:gd name="T0" fmla="*/ 3 w 1941"/>
                <a:gd name="T1" fmla="*/ 3 h 1558"/>
                <a:gd name="T2" fmla="*/ 3 w 1941"/>
                <a:gd name="T3" fmla="*/ 2 h 1558"/>
                <a:gd name="T4" fmla="*/ 3 w 1941"/>
                <a:gd name="T5" fmla="*/ 2 h 1558"/>
                <a:gd name="T6" fmla="*/ 4 w 1941"/>
                <a:gd name="T7" fmla="*/ 2 h 1558"/>
                <a:gd name="T8" fmla="*/ 4 w 1941"/>
                <a:gd name="T9" fmla="*/ 2 h 1558"/>
                <a:gd name="T10" fmla="*/ 4 w 1941"/>
                <a:gd name="T11" fmla="*/ 2 h 1558"/>
                <a:gd name="T12" fmla="*/ 4 w 1941"/>
                <a:gd name="T13" fmla="*/ 1 h 1558"/>
                <a:gd name="T14" fmla="*/ 4 w 1941"/>
                <a:gd name="T15" fmla="*/ 1 h 1558"/>
                <a:gd name="T16" fmla="*/ 4 w 1941"/>
                <a:gd name="T17" fmla="*/ 1 h 1558"/>
                <a:gd name="T18" fmla="*/ 4 w 1941"/>
                <a:gd name="T19" fmla="*/ 1 h 1558"/>
                <a:gd name="T20" fmla="*/ 4 w 1941"/>
                <a:gd name="T21" fmla="*/ 0 h 1558"/>
                <a:gd name="T22" fmla="*/ 4 w 1941"/>
                <a:gd name="T23" fmla="*/ 0 h 1558"/>
                <a:gd name="T24" fmla="*/ 4 w 1941"/>
                <a:gd name="T25" fmla="*/ 0 h 1558"/>
                <a:gd name="T26" fmla="*/ 3 w 1941"/>
                <a:gd name="T27" fmla="*/ 0 h 1558"/>
                <a:gd name="T28" fmla="*/ 3 w 1941"/>
                <a:gd name="T29" fmla="*/ 0 h 1558"/>
                <a:gd name="T30" fmla="*/ 3 w 1941"/>
                <a:gd name="T31" fmla="*/ 0 h 1558"/>
                <a:gd name="T32" fmla="*/ 2 w 1941"/>
                <a:gd name="T33" fmla="*/ 0 h 1558"/>
                <a:gd name="T34" fmla="*/ 2 w 1941"/>
                <a:gd name="T35" fmla="*/ 0 h 1558"/>
                <a:gd name="T36" fmla="*/ 1 w 1941"/>
                <a:gd name="T37" fmla="*/ 0 h 1558"/>
                <a:gd name="T38" fmla="*/ 1 w 1941"/>
                <a:gd name="T39" fmla="*/ 0 h 1558"/>
                <a:gd name="T40" fmla="*/ 1 w 1941"/>
                <a:gd name="T41" fmla="*/ 0 h 1558"/>
                <a:gd name="T42" fmla="*/ 1 w 1941"/>
                <a:gd name="T43" fmla="*/ 0 h 1558"/>
                <a:gd name="T44" fmla="*/ 1 w 1941"/>
                <a:gd name="T45" fmla="*/ 1 h 1558"/>
                <a:gd name="T46" fmla="*/ 1 w 1941"/>
                <a:gd name="T47" fmla="*/ 1 h 1558"/>
                <a:gd name="T48" fmla="*/ 1 w 1941"/>
                <a:gd name="T49" fmla="*/ 1 h 1558"/>
                <a:gd name="T50" fmla="*/ 1 w 1941"/>
                <a:gd name="T51" fmla="*/ 1 h 1558"/>
                <a:gd name="T52" fmla="*/ 1 w 1941"/>
                <a:gd name="T53" fmla="*/ 2 h 1558"/>
                <a:gd name="T54" fmla="*/ 1 w 1941"/>
                <a:gd name="T55" fmla="*/ 2 h 1558"/>
                <a:gd name="T56" fmla="*/ 1 w 1941"/>
                <a:gd name="T57" fmla="*/ 2 h 1558"/>
                <a:gd name="T58" fmla="*/ 1 w 1941"/>
                <a:gd name="T59" fmla="*/ 2 h 1558"/>
                <a:gd name="T60" fmla="*/ 2 w 1941"/>
                <a:gd name="T61" fmla="*/ 2 h 1558"/>
                <a:gd name="T62" fmla="*/ 2 w 1941"/>
                <a:gd name="T63" fmla="*/ 3 h 15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41"/>
                <a:gd name="T97" fmla="*/ 0 h 1558"/>
                <a:gd name="T98" fmla="*/ 1941 w 1941"/>
                <a:gd name="T99" fmla="*/ 1558 h 15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41" h="1558">
                  <a:moveTo>
                    <a:pt x="970" y="1558"/>
                  </a:moveTo>
                  <a:lnTo>
                    <a:pt x="1068" y="1554"/>
                  </a:lnTo>
                  <a:lnTo>
                    <a:pt x="1165" y="1542"/>
                  </a:lnTo>
                  <a:lnTo>
                    <a:pt x="1259" y="1523"/>
                  </a:lnTo>
                  <a:lnTo>
                    <a:pt x="1348" y="1496"/>
                  </a:lnTo>
                  <a:lnTo>
                    <a:pt x="1433" y="1463"/>
                  </a:lnTo>
                  <a:lnTo>
                    <a:pt x="1512" y="1425"/>
                  </a:lnTo>
                  <a:lnTo>
                    <a:pt x="1588" y="1380"/>
                  </a:lnTo>
                  <a:lnTo>
                    <a:pt x="1657" y="1330"/>
                  </a:lnTo>
                  <a:lnTo>
                    <a:pt x="1719" y="1276"/>
                  </a:lnTo>
                  <a:lnTo>
                    <a:pt x="1775" y="1216"/>
                  </a:lnTo>
                  <a:lnTo>
                    <a:pt x="1823" y="1150"/>
                  </a:lnTo>
                  <a:lnTo>
                    <a:pt x="1866" y="1082"/>
                  </a:lnTo>
                  <a:lnTo>
                    <a:pt x="1897" y="1011"/>
                  </a:lnTo>
                  <a:lnTo>
                    <a:pt x="1922" y="936"/>
                  </a:lnTo>
                  <a:lnTo>
                    <a:pt x="1935" y="858"/>
                  </a:lnTo>
                  <a:lnTo>
                    <a:pt x="1941" y="779"/>
                  </a:lnTo>
                  <a:lnTo>
                    <a:pt x="1935" y="700"/>
                  </a:lnTo>
                  <a:lnTo>
                    <a:pt x="1922" y="622"/>
                  </a:lnTo>
                  <a:lnTo>
                    <a:pt x="1897" y="547"/>
                  </a:lnTo>
                  <a:lnTo>
                    <a:pt x="1866" y="476"/>
                  </a:lnTo>
                  <a:lnTo>
                    <a:pt x="1823" y="408"/>
                  </a:lnTo>
                  <a:lnTo>
                    <a:pt x="1775" y="342"/>
                  </a:lnTo>
                  <a:lnTo>
                    <a:pt x="1719" y="282"/>
                  </a:lnTo>
                  <a:lnTo>
                    <a:pt x="1657" y="228"/>
                  </a:lnTo>
                  <a:lnTo>
                    <a:pt x="1588" y="178"/>
                  </a:lnTo>
                  <a:lnTo>
                    <a:pt x="1512" y="133"/>
                  </a:lnTo>
                  <a:lnTo>
                    <a:pt x="1433" y="95"/>
                  </a:lnTo>
                  <a:lnTo>
                    <a:pt x="1348" y="62"/>
                  </a:lnTo>
                  <a:lnTo>
                    <a:pt x="1259" y="35"/>
                  </a:lnTo>
                  <a:lnTo>
                    <a:pt x="1165" y="16"/>
                  </a:lnTo>
                  <a:lnTo>
                    <a:pt x="1068" y="4"/>
                  </a:lnTo>
                  <a:lnTo>
                    <a:pt x="970" y="0"/>
                  </a:lnTo>
                  <a:lnTo>
                    <a:pt x="871" y="4"/>
                  </a:lnTo>
                  <a:lnTo>
                    <a:pt x="775" y="16"/>
                  </a:lnTo>
                  <a:lnTo>
                    <a:pt x="682" y="35"/>
                  </a:lnTo>
                  <a:lnTo>
                    <a:pt x="593" y="62"/>
                  </a:lnTo>
                  <a:lnTo>
                    <a:pt x="508" y="95"/>
                  </a:lnTo>
                  <a:lnTo>
                    <a:pt x="429" y="133"/>
                  </a:lnTo>
                  <a:lnTo>
                    <a:pt x="354" y="178"/>
                  </a:lnTo>
                  <a:lnTo>
                    <a:pt x="286" y="228"/>
                  </a:lnTo>
                  <a:lnTo>
                    <a:pt x="222" y="282"/>
                  </a:lnTo>
                  <a:lnTo>
                    <a:pt x="166" y="342"/>
                  </a:lnTo>
                  <a:lnTo>
                    <a:pt x="118" y="408"/>
                  </a:lnTo>
                  <a:lnTo>
                    <a:pt x="77" y="476"/>
                  </a:lnTo>
                  <a:lnTo>
                    <a:pt x="45" y="547"/>
                  </a:lnTo>
                  <a:lnTo>
                    <a:pt x="19" y="622"/>
                  </a:lnTo>
                  <a:lnTo>
                    <a:pt x="6" y="700"/>
                  </a:lnTo>
                  <a:lnTo>
                    <a:pt x="0" y="779"/>
                  </a:lnTo>
                  <a:lnTo>
                    <a:pt x="6" y="858"/>
                  </a:lnTo>
                  <a:lnTo>
                    <a:pt x="19" y="936"/>
                  </a:lnTo>
                  <a:lnTo>
                    <a:pt x="45" y="1011"/>
                  </a:lnTo>
                  <a:lnTo>
                    <a:pt x="77" y="1082"/>
                  </a:lnTo>
                  <a:lnTo>
                    <a:pt x="118" y="1150"/>
                  </a:lnTo>
                  <a:lnTo>
                    <a:pt x="166" y="1216"/>
                  </a:lnTo>
                  <a:lnTo>
                    <a:pt x="222" y="1276"/>
                  </a:lnTo>
                  <a:lnTo>
                    <a:pt x="286" y="1330"/>
                  </a:lnTo>
                  <a:lnTo>
                    <a:pt x="354" y="1380"/>
                  </a:lnTo>
                  <a:lnTo>
                    <a:pt x="429" y="1425"/>
                  </a:lnTo>
                  <a:lnTo>
                    <a:pt x="508" y="1463"/>
                  </a:lnTo>
                  <a:lnTo>
                    <a:pt x="593" y="1496"/>
                  </a:lnTo>
                  <a:lnTo>
                    <a:pt x="682" y="1523"/>
                  </a:lnTo>
                  <a:lnTo>
                    <a:pt x="775" y="1542"/>
                  </a:lnTo>
                  <a:lnTo>
                    <a:pt x="871" y="1554"/>
                  </a:lnTo>
                  <a:lnTo>
                    <a:pt x="970" y="1558"/>
                  </a:lnTo>
                  <a:close/>
                </a:path>
              </a:pathLst>
            </a:custGeom>
            <a:solidFill>
              <a:srgbClr val="FFD3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5" name="Freeform 53"/>
            <p:cNvSpPr>
              <a:spLocks/>
            </p:cNvSpPr>
            <p:nvPr/>
          </p:nvSpPr>
          <p:spPr bwMode="auto">
            <a:xfrm>
              <a:off x="2874" y="1618"/>
              <a:ext cx="951" cy="764"/>
            </a:xfrm>
            <a:custGeom>
              <a:avLst/>
              <a:gdLst>
                <a:gd name="T0" fmla="*/ 2 w 1903"/>
                <a:gd name="T1" fmla="*/ 3 h 1526"/>
                <a:gd name="T2" fmla="*/ 2 w 1903"/>
                <a:gd name="T3" fmla="*/ 3 h 1526"/>
                <a:gd name="T4" fmla="*/ 2 w 1903"/>
                <a:gd name="T5" fmla="*/ 3 h 1526"/>
                <a:gd name="T6" fmla="*/ 3 w 1903"/>
                <a:gd name="T7" fmla="*/ 3 h 1526"/>
                <a:gd name="T8" fmla="*/ 3 w 1903"/>
                <a:gd name="T9" fmla="*/ 3 h 1526"/>
                <a:gd name="T10" fmla="*/ 3 w 1903"/>
                <a:gd name="T11" fmla="*/ 3 h 1526"/>
                <a:gd name="T12" fmla="*/ 3 w 1903"/>
                <a:gd name="T13" fmla="*/ 2 h 1526"/>
                <a:gd name="T14" fmla="*/ 3 w 1903"/>
                <a:gd name="T15" fmla="*/ 2 h 1526"/>
                <a:gd name="T16" fmla="*/ 3 w 1903"/>
                <a:gd name="T17" fmla="*/ 2 h 1526"/>
                <a:gd name="T18" fmla="*/ 3 w 1903"/>
                <a:gd name="T19" fmla="*/ 2 h 1526"/>
                <a:gd name="T20" fmla="*/ 3 w 1903"/>
                <a:gd name="T21" fmla="*/ 1 h 1526"/>
                <a:gd name="T22" fmla="*/ 3 w 1903"/>
                <a:gd name="T23" fmla="*/ 1 h 1526"/>
                <a:gd name="T24" fmla="*/ 3 w 1903"/>
                <a:gd name="T25" fmla="*/ 1 h 1526"/>
                <a:gd name="T26" fmla="*/ 2 w 1903"/>
                <a:gd name="T27" fmla="*/ 1 h 1526"/>
                <a:gd name="T28" fmla="*/ 2 w 1903"/>
                <a:gd name="T29" fmla="*/ 1 h 1526"/>
                <a:gd name="T30" fmla="*/ 2 w 1903"/>
                <a:gd name="T31" fmla="*/ 1 h 1526"/>
                <a:gd name="T32" fmla="*/ 1 w 1903"/>
                <a:gd name="T33" fmla="*/ 1 h 1526"/>
                <a:gd name="T34" fmla="*/ 1 w 1903"/>
                <a:gd name="T35" fmla="*/ 1 h 1526"/>
                <a:gd name="T36" fmla="*/ 0 w 1903"/>
                <a:gd name="T37" fmla="*/ 1 h 1526"/>
                <a:gd name="T38" fmla="*/ 0 w 1903"/>
                <a:gd name="T39" fmla="*/ 1 h 1526"/>
                <a:gd name="T40" fmla="*/ 0 w 1903"/>
                <a:gd name="T41" fmla="*/ 1 h 1526"/>
                <a:gd name="T42" fmla="*/ 0 w 1903"/>
                <a:gd name="T43" fmla="*/ 1 h 1526"/>
                <a:gd name="T44" fmla="*/ 0 w 1903"/>
                <a:gd name="T45" fmla="*/ 2 h 1526"/>
                <a:gd name="T46" fmla="*/ 0 w 1903"/>
                <a:gd name="T47" fmla="*/ 2 h 1526"/>
                <a:gd name="T48" fmla="*/ 0 w 1903"/>
                <a:gd name="T49" fmla="*/ 2 h 1526"/>
                <a:gd name="T50" fmla="*/ 0 w 1903"/>
                <a:gd name="T51" fmla="*/ 2 h 1526"/>
                <a:gd name="T52" fmla="*/ 0 w 1903"/>
                <a:gd name="T53" fmla="*/ 3 h 1526"/>
                <a:gd name="T54" fmla="*/ 0 w 1903"/>
                <a:gd name="T55" fmla="*/ 3 h 1526"/>
                <a:gd name="T56" fmla="*/ 0 w 1903"/>
                <a:gd name="T57" fmla="*/ 3 h 1526"/>
                <a:gd name="T58" fmla="*/ 0 w 1903"/>
                <a:gd name="T59" fmla="*/ 3 h 1526"/>
                <a:gd name="T60" fmla="*/ 1 w 1903"/>
                <a:gd name="T61" fmla="*/ 3 h 1526"/>
                <a:gd name="T62" fmla="*/ 1 w 1903"/>
                <a:gd name="T63" fmla="*/ 3 h 15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3"/>
                <a:gd name="T97" fmla="*/ 0 h 1526"/>
                <a:gd name="T98" fmla="*/ 1903 w 1903"/>
                <a:gd name="T99" fmla="*/ 1526 h 15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3" h="1526">
                  <a:moveTo>
                    <a:pt x="951" y="1526"/>
                  </a:moveTo>
                  <a:lnTo>
                    <a:pt x="1047" y="1523"/>
                  </a:lnTo>
                  <a:lnTo>
                    <a:pt x="1142" y="1511"/>
                  </a:lnTo>
                  <a:lnTo>
                    <a:pt x="1235" y="1492"/>
                  </a:lnTo>
                  <a:lnTo>
                    <a:pt x="1321" y="1466"/>
                  </a:lnTo>
                  <a:lnTo>
                    <a:pt x="1404" y="1434"/>
                  </a:lnTo>
                  <a:lnTo>
                    <a:pt x="1484" y="1395"/>
                  </a:lnTo>
                  <a:lnTo>
                    <a:pt x="1555" y="1352"/>
                  </a:lnTo>
                  <a:lnTo>
                    <a:pt x="1625" y="1302"/>
                  </a:lnTo>
                  <a:lnTo>
                    <a:pt x="1684" y="1248"/>
                  </a:lnTo>
                  <a:lnTo>
                    <a:pt x="1741" y="1190"/>
                  </a:lnTo>
                  <a:lnTo>
                    <a:pt x="1787" y="1126"/>
                  </a:lnTo>
                  <a:lnTo>
                    <a:pt x="1827" y="1061"/>
                  </a:lnTo>
                  <a:lnTo>
                    <a:pt x="1860" y="989"/>
                  </a:lnTo>
                  <a:lnTo>
                    <a:pt x="1883" y="918"/>
                  </a:lnTo>
                  <a:lnTo>
                    <a:pt x="1897" y="840"/>
                  </a:lnTo>
                  <a:lnTo>
                    <a:pt x="1903" y="763"/>
                  </a:lnTo>
                  <a:lnTo>
                    <a:pt x="1897" y="686"/>
                  </a:lnTo>
                  <a:lnTo>
                    <a:pt x="1883" y="608"/>
                  </a:lnTo>
                  <a:lnTo>
                    <a:pt x="1860" y="537"/>
                  </a:lnTo>
                  <a:lnTo>
                    <a:pt x="1827" y="465"/>
                  </a:lnTo>
                  <a:lnTo>
                    <a:pt x="1787" y="400"/>
                  </a:lnTo>
                  <a:lnTo>
                    <a:pt x="1741" y="336"/>
                  </a:lnTo>
                  <a:lnTo>
                    <a:pt x="1684" y="278"/>
                  </a:lnTo>
                  <a:lnTo>
                    <a:pt x="1625" y="224"/>
                  </a:lnTo>
                  <a:lnTo>
                    <a:pt x="1555" y="173"/>
                  </a:lnTo>
                  <a:lnTo>
                    <a:pt x="1484" y="129"/>
                  </a:lnTo>
                  <a:lnTo>
                    <a:pt x="1404" y="92"/>
                  </a:lnTo>
                  <a:lnTo>
                    <a:pt x="1321" y="59"/>
                  </a:lnTo>
                  <a:lnTo>
                    <a:pt x="1235" y="34"/>
                  </a:lnTo>
                  <a:lnTo>
                    <a:pt x="1142" y="15"/>
                  </a:lnTo>
                  <a:lnTo>
                    <a:pt x="1047" y="3"/>
                  </a:lnTo>
                  <a:lnTo>
                    <a:pt x="951" y="0"/>
                  </a:lnTo>
                  <a:lnTo>
                    <a:pt x="854" y="3"/>
                  </a:lnTo>
                  <a:lnTo>
                    <a:pt x="759" y="15"/>
                  </a:lnTo>
                  <a:lnTo>
                    <a:pt x="669" y="34"/>
                  </a:lnTo>
                  <a:lnTo>
                    <a:pt x="582" y="59"/>
                  </a:lnTo>
                  <a:lnTo>
                    <a:pt x="499" y="92"/>
                  </a:lnTo>
                  <a:lnTo>
                    <a:pt x="420" y="129"/>
                  </a:lnTo>
                  <a:lnTo>
                    <a:pt x="346" y="173"/>
                  </a:lnTo>
                  <a:lnTo>
                    <a:pt x="279" y="224"/>
                  </a:lnTo>
                  <a:lnTo>
                    <a:pt x="219" y="278"/>
                  </a:lnTo>
                  <a:lnTo>
                    <a:pt x="163" y="336"/>
                  </a:lnTo>
                  <a:lnTo>
                    <a:pt x="116" y="400"/>
                  </a:lnTo>
                  <a:lnTo>
                    <a:pt x="76" y="465"/>
                  </a:lnTo>
                  <a:lnTo>
                    <a:pt x="43" y="537"/>
                  </a:lnTo>
                  <a:lnTo>
                    <a:pt x="20" y="608"/>
                  </a:lnTo>
                  <a:lnTo>
                    <a:pt x="6" y="686"/>
                  </a:lnTo>
                  <a:lnTo>
                    <a:pt x="0" y="763"/>
                  </a:lnTo>
                  <a:lnTo>
                    <a:pt x="6" y="840"/>
                  </a:lnTo>
                  <a:lnTo>
                    <a:pt x="20" y="918"/>
                  </a:lnTo>
                  <a:lnTo>
                    <a:pt x="43" y="989"/>
                  </a:lnTo>
                  <a:lnTo>
                    <a:pt x="76" y="1061"/>
                  </a:lnTo>
                  <a:lnTo>
                    <a:pt x="116" y="1126"/>
                  </a:lnTo>
                  <a:lnTo>
                    <a:pt x="163" y="1190"/>
                  </a:lnTo>
                  <a:lnTo>
                    <a:pt x="219" y="1248"/>
                  </a:lnTo>
                  <a:lnTo>
                    <a:pt x="279" y="1302"/>
                  </a:lnTo>
                  <a:lnTo>
                    <a:pt x="346" y="1352"/>
                  </a:lnTo>
                  <a:lnTo>
                    <a:pt x="420" y="1395"/>
                  </a:lnTo>
                  <a:lnTo>
                    <a:pt x="499" y="1434"/>
                  </a:lnTo>
                  <a:lnTo>
                    <a:pt x="582" y="1466"/>
                  </a:lnTo>
                  <a:lnTo>
                    <a:pt x="669" y="1492"/>
                  </a:lnTo>
                  <a:lnTo>
                    <a:pt x="759" y="1511"/>
                  </a:lnTo>
                  <a:lnTo>
                    <a:pt x="854" y="1523"/>
                  </a:lnTo>
                  <a:lnTo>
                    <a:pt x="951" y="1526"/>
                  </a:lnTo>
                  <a:close/>
                </a:path>
              </a:pathLst>
            </a:custGeom>
            <a:solidFill>
              <a:srgbClr val="FFD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6" name="Freeform 54"/>
            <p:cNvSpPr>
              <a:spLocks/>
            </p:cNvSpPr>
            <p:nvPr/>
          </p:nvSpPr>
          <p:spPr bwMode="auto">
            <a:xfrm>
              <a:off x="2883" y="1626"/>
              <a:ext cx="932" cy="748"/>
            </a:xfrm>
            <a:custGeom>
              <a:avLst/>
              <a:gdLst>
                <a:gd name="T0" fmla="*/ 3 w 1863"/>
                <a:gd name="T1" fmla="*/ 3 h 1496"/>
                <a:gd name="T2" fmla="*/ 3 w 1863"/>
                <a:gd name="T3" fmla="*/ 3 h 1496"/>
                <a:gd name="T4" fmla="*/ 3 w 1863"/>
                <a:gd name="T5" fmla="*/ 3 h 1496"/>
                <a:gd name="T6" fmla="*/ 3 w 1863"/>
                <a:gd name="T7" fmla="*/ 3 h 1496"/>
                <a:gd name="T8" fmla="*/ 4 w 1863"/>
                <a:gd name="T9" fmla="*/ 3 h 1496"/>
                <a:gd name="T10" fmla="*/ 4 w 1863"/>
                <a:gd name="T11" fmla="*/ 3 h 1496"/>
                <a:gd name="T12" fmla="*/ 4 w 1863"/>
                <a:gd name="T13" fmla="*/ 1 h 1496"/>
                <a:gd name="T14" fmla="*/ 4 w 1863"/>
                <a:gd name="T15" fmla="*/ 1 h 1496"/>
                <a:gd name="T16" fmla="*/ 4 w 1863"/>
                <a:gd name="T17" fmla="*/ 1 h 1496"/>
                <a:gd name="T18" fmla="*/ 4 w 1863"/>
                <a:gd name="T19" fmla="*/ 1 h 1496"/>
                <a:gd name="T20" fmla="*/ 4 w 1863"/>
                <a:gd name="T21" fmla="*/ 1 h 1496"/>
                <a:gd name="T22" fmla="*/ 4 w 1863"/>
                <a:gd name="T23" fmla="*/ 1 h 1496"/>
                <a:gd name="T24" fmla="*/ 3 w 1863"/>
                <a:gd name="T25" fmla="*/ 1 h 1496"/>
                <a:gd name="T26" fmla="*/ 3 w 1863"/>
                <a:gd name="T27" fmla="*/ 1 h 1496"/>
                <a:gd name="T28" fmla="*/ 3 w 1863"/>
                <a:gd name="T29" fmla="*/ 1 h 1496"/>
                <a:gd name="T30" fmla="*/ 3 w 1863"/>
                <a:gd name="T31" fmla="*/ 1 h 1496"/>
                <a:gd name="T32" fmla="*/ 2 w 1863"/>
                <a:gd name="T33" fmla="*/ 1 h 1496"/>
                <a:gd name="T34" fmla="*/ 2 w 1863"/>
                <a:gd name="T35" fmla="*/ 1 h 1496"/>
                <a:gd name="T36" fmla="*/ 1 w 1863"/>
                <a:gd name="T37" fmla="*/ 1 h 1496"/>
                <a:gd name="T38" fmla="*/ 1 w 1863"/>
                <a:gd name="T39" fmla="*/ 1 h 1496"/>
                <a:gd name="T40" fmla="*/ 1 w 1863"/>
                <a:gd name="T41" fmla="*/ 1 h 1496"/>
                <a:gd name="T42" fmla="*/ 1 w 1863"/>
                <a:gd name="T43" fmla="*/ 1 h 1496"/>
                <a:gd name="T44" fmla="*/ 1 w 1863"/>
                <a:gd name="T45" fmla="*/ 1 h 1496"/>
                <a:gd name="T46" fmla="*/ 1 w 1863"/>
                <a:gd name="T47" fmla="*/ 1 h 1496"/>
                <a:gd name="T48" fmla="*/ 1 w 1863"/>
                <a:gd name="T49" fmla="*/ 1 h 1496"/>
                <a:gd name="T50" fmla="*/ 1 w 1863"/>
                <a:gd name="T51" fmla="*/ 1 h 1496"/>
                <a:gd name="T52" fmla="*/ 1 w 1863"/>
                <a:gd name="T53" fmla="*/ 3 h 1496"/>
                <a:gd name="T54" fmla="*/ 1 w 1863"/>
                <a:gd name="T55" fmla="*/ 3 h 1496"/>
                <a:gd name="T56" fmla="*/ 1 w 1863"/>
                <a:gd name="T57" fmla="*/ 3 h 1496"/>
                <a:gd name="T58" fmla="*/ 1 w 1863"/>
                <a:gd name="T59" fmla="*/ 3 h 1496"/>
                <a:gd name="T60" fmla="*/ 2 w 1863"/>
                <a:gd name="T61" fmla="*/ 3 h 1496"/>
                <a:gd name="T62" fmla="*/ 2 w 1863"/>
                <a:gd name="T63" fmla="*/ 3 h 14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3"/>
                <a:gd name="T97" fmla="*/ 0 h 1496"/>
                <a:gd name="T98" fmla="*/ 1863 w 1863"/>
                <a:gd name="T99" fmla="*/ 1496 h 14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3" h="1496">
                  <a:moveTo>
                    <a:pt x="931" y="1496"/>
                  </a:moveTo>
                  <a:lnTo>
                    <a:pt x="1025" y="1492"/>
                  </a:lnTo>
                  <a:lnTo>
                    <a:pt x="1118" y="1480"/>
                  </a:lnTo>
                  <a:lnTo>
                    <a:pt x="1209" y="1463"/>
                  </a:lnTo>
                  <a:lnTo>
                    <a:pt x="1294" y="1438"/>
                  </a:lnTo>
                  <a:lnTo>
                    <a:pt x="1375" y="1405"/>
                  </a:lnTo>
                  <a:lnTo>
                    <a:pt x="1452" y="1368"/>
                  </a:lnTo>
                  <a:lnTo>
                    <a:pt x="1524" y="1326"/>
                  </a:lnTo>
                  <a:lnTo>
                    <a:pt x="1591" y="1278"/>
                  </a:lnTo>
                  <a:lnTo>
                    <a:pt x="1651" y="1223"/>
                  </a:lnTo>
                  <a:lnTo>
                    <a:pt x="1705" y="1165"/>
                  </a:lnTo>
                  <a:lnTo>
                    <a:pt x="1751" y="1106"/>
                  </a:lnTo>
                  <a:lnTo>
                    <a:pt x="1790" y="1040"/>
                  </a:lnTo>
                  <a:lnTo>
                    <a:pt x="1821" y="970"/>
                  </a:lnTo>
                  <a:lnTo>
                    <a:pt x="1844" y="899"/>
                  </a:lnTo>
                  <a:lnTo>
                    <a:pt x="1860" y="825"/>
                  </a:lnTo>
                  <a:lnTo>
                    <a:pt x="1863" y="748"/>
                  </a:lnTo>
                  <a:lnTo>
                    <a:pt x="1860" y="671"/>
                  </a:lnTo>
                  <a:lnTo>
                    <a:pt x="1844" y="597"/>
                  </a:lnTo>
                  <a:lnTo>
                    <a:pt x="1821" y="526"/>
                  </a:lnTo>
                  <a:lnTo>
                    <a:pt x="1790" y="456"/>
                  </a:lnTo>
                  <a:lnTo>
                    <a:pt x="1751" y="390"/>
                  </a:lnTo>
                  <a:lnTo>
                    <a:pt x="1705" y="330"/>
                  </a:lnTo>
                  <a:lnTo>
                    <a:pt x="1651" y="272"/>
                  </a:lnTo>
                  <a:lnTo>
                    <a:pt x="1591" y="218"/>
                  </a:lnTo>
                  <a:lnTo>
                    <a:pt x="1524" y="170"/>
                  </a:lnTo>
                  <a:lnTo>
                    <a:pt x="1452" y="128"/>
                  </a:lnTo>
                  <a:lnTo>
                    <a:pt x="1375" y="91"/>
                  </a:lnTo>
                  <a:lnTo>
                    <a:pt x="1294" y="58"/>
                  </a:lnTo>
                  <a:lnTo>
                    <a:pt x="1209" y="33"/>
                  </a:lnTo>
                  <a:lnTo>
                    <a:pt x="1118" y="15"/>
                  </a:lnTo>
                  <a:lnTo>
                    <a:pt x="1025" y="4"/>
                  </a:lnTo>
                  <a:lnTo>
                    <a:pt x="931" y="0"/>
                  </a:lnTo>
                  <a:lnTo>
                    <a:pt x="836" y="4"/>
                  </a:lnTo>
                  <a:lnTo>
                    <a:pt x="743" y="15"/>
                  </a:lnTo>
                  <a:lnTo>
                    <a:pt x="654" y="33"/>
                  </a:lnTo>
                  <a:lnTo>
                    <a:pt x="569" y="58"/>
                  </a:lnTo>
                  <a:lnTo>
                    <a:pt x="488" y="91"/>
                  </a:lnTo>
                  <a:lnTo>
                    <a:pt x="411" y="128"/>
                  </a:lnTo>
                  <a:lnTo>
                    <a:pt x="340" y="170"/>
                  </a:lnTo>
                  <a:lnTo>
                    <a:pt x="274" y="218"/>
                  </a:lnTo>
                  <a:lnTo>
                    <a:pt x="212" y="272"/>
                  </a:lnTo>
                  <a:lnTo>
                    <a:pt x="160" y="330"/>
                  </a:lnTo>
                  <a:lnTo>
                    <a:pt x="112" y="390"/>
                  </a:lnTo>
                  <a:lnTo>
                    <a:pt x="73" y="456"/>
                  </a:lnTo>
                  <a:lnTo>
                    <a:pt x="42" y="526"/>
                  </a:lnTo>
                  <a:lnTo>
                    <a:pt x="19" y="597"/>
                  </a:lnTo>
                  <a:lnTo>
                    <a:pt x="6" y="671"/>
                  </a:lnTo>
                  <a:lnTo>
                    <a:pt x="0" y="748"/>
                  </a:lnTo>
                  <a:lnTo>
                    <a:pt x="6" y="825"/>
                  </a:lnTo>
                  <a:lnTo>
                    <a:pt x="19" y="899"/>
                  </a:lnTo>
                  <a:lnTo>
                    <a:pt x="42" y="970"/>
                  </a:lnTo>
                  <a:lnTo>
                    <a:pt x="73" y="1040"/>
                  </a:lnTo>
                  <a:lnTo>
                    <a:pt x="112" y="1106"/>
                  </a:lnTo>
                  <a:lnTo>
                    <a:pt x="160" y="1165"/>
                  </a:lnTo>
                  <a:lnTo>
                    <a:pt x="212" y="1223"/>
                  </a:lnTo>
                  <a:lnTo>
                    <a:pt x="274" y="1278"/>
                  </a:lnTo>
                  <a:lnTo>
                    <a:pt x="340" y="1326"/>
                  </a:lnTo>
                  <a:lnTo>
                    <a:pt x="411" y="1368"/>
                  </a:lnTo>
                  <a:lnTo>
                    <a:pt x="488" y="1405"/>
                  </a:lnTo>
                  <a:lnTo>
                    <a:pt x="569" y="1438"/>
                  </a:lnTo>
                  <a:lnTo>
                    <a:pt x="654" y="1463"/>
                  </a:lnTo>
                  <a:lnTo>
                    <a:pt x="743" y="1480"/>
                  </a:lnTo>
                  <a:lnTo>
                    <a:pt x="836" y="1492"/>
                  </a:lnTo>
                  <a:lnTo>
                    <a:pt x="931" y="1496"/>
                  </a:lnTo>
                  <a:close/>
                </a:path>
              </a:pathLst>
            </a:custGeom>
            <a:solidFill>
              <a:srgbClr val="FFD8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7" name="Freeform 55"/>
            <p:cNvSpPr>
              <a:spLocks/>
            </p:cNvSpPr>
            <p:nvPr/>
          </p:nvSpPr>
          <p:spPr bwMode="auto">
            <a:xfrm>
              <a:off x="2893" y="1634"/>
              <a:ext cx="913" cy="732"/>
            </a:xfrm>
            <a:custGeom>
              <a:avLst/>
              <a:gdLst>
                <a:gd name="T0" fmla="*/ 2 w 1825"/>
                <a:gd name="T1" fmla="*/ 2 h 1465"/>
                <a:gd name="T2" fmla="*/ 3 w 1825"/>
                <a:gd name="T3" fmla="*/ 2 h 1465"/>
                <a:gd name="T4" fmla="*/ 3 w 1825"/>
                <a:gd name="T5" fmla="*/ 2 h 1465"/>
                <a:gd name="T6" fmla="*/ 3 w 1825"/>
                <a:gd name="T7" fmla="*/ 2 h 1465"/>
                <a:gd name="T8" fmla="*/ 4 w 1825"/>
                <a:gd name="T9" fmla="*/ 2 h 1465"/>
                <a:gd name="T10" fmla="*/ 4 w 1825"/>
                <a:gd name="T11" fmla="*/ 2 h 1465"/>
                <a:gd name="T12" fmla="*/ 4 w 1825"/>
                <a:gd name="T13" fmla="*/ 1 h 1465"/>
                <a:gd name="T14" fmla="*/ 4 w 1825"/>
                <a:gd name="T15" fmla="*/ 1 h 1465"/>
                <a:gd name="T16" fmla="*/ 4 w 1825"/>
                <a:gd name="T17" fmla="*/ 1 h 1465"/>
                <a:gd name="T18" fmla="*/ 4 w 1825"/>
                <a:gd name="T19" fmla="*/ 1 h 1465"/>
                <a:gd name="T20" fmla="*/ 4 w 1825"/>
                <a:gd name="T21" fmla="*/ 0 h 1465"/>
                <a:gd name="T22" fmla="*/ 4 w 1825"/>
                <a:gd name="T23" fmla="*/ 0 h 1465"/>
                <a:gd name="T24" fmla="*/ 3 w 1825"/>
                <a:gd name="T25" fmla="*/ 0 h 1465"/>
                <a:gd name="T26" fmla="*/ 3 w 1825"/>
                <a:gd name="T27" fmla="*/ 0 h 1465"/>
                <a:gd name="T28" fmla="*/ 3 w 1825"/>
                <a:gd name="T29" fmla="*/ 0 h 1465"/>
                <a:gd name="T30" fmla="*/ 2 w 1825"/>
                <a:gd name="T31" fmla="*/ 0 h 1465"/>
                <a:gd name="T32" fmla="*/ 2 w 1825"/>
                <a:gd name="T33" fmla="*/ 0 h 1465"/>
                <a:gd name="T34" fmla="*/ 2 w 1825"/>
                <a:gd name="T35" fmla="*/ 0 h 1465"/>
                <a:gd name="T36" fmla="*/ 1 w 1825"/>
                <a:gd name="T37" fmla="*/ 0 h 1465"/>
                <a:gd name="T38" fmla="*/ 1 w 1825"/>
                <a:gd name="T39" fmla="*/ 0 h 1465"/>
                <a:gd name="T40" fmla="*/ 1 w 1825"/>
                <a:gd name="T41" fmla="*/ 0 h 1465"/>
                <a:gd name="T42" fmla="*/ 1 w 1825"/>
                <a:gd name="T43" fmla="*/ 0 h 1465"/>
                <a:gd name="T44" fmla="*/ 1 w 1825"/>
                <a:gd name="T45" fmla="*/ 1 h 1465"/>
                <a:gd name="T46" fmla="*/ 1 w 1825"/>
                <a:gd name="T47" fmla="*/ 1 h 1465"/>
                <a:gd name="T48" fmla="*/ 1 w 1825"/>
                <a:gd name="T49" fmla="*/ 1 h 1465"/>
                <a:gd name="T50" fmla="*/ 1 w 1825"/>
                <a:gd name="T51" fmla="*/ 1 h 1465"/>
                <a:gd name="T52" fmla="*/ 1 w 1825"/>
                <a:gd name="T53" fmla="*/ 2 h 1465"/>
                <a:gd name="T54" fmla="*/ 1 w 1825"/>
                <a:gd name="T55" fmla="*/ 2 h 1465"/>
                <a:gd name="T56" fmla="*/ 1 w 1825"/>
                <a:gd name="T57" fmla="*/ 2 h 1465"/>
                <a:gd name="T58" fmla="*/ 1 w 1825"/>
                <a:gd name="T59" fmla="*/ 2 h 1465"/>
                <a:gd name="T60" fmla="*/ 2 w 1825"/>
                <a:gd name="T61" fmla="*/ 2 h 1465"/>
                <a:gd name="T62" fmla="*/ 2 w 1825"/>
                <a:gd name="T63" fmla="*/ 2 h 14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5"/>
                <a:gd name="T97" fmla="*/ 0 h 1465"/>
                <a:gd name="T98" fmla="*/ 1825 w 1825"/>
                <a:gd name="T99" fmla="*/ 1465 h 14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5" h="1465">
                  <a:moveTo>
                    <a:pt x="912" y="1465"/>
                  </a:moveTo>
                  <a:lnTo>
                    <a:pt x="1004" y="1462"/>
                  </a:lnTo>
                  <a:lnTo>
                    <a:pt x="1095" y="1450"/>
                  </a:lnTo>
                  <a:lnTo>
                    <a:pt x="1184" y="1433"/>
                  </a:lnTo>
                  <a:lnTo>
                    <a:pt x="1267" y="1407"/>
                  </a:lnTo>
                  <a:lnTo>
                    <a:pt x="1346" y="1377"/>
                  </a:lnTo>
                  <a:lnTo>
                    <a:pt x="1421" y="1340"/>
                  </a:lnTo>
                  <a:lnTo>
                    <a:pt x="1493" y="1299"/>
                  </a:lnTo>
                  <a:lnTo>
                    <a:pt x="1557" y="1251"/>
                  </a:lnTo>
                  <a:lnTo>
                    <a:pt x="1617" y="1199"/>
                  </a:lnTo>
                  <a:lnTo>
                    <a:pt x="1669" y="1143"/>
                  </a:lnTo>
                  <a:lnTo>
                    <a:pt x="1715" y="1083"/>
                  </a:lnTo>
                  <a:lnTo>
                    <a:pt x="1754" y="1019"/>
                  </a:lnTo>
                  <a:lnTo>
                    <a:pt x="1785" y="951"/>
                  </a:lnTo>
                  <a:lnTo>
                    <a:pt x="1806" y="882"/>
                  </a:lnTo>
                  <a:lnTo>
                    <a:pt x="1821" y="808"/>
                  </a:lnTo>
                  <a:lnTo>
                    <a:pt x="1825" y="733"/>
                  </a:lnTo>
                  <a:lnTo>
                    <a:pt x="1821" y="658"/>
                  </a:lnTo>
                  <a:lnTo>
                    <a:pt x="1806" y="586"/>
                  </a:lnTo>
                  <a:lnTo>
                    <a:pt x="1785" y="515"/>
                  </a:lnTo>
                  <a:lnTo>
                    <a:pt x="1754" y="449"/>
                  </a:lnTo>
                  <a:lnTo>
                    <a:pt x="1715" y="383"/>
                  </a:lnTo>
                  <a:lnTo>
                    <a:pt x="1669" y="323"/>
                  </a:lnTo>
                  <a:lnTo>
                    <a:pt x="1617" y="267"/>
                  </a:lnTo>
                  <a:lnTo>
                    <a:pt x="1557" y="215"/>
                  </a:lnTo>
                  <a:lnTo>
                    <a:pt x="1493" y="169"/>
                  </a:lnTo>
                  <a:lnTo>
                    <a:pt x="1421" y="126"/>
                  </a:lnTo>
                  <a:lnTo>
                    <a:pt x="1346" y="89"/>
                  </a:lnTo>
                  <a:lnTo>
                    <a:pt x="1267" y="58"/>
                  </a:lnTo>
                  <a:lnTo>
                    <a:pt x="1184" y="33"/>
                  </a:lnTo>
                  <a:lnTo>
                    <a:pt x="1095" y="16"/>
                  </a:lnTo>
                  <a:lnTo>
                    <a:pt x="1004" y="4"/>
                  </a:lnTo>
                  <a:lnTo>
                    <a:pt x="912" y="0"/>
                  </a:lnTo>
                  <a:lnTo>
                    <a:pt x="819" y="4"/>
                  </a:lnTo>
                  <a:lnTo>
                    <a:pt x="728" y="16"/>
                  </a:lnTo>
                  <a:lnTo>
                    <a:pt x="641" y="33"/>
                  </a:lnTo>
                  <a:lnTo>
                    <a:pt x="558" y="58"/>
                  </a:lnTo>
                  <a:lnTo>
                    <a:pt x="477" y="89"/>
                  </a:lnTo>
                  <a:lnTo>
                    <a:pt x="402" y="126"/>
                  </a:lnTo>
                  <a:lnTo>
                    <a:pt x="332" y="169"/>
                  </a:lnTo>
                  <a:lnTo>
                    <a:pt x="269" y="215"/>
                  </a:lnTo>
                  <a:lnTo>
                    <a:pt x="209" y="267"/>
                  </a:lnTo>
                  <a:lnTo>
                    <a:pt x="156" y="323"/>
                  </a:lnTo>
                  <a:lnTo>
                    <a:pt x="110" y="383"/>
                  </a:lnTo>
                  <a:lnTo>
                    <a:pt x="72" y="449"/>
                  </a:lnTo>
                  <a:lnTo>
                    <a:pt x="41" y="515"/>
                  </a:lnTo>
                  <a:lnTo>
                    <a:pt x="19" y="586"/>
                  </a:lnTo>
                  <a:lnTo>
                    <a:pt x="4" y="658"/>
                  </a:lnTo>
                  <a:lnTo>
                    <a:pt x="0" y="733"/>
                  </a:lnTo>
                  <a:lnTo>
                    <a:pt x="4" y="808"/>
                  </a:lnTo>
                  <a:lnTo>
                    <a:pt x="19" y="882"/>
                  </a:lnTo>
                  <a:lnTo>
                    <a:pt x="41" y="951"/>
                  </a:lnTo>
                  <a:lnTo>
                    <a:pt x="72" y="1019"/>
                  </a:lnTo>
                  <a:lnTo>
                    <a:pt x="110" y="1083"/>
                  </a:lnTo>
                  <a:lnTo>
                    <a:pt x="156" y="1143"/>
                  </a:lnTo>
                  <a:lnTo>
                    <a:pt x="209" y="1199"/>
                  </a:lnTo>
                  <a:lnTo>
                    <a:pt x="269" y="1251"/>
                  </a:lnTo>
                  <a:lnTo>
                    <a:pt x="332" y="1299"/>
                  </a:lnTo>
                  <a:lnTo>
                    <a:pt x="402" y="1340"/>
                  </a:lnTo>
                  <a:lnTo>
                    <a:pt x="477" y="1377"/>
                  </a:lnTo>
                  <a:lnTo>
                    <a:pt x="558" y="1407"/>
                  </a:lnTo>
                  <a:lnTo>
                    <a:pt x="641" y="1433"/>
                  </a:lnTo>
                  <a:lnTo>
                    <a:pt x="728" y="1450"/>
                  </a:lnTo>
                  <a:lnTo>
                    <a:pt x="819" y="1462"/>
                  </a:lnTo>
                  <a:lnTo>
                    <a:pt x="912" y="1465"/>
                  </a:lnTo>
                  <a:close/>
                </a:path>
              </a:pathLst>
            </a:custGeom>
            <a:solidFill>
              <a:srgbClr val="FFDD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8" name="Freeform 56"/>
            <p:cNvSpPr>
              <a:spLocks/>
            </p:cNvSpPr>
            <p:nvPr/>
          </p:nvSpPr>
          <p:spPr bwMode="auto">
            <a:xfrm>
              <a:off x="2903" y="1641"/>
              <a:ext cx="893" cy="718"/>
            </a:xfrm>
            <a:custGeom>
              <a:avLst/>
              <a:gdLst>
                <a:gd name="T0" fmla="*/ 1 w 1787"/>
                <a:gd name="T1" fmla="*/ 3 h 1434"/>
                <a:gd name="T2" fmla="*/ 2 w 1787"/>
                <a:gd name="T3" fmla="*/ 3 h 1434"/>
                <a:gd name="T4" fmla="*/ 2 w 1787"/>
                <a:gd name="T5" fmla="*/ 3 h 1434"/>
                <a:gd name="T6" fmla="*/ 2 w 1787"/>
                <a:gd name="T7" fmla="*/ 3 h 1434"/>
                <a:gd name="T8" fmla="*/ 3 w 1787"/>
                <a:gd name="T9" fmla="*/ 3 h 1434"/>
                <a:gd name="T10" fmla="*/ 3 w 1787"/>
                <a:gd name="T11" fmla="*/ 3 h 1434"/>
                <a:gd name="T12" fmla="*/ 3 w 1787"/>
                <a:gd name="T13" fmla="*/ 2 h 1434"/>
                <a:gd name="T14" fmla="*/ 3 w 1787"/>
                <a:gd name="T15" fmla="*/ 2 h 1434"/>
                <a:gd name="T16" fmla="*/ 3 w 1787"/>
                <a:gd name="T17" fmla="*/ 2 h 1434"/>
                <a:gd name="T18" fmla="*/ 3 w 1787"/>
                <a:gd name="T19" fmla="*/ 1 h 1434"/>
                <a:gd name="T20" fmla="*/ 3 w 1787"/>
                <a:gd name="T21" fmla="*/ 1 h 1434"/>
                <a:gd name="T22" fmla="*/ 3 w 1787"/>
                <a:gd name="T23" fmla="*/ 1 h 1434"/>
                <a:gd name="T24" fmla="*/ 2 w 1787"/>
                <a:gd name="T25" fmla="*/ 1 h 1434"/>
                <a:gd name="T26" fmla="*/ 2 w 1787"/>
                <a:gd name="T27" fmla="*/ 1 h 1434"/>
                <a:gd name="T28" fmla="*/ 2 w 1787"/>
                <a:gd name="T29" fmla="*/ 1 h 1434"/>
                <a:gd name="T30" fmla="*/ 1 w 1787"/>
                <a:gd name="T31" fmla="*/ 1 h 1434"/>
                <a:gd name="T32" fmla="*/ 1 w 1787"/>
                <a:gd name="T33" fmla="*/ 1 h 1434"/>
                <a:gd name="T34" fmla="*/ 1 w 1787"/>
                <a:gd name="T35" fmla="*/ 1 h 1434"/>
                <a:gd name="T36" fmla="*/ 0 w 1787"/>
                <a:gd name="T37" fmla="*/ 1 h 1434"/>
                <a:gd name="T38" fmla="*/ 0 w 1787"/>
                <a:gd name="T39" fmla="*/ 1 h 1434"/>
                <a:gd name="T40" fmla="*/ 0 w 1787"/>
                <a:gd name="T41" fmla="*/ 1 h 1434"/>
                <a:gd name="T42" fmla="*/ 0 w 1787"/>
                <a:gd name="T43" fmla="*/ 1 h 1434"/>
                <a:gd name="T44" fmla="*/ 0 w 1787"/>
                <a:gd name="T45" fmla="*/ 1 h 1434"/>
                <a:gd name="T46" fmla="*/ 0 w 1787"/>
                <a:gd name="T47" fmla="*/ 2 h 1434"/>
                <a:gd name="T48" fmla="*/ 0 w 1787"/>
                <a:gd name="T49" fmla="*/ 2 h 1434"/>
                <a:gd name="T50" fmla="*/ 0 w 1787"/>
                <a:gd name="T51" fmla="*/ 2 h 1434"/>
                <a:gd name="T52" fmla="*/ 0 w 1787"/>
                <a:gd name="T53" fmla="*/ 3 h 1434"/>
                <a:gd name="T54" fmla="*/ 0 w 1787"/>
                <a:gd name="T55" fmla="*/ 3 h 1434"/>
                <a:gd name="T56" fmla="*/ 0 w 1787"/>
                <a:gd name="T57" fmla="*/ 3 h 1434"/>
                <a:gd name="T58" fmla="*/ 0 w 1787"/>
                <a:gd name="T59" fmla="*/ 3 h 1434"/>
                <a:gd name="T60" fmla="*/ 1 w 1787"/>
                <a:gd name="T61" fmla="*/ 3 h 1434"/>
                <a:gd name="T62" fmla="*/ 1 w 1787"/>
                <a:gd name="T63" fmla="*/ 3 h 14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87"/>
                <a:gd name="T97" fmla="*/ 0 h 1434"/>
                <a:gd name="T98" fmla="*/ 1787 w 1787"/>
                <a:gd name="T99" fmla="*/ 1434 h 14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87" h="1434">
                  <a:moveTo>
                    <a:pt x="893" y="1434"/>
                  </a:moveTo>
                  <a:lnTo>
                    <a:pt x="983" y="1430"/>
                  </a:lnTo>
                  <a:lnTo>
                    <a:pt x="1072" y="1419"/>
                  </a:lnTo>
                  <a:lnTo>
                    <a:pt x="1159" y="1401"/>
                  </a:lnTo>
                  <a:lnTo>
                    <a:pt x="1240" y="1378"/>
                  </a:lnTo>
                  <a:lnTo>
                    <a:pt x="1319" y="1347"/>
                  </a:lnTo>
                  <a:lnTo>
                    <a:pt x="1393" y="1312"/>
                  </a:lnTo>
                  <a:lnTo>
                    <a:pt x="1462" y="1270"/>
                  </a:lnTo>
                  <a:lnTo>
                    <a:pt x="1526" y="1223"/>
                  </a:lnTo>
                  <a:lnTo>
                    <a:pt x="1582" y="1173"/>
                  </a:lnTo>
                  <a:lnTo>
                    <a:pt x="1634" y="1117"/>
                  </a:lnTo>
                  <a:lnTo>
                    <a:pt x="1679" y="1059"/>
                  </a:lnTo>
                  <a:lnTo>
                    <a:pt x="1717" y="995"/>
                  </a:lnTo>
                  <a:lnTo>
                    <a:pt x="1746" y="930"/>
                  </a:lnTo>
                  <a:lnTo>
                    <a:pt x="1769" y="862"/>
                  </a:lnTo>
                  <a:lnTo>
                    <a:pt x="1783" y="790"/>
                  </a:lnTo>
                  <a:lnTo>
                    <a:pt x="1787" y="717"/>
                  </a:lnTo>
                  <a:lnTo>
                    <a:pt x="1783" y="644"/>
                  </a:lnTo>
                  <a:lnTo>
                    <a:pt x="1769" y="572"/>
                  </a:lnTo>
                  <a:lnTo>
                    <a:pt x="1746" y="504"/>
                  </a:lnTo>
                  <a:lnTo>
                    <a:pt x="1717" y="439"/>
                  </a:lnTo>
                  <a:lnTo>
                    <a:pt x="1679" y="375"/>
                  </a:lnTo>
                  <a:lnTo>
                    <a:pt x="1634" y="317"/>
                  </a:lnTo>
                  <a:lnTo>
                    <a:pt x="1582" y="261"/>
                  </a:lnTo>
                  <a:lnTo>
                    <a:pt x="1526" y="211"/>
                  </a:lnTo>
                  <a:lnTo>
                    <a:pt x="1462" y="164"/>
                  </a:lnTo>
                  <a:lnTo>
                    <a:pt x="1393" y="122"/>
                  </a:lnTo>
                  <a:lnTo>
                    <a:pt x="1319" y="87"/>
                  </a:lnTo>
                  <a:lnTo>
                    <a:pt x="1240" y="56"/>
                  </a:lnTo>
                  <a:lnTo>
                    <a:pt x="1159" y="33"/>
                  </a:lnTo>
                  <a:lnTo>
                    <a:pt x="1072" y="15"/>
                  </a:lnTo>
                  <a:lnTo>
                    <a:pt x="983" y="4"/>
                  </a:lnTo>
                  <a:lnTo>
                    <a:pt x="893" y="0"/>
                  </a:lnTo>
                  <a:lnTo>
                    <a:pt x="802" y="4"/>
                  </a:lnTo>
                  <a:lnTo>
                    <a:pt x="713" y="15"/>
                  </a:lnTo>
                  <a:lnTo>
                    <a:pt x="628" y="33"/>
                  </a:lnTo>
                  <a:lnTo>
                    <a:pt x="545" y="56"/>
                  </a:lnTo>
                  <a:lnTo>
                    <a:pt x="468" y="87"/>
                  </a:lnTo>
                  <a:lnTo>
                    <a:pt x="394" y="122"/>
                  </a:lnTo>
                  <a:lnTo>
                    <a:pt x="325" y="164"/>
                  </a:lnTo>
                  <a:lnTo>
                    <a:pt x="261" y="211"/>
                  </a:lnTo>
                  <a:lnTo>
                    <a:pt x="205" y="261"/>
                  </a:lnTo>
                  <a:lnTo>
                    <a:pt x="153" y="317"/>
                  </a:lnTo>
                  <a:lnTo>
                    <a:pt x="109" y="375"/>
                  </a:lnTo>
                  <a:lnTo>
                    <a:pt x="70" y="439"/>
                  </a:lnTo>
                  <a:lnTo>
                    <a:pt x="41" y="504"/>
                  </a:lnTo>
                  <a:lnTo>
                    <a:pt x="18" y="572"/>
                  </a:lnTo>
                  <a:lnTo>
                    <a:pt x="4" y="644"/>
                  </a:lnTo>
                  <a:lnTo>
                    <a:pt x="0" y="717"/>
                  </a:lnTo>
                  <a:lnTo>
                    <a:pt x="4" y="790"/>
                  </a:lnTo>
                  <a:lnTo>
                    <a:pt x="18" y="862"/>
                  </a:lnTo>
                  <a:lnTo>
                    <a:pt x="41" y="930"/>
                  </a:lnTo>
                  <a:lnTo>
                    <a:pt x="70" y="995"/>
                  </a:lnTo>
                  <a:lnTo>
                    <a:pt x="109" y="1059"/>
                  </a:lnTo>
                  <a:lnTo>
                    <a:pt x="153" y="1117"/>
                  </a:lnTo>
                  <a:lnTo>
                    <a:pt x="205" y="1173"/>
                  </a:lnTo>
                  <a:lnTo>
                    <a:pt x="261" y="1223"/>
                  </a:lnTo>
                  <a:lnTo>
                    <a:pt x="325" y="1270"/>
                  </a:lnTo>
                  <a:lnTo>
                    <a:pt x="394" y="1312"/>
                  </a:lnTo>
                  <a:lnTo>
                    <a:pt x="468" y="1347"/>
                  </a:lnTo>
                  <a:lnTo>
                    <a:pt x="545" y="1378"/>
                  </a:lnTo>
                  <a:lnTo>
                    <a:pt x="628" y="1401"/>
                  </a:lnTo>
                  <a:lnTo>
                    <a:pt x="713" y="1419"/>
                  </a:lnTo>
                  <a:lnTo>
                    <a:pt x="802" y="1430"/>
                  </a:lnTo>
                  <a:lnTo>
                    <a:pt x="893" y="1434"/>
                  </a:lnTo>
                  <a:close/>
                </a:path>
              </a:pathLst>
            </a:custGeom>
            <a:solidFill>
              <a:srgbClr val="FFD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09" name="Freeform 58"/>
            <p:cNvSpPr>
              <a:spLocks/>
            </p:cNvSpPr>
            <p:nvPr/>
          </p:nvSpPr>
          <p:spPr bwMode="auto">
            <a:xfrm>
              <a:off x="2922" y="1657"/>
              <a:ext cx="855" cy="686"/>
            </a:xfrm>
            <a:custGeom>
              <a:avLst/>
              <a:gdLst>
                <a:gd name="T0" fmla="*/ 2 w 1709"/>
                <a:gd name="T1" fmla="*/ 3 h 1372"/>
                <a:gd name="T2" fmla="*/ 3 w 1709"/>
                <a:gd name="T3" fmla="*/ 3 h 1372"/>
                <a:gd name="T4" fmla="*/ 3 w 1709"/>
                <a:gd name="T5" fmla="*/ 3 h 1372"/>
                <a:gd name="T6" fmla="*/ 3 w 1709"/>
                <a:gd name="T7" fmla="*/ 3 h 1372"/>
                <a:gd name="T8" fmla="*/ 3 w 1709"/>
                <a:gd name="T9" fmla="*/ 3 h 1372"/>
                <a:gd name="T10" fmla="*/ 4 w 1709"/>
                <a:gd name="T11" fmla="*/ 1 h 1372"/>
                <a:gd name="T12" fmla="*/ 4 w 1709"/>
                <a:gd name="T13" fmla="*/ 1 h 1372"/>
                <a:gd name="T14" fmla="*/ 4 w 1709"/>
                <a:gd name="T15" fmla="*/ 1 h 1372"/>
                <a:gd name="T16" fmla="*/ 4 w 1709"/>
                <a:gd name="T17" fmla="*/ 1 h 1372"/>
                <a:gd name="T18" fmla="*/ 4 w 1709"/>
                <a:gd name="T19" fmla="*/ 1 h 1372"/>
                <a:gd name="T20" fmla="*/ 4 w 1709"/>
                <a:gd name="T21" fmla="*/ 1 h 1372"/>
                <a:gd name="T22" fmla="*/ 3 w 1709"/>
                <a:gd name="T23" fmla="*/ 1 h 1372"/>
                <a:gd name="T24" fmla="*/ 3 w 1709"/>
                <a:gd name="T25" fmla="*/ 1 h 1372"/>
                <a:gd name="T26" fmla="*/ 3 w 1709"/>
                <a:gd name="T27" fmla="*/ 1 h 1372"/>
                <a:gd name="T28" fmla="*/ 3 w 1709"/>
                <a:gd name="T29" fmla="*/ 1 h 1372"/>
                <a:gd name="T30" fmla="*/ 2 w 1709"/>
                <a:gd name="T31" fmla="*/ 1 h 1372"/>
                <a:gd name="T32" fmla="*/ 2 w 1709"/>
                <a:gd name="T33" fmla="*/ 1 h 1372"/>
                <a:gd name="T34" fmla="*/ 2 w 1709"/>
                <a:gd name="T35" fmla="*/ 1 h 1372"/>
                <a:gd name="T36" fmla="*/ 1 w 1709"/>
                <a:gd name="T37" fmla="*/ 1 h 1372"/>
                <a:gd name="T38" fmla="*/ 1 w 1709"/>
                <a:gd name="T39" fmla="*/ 1 h 1372"/>
                <a:gd name="T40" fmla="*/ 1 w 1709"/>
                <a:gd name="T41" fmla="*/ 1 h 1372"/>
                <a:gd name="T42" fmla="*/ 1 w 1709"/>
                <a:gd name="T43" fmla="*/ 1 h 1372"/>
                <a:gd name="T44" fmla="*/ 1 w 1709"/>
                <a:gd name="T45" fmla="*/ 1 h 1372"/>
                <a:gd name="T46" fmla="*/ 1 w 1709"/>
                <a:gd name="T47" fmla="*/ 1 h 1372"/>
                <a:gd name="T48" fmla="*/ 1 w 1709"/>
                <a:gd name="T49" fmla="*/ 1 h 1372"/>
                <a:gd name="T50" fmla="*/ 1 w 1709"/>
                <a:gd name="T51" fmla="*/ 1 h 1372"/>
                <a:gd name="T52" fmla="*/ 1 w 1709"/>
                <a:gd name="T53" fmla="*/ 1 h 1372"/>
                <a:gd name="T54" fmla="*/ 1 w 1709"/>
                <a:gd name="T55" fmla="*/ 3 h 1372"/>
                <a:gd name="T56" fmla="*/ 1 w 1709"/>
                <a:gd name="T57" fmla="*/ 3 h 1372"/>
                <a:gd name="T58" fmla="*/ 1 w 1709"/>
                <a:gd name="T59" fmla="*/ 3 h 1372"/>
                <a:gd name="T60" fmla="*/ 2 w 1709"/>
                <a:gd name="T61" fmla="*/ 3 h 1372"/>
                <a:gd name="T62" fmla="*/ 2 w 1709"/>
                <a:gd name="T63" fmla="*/ 3 h 13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09"/>
                <a:gd name="T97" fmla="*/ 0 h 1372"/>
                <a:gd name="T98" fmla="*/ 1709 w 1709"/>
                <a:gd name="T99" fmla="*/ 1372 h 13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09" h="1372">
                  <a:moveTo>
                    <a:pt x="854" y="1372"/>
                  </a:moveTo>
                  <a:lnTo>
                    <a:pt x="941" y="1368"/>
                  </a:lnTo>
                  <a:lnTo>
                    <a:pt x="1025" y="1359"/>
                  </a:lnTo>
                  <a:lnTo>
                    <a:pt x="1109" y="1341"/>
                  </a:lnTo>
                  <a:lnTo>
                    <a:pt x="1188" y="1318"/>
                  </a:lnTo>
                  <a:lnTo>
                    <a:pt x="1261" y="1289"/>
                  </a:lnTo>
                  <a:lnTo>
                    <a:pt x="1333" y="1254"/>
                  </a:lnTo>
                  <a:lnTo>
                    <a:pt x="1398" y="1216"/>
                  </a:lnTo>
                  <a:lnTo>
                    <a:pt x="1458" y="1171"/>
                  </a:lnTo>
                  <a:lnTo>
                    <a:pt x="1514" y="1123"/>
                  </a:lnTo>
                  <a:lnTo>
                    <a:pt x="1562" y="1069"/>
                  </a:lnTo>
                  <a:lnTo>
                    <a:pt x="1607" y="1013"/>
                  </a:lnTo>
                  <a:lnTo>
                    <a:pt x="1642" y="953"/>
                  </a:lnTo>
                  <a:lnTo>
                    <a:pt x="1671" y="891"/>
                  </a:lnTo>
                  <a:lnTo>
                    <a:pt x="1692" y="825"/>
                  </a:lnTo>
                  <a:lnTo>
                    <a:pt x="1705" y="756"/>
                  </a:lnTo>
                  <a:lnTo>
                    <a:pt x="1709" y="686"/>
                  </a:lnTo>
                  <a:lnTo>
                    <a:pt x="1705" y="616"/>
                  </a:lnTo>
                  <a:lnTo>
                    <a:pt x="1692" y="547"/>
                  </a:lnTo>
                  <a:lnTo>
                    <a:pt x="1671" y="481"/>
                  </a:lnTo>
                  <a:lnTo>
                    <a:pt x="1642" y="419"/>
                  </a:lnTo>
                  <a:lnTo>
                    <a:pt x="1607" y="359"/>
                  </a:lnTo>
                  <a:lnTo>
                    <a:pt x="1562" y="303"/>
                  </a:lnTo>
                  <a:lnTo>
                    <a:pt x="1514" y="249"/>
                  </a:lnTo>
                  <a:lnTo>
                    <a:pt x="1458" y="201"/>
                  </a:lnTo>
                  <a:lnTo>
                    <a:pt x="1398" y="156"/>
                  </a:lnTo>
                  <a:lnTo>
                    <a:pt x="1333" y="118"/>
                  </a:lnTo>
                  <a:lnTo>
                    <a:pt x="1261" y="83"/>
                  </a:lnTo>
                  <a:lnTo>
                    <a:pt x="1188" y="54"/>
                  </a:lnTo>
                  <a:lnTo>
                    <a:pt x="1109" y="31"/>
                  </a:lnTo>
                  <a:lnTo>
                    <a:pt x="1025" y="13"/>
                  </a:lnTo>
                  <a:lnTo>
                    <a:pt x="941" y="4"/>
                  </a:lnTo>
                  <a:lnTo>
                    <a:pt x="854" y="0"/>
                  </a:lnTo>
                  <a:lnTo>
                    <a:pt x="767" y="4"/>
                  </a:lnTo>
                  <a:lnTo>
                    <a:pt x="682" y="13"/>
                  </a:lnTo>
                  <a:lnTo>
                    <a:pt x="601" y="31"/>
                  </a:lnTo>
                  <a:lnTo>
                    <a:pt x="521" y="54"/>
                  </a:lnTo>
                  <a:lnTo>
                    <a:pt x="446" y="83"/>
                  </a:lnTo>
                  <a:lnTo>
                    <a:pt x="377" y="118"/>
                  </a:lnTo>
                  <a:lnTo>
                    <a:pt x="311" y="156"/>
                  </a:lnTo>
                  <a:lnTo>
                    <a:pt x="251" y="201"/>
                  </a:lnTo>
                  <a:lnTo>
                    <a:pt x="195" y="249"/>
                  </a:lnTo>
                  <a:lnTo>
                    <a:pt x="147" y="303"/>
                  </a:lnTo>
                  <a:lnTo>
                    <a:pt x="102" y="359"/>
                  </a:lnTo>
                  <a:lnTo>
                    <a:pt x="68" y="419"/>
                  </a:lnTo>
                  <a:lnTo>
                    <a:pt x="39" y="481"/>
                  </a:lnTo>
                  <a:lnTo>
                    <a:pt x="17" y="547"/>
                  </a:lnTo>
                  <a:lnTo>
                    <a:pt x="4" y="616"/>
                  </a:lnTo>
                  <a:lnTo>
                    <a:pt x="0" y="686"/>
                  </a:lnTo>
                  <a:lnTo>
                    <a:pt x="4" y="756"/>
                  </a:lnTo>
                  <a:lnTo>
                    <a:pt x="17" y="825"/>
                  </a:lnTo>
                  <a:lnTo>
                    <a:pt x="39" y="891"/>
                  </a:lnTo>
                  <a:lnTo>
                    <a:pt x="68" y="953"/>
                  </a:lnTo>
                  <a:lnTo>
                    <a:pt x="102" y="1013"/>
                  </a:lnTo>
                  <a:lnTo>
                    <a:pt x="147" y="1069"/>
                  </a:lnTo>
                  <a:lnTo>
                    <a:pt x="195" y="1123"/>
                  </a:lnTo>
                  <a:lnTo>
                    <a:pt x="251" y="1171"/>
                  </a:lnTo>
                  <a:lnTo>
                    <a:pt x="311" y="1216"/>
                  </a:lnTo>
                  <a:lnTo>
                    <a:pt x="377" y="1254"/>
                  </a:lnTo>
                  <a:lnTo>
                    <a:pt x="446" y="1289"/>
                  </a:lnTo>
                  <a:lnTo>
                    <a:pt x="521" y="1318"/>
                  </a:lnTo>
                  <a:lnTo>
                    <a:pt x="601" y="1341"/>
                  </a:lnTo>
                  <a:lnTo>
                    <a:pt x="682" y="1359"/>
                  </a:lnTo>
                  <a:lnTo>
                    <a:pt x="767" y="1368"/>
                  </a:lnTo>
                  <a:lnTo>
                    <a:pt x="854" y="1372"/>
                  </a:lnTo>
                  <a:close/>
                </a:path>
              </a:pathLst>
            </a:custGeom>
            <a:solidFill>
              <a:srgbClr val="FFE5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0" name="Freeform 59"/>
            <p:cNvSpPr>
              <a:spLocks/>
            </p:cNvSpPr>
            <p:nvPr/>
          </p:nvSpPr>
          <p:spPr bwMode="auto">
            <a:xfrm>
              <a:off x="2932" y="1665"/>
              <a:ext cx="835" cy="670"/>
            </a:xfrm>
            <a:custGeom>
              <a:avLst/>
              <a:gdLst>
                <a:gd name="T0" fmla="*/ 1 w 1671"/>
                <a:gd name="T1" fmla="*/ 2 h 1342"/>
                <a:gd name="T2" fmla="*/ 2 w 1671"/>
                <a:gd name="T3" fmla="*/ 2 h 1342"/>
                <a:gd name="T4" fmla="*/ 2 w 1671"/>
                <a:gd name="T5" fmla="*/ 2 h 1342"/>
                <a:gd name="T6" fmla="*/ 2 w 1671"/>
                <a:gd name="T7" fmla="*/ 2 h 1342"/>
                <a:gd name="T8" fmla="*/ 2 w 1671"/>
                <a:gd name="T9" fmla="*/ 2 h 1342"/>
                <a:gd name="T10" fmla="*/ 3 w 1671"/>
                <a:gd name="T11" fmla="*/ 1 h 1342"/>
                <a:gd name="T12" fmla="*/ 3 w 1671"/>
                <a:gd name="T13" fmla="*/ 1 h 1342"/>
                <a:gd name="T14" fmla="*/ 3 w 1671"/>
                <a:gd name="T15" fmla="*/ 1 h 1342"/>
                <a:gd name="T16" fmla="*/ 3 w 1671"/>
                <a:gd name="T17" fmla="*/ 1 h 1342"/>
                <a:gd name="T18" fmla="*/ 3 w 1671"/>
                <a:gd name="T19" fmla="*/ 0 h 1342"/>
                <a:gd name="T20" fmla="*/ 3 w 1671"/>
                <a:gd name="T21" fmla="*/ 0 h 1342"/>
                <a:gd name="T22" fmla="*/ 2 w 1671"/>
                <a:gd name="T23" fmla="*/ 0 h 1342"/>
                <a:gd name="T24" fmla="*/ 2 w 1671"/>
                <a:gd name="T25" fmla="*/ 0 h 1342"/>
                <a:gd name="T26" fmla="*/ 2 w 1671"/>
                <a:gd name="T27" fmla="*/ 0 h 1342"/>
                <a:gd name="T28" fmla="*/ 2 w 1671"/>
                <a:gd name="T29" fmla="*/ 0 h 1342"/>
                <a:gd name="T30" fmla="*/ 1 w 1671"/>
                <a:gd name="T31" fmla="*/ 0 h 1342"/>
                <a:gd name="T32" fmla="*/ 1 w 1671"/>
                <a:gd name="T33" fmla="*/ 0 h 1342"/>
                <a:gd name="T34" fmla="*/ 1 w 1671"/>
                <a:gd name="T35" fmla="*/ 0 h 1342"/>
                <a:gd name="T36" fmla="*/ 0 w 1671"/>
                <a:gd name="T37" fmla="*/ 0 h 1342"/>
                <a:gd name="T38" fmla="*/ 0 w 1671"/>
                <a:gd name="T39" fmla="*/ 0 h 1342"/>
                <a:gd name="T40" fmla="*/ 0 w 1671"/>
                <a:gd name="T41" fmla="*/ 0 h 1342"/>
                <a:gd name="T42" fmla="*/ 0 w 1671"/>
                <a:gd name="T43" fmla="*/ 0 h 1342"/>
                <a:gd name="T44" fmla="*/ 0 w 1671"/>
                <a:gd name="T45" fmla="*/ 0 h 1342"/>
                <a:gd name="T46" fmla="*/ 0 w 1671"/>
                <a:gd name="T47" fmla="*/ 1 h 1342"/>
                <a:gd name="T48" fmla="*/ 0 w 1671"/>
                <a:gd name="T49" fmla="*/ 1 h 1342"/>
                <a:gd name="T50" fmla="*/ 0 w 1671"/>
                <a:gd name="T51" fmla="*/ 1 h 1342"/>
                <a:gd name="T52" fmla="*/ 0 w 1671"/>
                <a:gd name="T53" fmla="*/ 1 h 1342"/>
                <a:gd name="T54" fmla="*/ 0 w 1671"/>
                <a:gd name="T55" fmla="*/ 2 h 1342"/>
                <a:gd name="T56" fmla="*/ 0 w 1671"/>
                <a:gd name="T57" fmla="*/ 2 h 1342"/>
                <a:gd name="T58" fmla="*/ 0 w 1671"/>
                <a:gd name="T59" fmla="*/ 2 h 1342"/>
                <a:gd name="T60" fmla="*/ 1 w 1671"/>
                <a:gd name="T61" fmla="*/ 2 h 1342"/>
                <a:gd name="T62" fmla="*/ 1 w 1671"/>
                <a:gd name="T63" fmla="*/ 2 h 13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71"/>
                <a:gd name="T97" fmla="*/ 0 h 1342"/>
                <a:gd name="T98" fmla="*/ 1671 w 1671"/>
                <a:gd name="T99" fmla="*/ 1342 h 13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71" h="1342">
                  <a:moveTo>
                    <a:pt x="835" y="1342"/>
                  </a:moveTo>
                  <a:lnTo>
                    <a:pt x="920" y="1338"/>
                  </a:lnTo>
                  <a:lnTo>
                    <a:pt x="1003" y="1328"/>
                  </a:lnTo>
                  <a:lnTo>
                    <a:pt x="1084" y="1311"/>
                  </a:lnTo>
                  <a:lnTo>
                    <a:pt x="1159" y="1289"/>
                  </a:lnTo>
                  <a:lnTo>
                    <a:pt x="1232" y="1260"/>
                  </a:lnTo>
                  <a:lnTo>
                    <a:pt x="1302" y="1228"/>
                  </a:lnTo>
                  <a:lnTo>
                    <a:pt x="1366" y="1189"/>
                  </a:lnTo>
                  <a:lnTo>
                    <a:pt x="1426" y="1144"/>
                  </a:lnTo>
                  <a:lnTo>
                    <a:pt x="1480" y="1098"/>
                  </a:lnTo>
                  <a:lnTo>
                    <a:pt x="1528" y="1046"/>
                  </a:lnTo>
                  <a:lnTo>
                    <a:pt x="1570" y="992"/>
                  </a:lnTo>
                  <a:lnTo>
                    <a:pt x="1605" y="932"/>
                  </a:lnTo>
                  <a:lnTo>
                    <a:pt x="1634" y="870"/>
                  </a:lnTo>
                  <a:lnTo>
                    <a:pt x="1653" y="806"/>
                  </a:lnTo>
                  <a:lnTo>
                    <a:pt x="1667" y="741"/>
                  </a:lnTo>
                  <a:lnTo>
                    <a:pt x="1671" y="671"/>
                  </a:lnTo>
                  <a:lnTo>
                    <a:pt x="1667" y="601"/>
                  </a:lnTo>
                  <a:lnTo>
                    <a:pt x="1653" y="536"/>
                  </a:lnTo>
                  <a:lnTo>
                    <a:pt x="1634" y="472"/>
                  </a:lnTo>
                  <a:lnTo>
                    <a:pt x="1605" y="410"/>
                  </a:lnTo>
                  <a:lnTo>
                    <a:pt x="1570" y="350"/>
                  </a:lnTo>
                  <a:lnTo>
                    <a:pt x="1528" y="296"/>
                  </a:lnTo>
                  <a:lnTo>
                    <a:pt x="1480" y="244"/>
                  </a:lnTo>
                  <a:lnTo>
                    <a:pt x="1426" y="195"/>
                  </a:lnTo>
                  <a:lnTo>
                    <a:pt x="1366" y="153"/>
                  </a:lnTo>
                  <a:lnTo>
                    <a:pt x="1302" y="114"/>
                  </a:lnTo>
                  <a:lnTo>
                    <a:pt x="1232" y="81"/>
                  </a:lnTo>
                  <a:lnTo>
                    <a:pt x="1159" y="52"/>
                  </a:lnTo>
                  <a:lnTo>
                    <a:pt x="1084" y="31"/>
                  </a:lnTo>
                  <a:lnTo>
                    <a:pt x="1003" y="14"/>
                  </a:lnTo>
                  <a:lnTo>
                    <a:pt x="920" y="4"/>
                  </a:lnTo>
                  <a:lnTo>
                    <a:pt x="835" y="0"/>
                  </a:lnTo>
                  <a:lnTo>
                    <a:pt x="750" y="4"/>
                  </a:lnTo>
                  <a:lnTo>
                    <a:pt x="667" y="14"/>
                  </a:lnTo>
                  <a:lnTo>
                    <a:pt x="587" y="31"/>
                  </a:lnTo>
                  <a:lnTo>
                    <a:pt x="510" y="52"/>
                  </a:lnTo>
                  <a:lnTo>
                    <a:pt x="437" y="81"/>
                  </a:lnTo>
                  <a:lnTo>
                    <a:pt x="369" y="114"/>
                  </a:lnTo>
                  <a:lnTo>
                    <a:pt x="304" y="153"/>
                  </a:lnTo>
                  <a:lnTo>
                    <a:pt x="246" y="195"/>
                  </a:lnTo>
                  <a:lnTo>
                    <a:pt x="192" y="244"/>
                  </a:lnTo>
                  <a:lnTo>
                    <a:pt x="143" y="296"/>
                  </a:lnTo>
                  <a:lnTo>
                    <a:pt x="101" y="350"/>
                  </a:lnTo>
                  <a:lnTo>
                    <a:pt x="66" y="410"/>
                  </a:lnTo>
                  <a:lnTo>
                    <a:pt x="37" y="472"/>
                  </a:lnTo>
                  <a:lnTo>
                    <a:pt x="18" y="536"/>
                  </a:lnTo>
                  <a:lnTo>
                    <a:pt x="4" y="601"/>
                  </a:lnTo>
                  <a:lnTo>
                    <a:pt x="0" y="671"/>
                  </a:lnTo>
                  <a:lnTo>
                    <a:pt x="4" y="741"/>
                  </a:lnTo>
                  <a:lnTo>
                    <a:pt x="18" y="806"/>
                  </a:lnTo>
                  <a:lnTo>
                    <a:pt x="37" y="870"/>
                  </a:lnTo>
                  <a:lnTo>
                    <a:pt x="66" y="932"/>
                  </a:lnTo>
                  <a:lnTo>
                    <a:pt x="101" y="992"/>
                  </a:lnTo>
                  <a:lnTo>
                    <a:pt x="143" y="1046"/>
                  </a:lnTo>
                  <a:lnTo>
                    <a:pt x="192" y="1098"/>
                  </a:lnTo>
                  <a:lnTo>
                    <a:pt x="246" y="1144"/>
                  </a:lnTo>
                  <a:lnTo>
                    <a:pt x="304" y="1189"/>
                  </a:lnTo>
                  <a:lnTo>
                    <a:pt x="369" y="1228"/>
                  </a:lnTo>
                  <a:lnTo>
                    <a:pt x="437" y="1260"/>
                  </a:lnTo>
                  <a:lnTo>
                    <a:pt x="510" y="1289"/>
                  </a:lnTo>
                  <a:lnTo>
                    <a:pt x="587" y="1311"/>
                  </a:lnTo>
                  <a:lnTo>
                    <a:pt x="667" y="1328"/>
                  </a:lnTo>
                  <a:lnTo>
                    <a:pt x="750" y="1338"/>
                  </a:lnTo>
                  <a:lnTo>
                    <a:pt x="835" y="1342"/>
                  </a:lnTo>
                  <a:close/>
                </a:path>
              </a:pathLst>
            </a:custGeom>
            <a:solidFill>
              <a:srgbClr val="FFE8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1" name="Freeform 60"/>
            <p:cNvSpPr>
              <a:spLocks/>
            </p:cNvSpPr>
            <p:nvPr/>
          </p:nvSpPr>
          <p:spPr bwMode="auto">
            <a:xfrm>
              <a:off x="2941" y="1672"/>
              <a:ext cx="816" cy="657"/>
            </a:xfrm>
            <a:custGeom>
              <a:avLst/>
              <a:gdLst>
                <a:gd name="T0" fmla="*/ 2 w 1632"/>
                <a:gd name="T1" fmla="*/ 3 h 1312"/>
                <a:gd name="T2" fmla="*/ 3 w 1632"/>
                <a:gd name="T3" fmla="*/ 3 h 1312"/>
                <a:gd name="T4" fmla="*/ 3 w 1632"/>
                <a:gd name="T5" fmla="*/ 3 h 1312"/>
                <a:gd name="T6" fmla="*/ 3 w 1632"/>
                <a:gd name="T7" fmla="*/ 3 h 1312"/>
                <a:gd name="T8" fmla="*/ 3 w 1632"/>
                <a:gd name="T9" fmla="*/ 3 h 1312"/>
                <a:gd name="T10" fmla="*/ 3 w 1632"/>
                <a:gd name="T11" fmla="*/ 2 h 1312"/>
                <a:gd name="T12" fmla="*/ 3 w 1632"/>
                <a:gd name="T13" fmla="*/ 2 h 1312"/>
                <a:gd name="T14" fmla="*/ 3 w 1632"/>
                <a:gd name="T15" fmla="*/ 2 h 1312"/>
                <a:gd name="T16" fmla="*/ 3 w 1632"/>
                <a:gd name="T17" fmla="*/ 2 h 1312"/>
                <a:gd name="T18" fmla="*/ 3 w 1632"/>
                <a:gd name="T19" fmla="*/ 1 h 1312"/>
                <a:gd name="T20" fmla="*/ 3 w 1632"/>
                <a:gd name="T21" fmla="*/ 1 h 1312"/>
                <a:gd name="T22" fmla="*/ 3 w 1632"/>
                <a:gd name="T23" fmla="*/ 1 h 1312"/>
                <a:gd name="T24" fmla="*/ 3 w 1632"/>
                <a:gd name="T25" fmla="*/ 1 h 1312"/>
                <a:gd name="T26" fmla="*/ 3 w 1632"/>
                <a:gd name="T27" fmla="*/ 1 h 1312"/>
                <a:gd name="T28" fmla="*/ 3 w 1632"/>
                <a:gd name="T29" fmla="*/ 1 h 1312"/>
                <a:gd name="T30" fmla="*/ 2 w 1632"/>
                <a:gd name="T31" fmla="*/ 1 h 1312"/>
                <a:gd name="T32" fmla="*/ 2 w 1632"/>
                <a:gd name="T33" fmla="*/ 1 h 1312"/>
                <a:gd name="T34" fmla="*/ 2 w 1632"/>
                <a:gd name="T35" fmla="*/ 1 h 1312"/>
                <a:gd name="T36" fmla="*/ 1 w 1632"/>
                <a:gd name="T37" fmla="*/ 1 h 1312"/>
                <a:gd name="T38" fmla="*/ 1 w 1632"/>
                <a:gd name="T39" fmla="*/ 1 h 1312"/>
                <a:gd name="T40" fmla="*/ 1 w 1632"/>
                <a:gd name="T41" fmla="*/ 1 h 1312"/>
                <a:gd name="T42" fmla="*/ 1 w 1632"/>
                <a:gd name="T43" fmla="*/ 1 h 1312"/>
                <a:gd name="T44" fmla="*/ 1 w 1632"/>
                <a:gd name="T45" fmla="*/ 1 h 1312"/>
                <a:gd name="T46" fmla="*/ 1 w 1632"/>
                <a:gd name="T47" fmla="*/ 2 h 1312"/>
                <a:gd name="T48" fmla="*/ 1 w 1632"/>
                <a:gd name="T49" fmla="*/ 2 h 1312"/>
                <a:gd name="T50" fmla="*/ 1 w 1632"/>
                <a:gd name="T51" fmla="*/ 2 h 1312"/>
                <a:gd name="T52" fmla="*/ 1 w 1632"/>
                <a:gd name="T53" fmla="*/ 2 h 1312"/>
                <a:gd name="T54" fmla="*/ 1 w 1632"/>
                <a:gd name="T55" fmla="*/ 3 h 1312"/>
                <a:gd name="T56" fmla="*/ 1 w 1632"/>
                <a:gd name="T57" fmla="*/ 3 h 1312"/>
                <a:gd name="T58" fmla="*/ 1 w 1632"/>
                <a:gd name="T59" fmla="*/ 3 h 1312"/>
                <a:gd name="T60" fmla="*/ 2 w 1632"/>
                <a:gd name="T61" fmla="*/ 3 h 1312"/>
                <a:gd name="T62" fmla="*/ 2 w 1632"/>
                <a:gd name="T63" fmla="*/ 3 h 1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32"/>
                <a:gd name="T97" fmla="*/ 0 h 1312"/>
                <a:gd name="T98" fmla="*/ 1632 w 1632"/>
                <a:gd name="T99" fmla="*/ 1312 h 1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32" h="1312">
                  <a:moveTo>
                    <a:pt x="815" y="1312"/>
                  </a:moveTo>
                  <a:lnTo>
                    <a:pt x="898" y="1308"/>
                  </a:lnTo>
                  <a:lnTo>
                    <a:pt x="979" y="1299"/>
                  </a:lnTo>
                  <a:lnTo>
                    <a:pt x="1058" y="1283"/>
                  </a:lnTo>
                  <a:lnTo>
                    <a:pt x="1133" y="1260"/>
                  </a:lnTo>
                  <a:lnTo>
                    <a:pt x="1205" y="1233"/>
                  </a:lnTo>
                  <a:lnTo>
                    <a:pt x="1272" y="1200"/>
                  </a:lnTo>
                  <a:lnTo>
                    <a:pt x="1334" y="1161"/>
                  </a:lnTo>
                  <a:lnTo>
                    <a:pt x="1392" y="1119"/>
                  </a:lnTo>
                  <a:lnTo>
                    <a:pt x="1446" y="1072"/>
                  </a:lnTo>
                  <a:lnTo>
                    <a:pt x="1492" y="1022"/>
                  </a:lnTo>
                  <a:lnTo>
                    <a:pt x="1533" y="968"/>
                  </a:lnTo>
                  <a:lnTo>
                    <a:pt x="1568" y="910"/>
                  </a:lnTo>
                  <a:lnTo>
                    <a:pt x="1595" y="850"/>
                  </a:lnTo>
                  <a:lnTo>
                    <a:pt x="1614" y="788"/>
                  </a:lnTo>
                  <a:lnTo>
                    <a:pt x="1628" y="723"/>
                  </a:lnTo>
                  <a:lnTo>
                    <a:pt x="1632" y="655"/>
                  </a:lnTo>
                  <a:lnTo>
                    <a:pt x="1628" y="587"/>
                  </a:lnTo>
                  <a:lnTo>
                    <a:pt x="1614" y="524"/>
                  </a:lnTo>
                  <a:lnTo>
                    <a:pt x="1595" y="460"/>
                  </a:lnTo>
                  <a:lnTo>
                    <a:pt x="1568" y="400"/>
                  </a:lnTo>
                  <a:lnTo>
                    <a:pt x="1533" y="344"/>
                  </a:lnTo>
                  <a:lnTo>
                    <a:pt x="1492" y="290"/>
                  </a:lnTo>
                  <a:lnTo>
                    <a:pt x="1446" y="237"/>
                  </a:lnTo>
                  <a:lnTo>
                    <a:pt x="1392" y="191"/>
                  </a:lnTo>
                  <a:lnTo>
                    <a:pt x="1334" y="149"/>
                  </a:lnTo>
                  <a:lnTo>
                    <a:pt x="1272" y="112"/>
                  </a:lnTo>
                  <a:lnTo>
                    <a:pt x="1205" y="79"/>
                  </a:lnTo>
                  <a:lnTo>
                    <a:pt x="1133" y="52"/>
                  </a:lnTo>
                  <a:lnTo>
                    <a:pt x="1058" y="29"/>
                  </a:lnTo>
                  <a:lnTo>
                    <a:pt x="979" y="13"/>
                  </a:lnTo>
                  <a:lnTo>
                    <a:pt x="898" y="4"/>
                  </a:lnTo>
                  <a:lnTo>
                    <a:pt x="815" y="0"/>
                  </a:lnTo>
                  <a:lnTo>
                    <a:pt x="732" y="4"/>
                  </a:lnTo>
                  <a:lnTo>
                    <a:pt x="650" y="13"/>
                  </a:lnTo>
                  <a:lnTo>
                    <a:pt x="573" y="29"/>
                  </a:lnTo>
                  <a:lnTo>
                    <a:pt x="498" y="52"/>
                  </a:lnTo>
                  <a:lnTo>
                    <a:pt x="426" y="79"/>
                  </a:lnTo>
                  <a:lnTo>
                    <a:pt x="359" y="112"/>
                  </a:lnTo>
                  <a:lnTo>
                    <a:pt x="297" y="149"/>
                  </a:lnTo>
                  <a:lnTo>
                    <a:pt x="239" y="191"/>
                  </a:lnTo>
                  <a:lnTo>
                    <a:pt x="185" y="237"/>
                  </a:lnTo>
                  <a:lnTo>
                    <a:pt x="139" y="290"/>
                  </a:lnTo>
                  <a:lnTo>
                    <a:pt x="98" y="344"/>
                  </a:lnTo>
                  <a:lnTo>
                    <a:pt x="63" y="400"/>
                  </a:lnTo>
                  <a:lnTo>
                    <a:pt x="36" y="460"/>
                  </a:lnTo>
                  <a:lnTo>
                    <a:pt x="17" y="524"/>
                  </a:lnTo>
                  <a:lnTo>
                    <a:pt x="3" y="587"/>
                  </a:lnTo>
                  <a:lnTo>
                    <a:pt x="0" y="655"/>
                  </a:lnTo>
                  <a:lnTo>
                    <a:pt x="3" y="723"/>
                  </a:lnTo>
                  <a:lnTo>
                    <a:pt x="17" y="788"/>
                  </a:lnTo>
                  <a:lnTo>
                    <a:pt x="36" y="850"/>
                  </a:lnTo>
                  <a:lnTo>
                    <a:pt x="63" y="910"/>
                  </a:lnTo>
                  <a:lnTo>
                    <a:pt x="98" y="968"/>
                  </a:lnTo>
                  <a:lnTo>
                    <a:pt x="139" y="1022"/>
                  </a:lnTo>
                  <a:lnTo>
                    <a:pt x="185" y="1072"/>
                  </a:lnTo>
                  <a:lnTo>
                    <a:pt x="239" y="1119"/>
                  </a:lnTo>
                  <a:lnTo>
                    <a:pt x="297" y="1161"/>
                  </a:lnTo>
                  <a:lnTo>
                    <a:pt x="359" y="1200"/>
                  </a:lnTo>
                  <a:lnTo>
                    <a:pt x="426" y="1233"/>
                  </a:lnTo>
                  <a:lnTo>
                    <a:pt x="498" y="1260"/>
                  </a:lnTo>
                  <a:lnTo>
                    <a:pt x="573" y="1283"/>
                  </a:lnTo>
                  <a:lnTo>
                    <a:pt x="650" y="1299"/>
                  </a:lnTo>
                  <a:lnTo>
                    <a:pt x="732" y="1308"/>
                  </a:lnTo>
                  <a:lnTo>
                    <a:pt x="815" y="1312"/>
                  </a:lnTo>
                  <a:close/>
                </a:path>
              </a:pathLst>
            </a:custGeom>
            <a:solidFill>
              <a:srgbClr val="FFEA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2" name="Freeform 61"/>
            <p:cNvSpPr>
              <a:spLocks/>
            </p:cNvSpPr>
            <p:nvPr/>
          </p:nvSpPr>
          <p:spPr bwMode="auto">
            <a:xfrm>
              <a:off x="2951" y="1680"/>
              <a:ext cx="797" cy="641"/>
            </a:xfrm>
            <a:custGeom>
              <a:avLst/>
              <a:gdLst>
                <a:gd name="T0" fmla="*/ 2 w 1593"/>
                <a:gd name="T1" fmla="*/ 3 h 1282"/>
                <a:gd name="T2" fmla="*/ 3 w 1593"/>
                <a:gd name="T3" fmla="*/ 3 h 1282"/>
                <a:gd name="T4" fmla="*/ 3 w 1593"/>
                <a:gd name="T5" fmla="*/ 3 h 1282"/>
                <a:gd name="T6" fmla="*/ 3 w 1593"/>
                <a:gd name="T7" fmla="*/ 3 h 1282"/>
                <a:gd name="T8" fmla="*/ 3 w 1593"/>
                <a:gd name="T9" fmla="*/ 3 h 1282"/>
                <a:gd name="T10" fmla="*/ 3 w 1593"/>
                <a:gd name="T11" fmla="*/ 1 h 1282"/>
                <a:gd name="T12" fmla="*/ 4 w 1593"/>
                <a:gd name="T13" fmla="*/ 1 h 1282"/>
                <a:gd name="T14" fmla="*/ 4 w 1593"/>
                <a:gd name="T15" fmla="*/ 1 h 1282"/>
                <a:gd name="T16" fmla="*/ 4 w 1593"/>
                <a:gd name="T17" fmla="*/ 1 h 1282"/>
                <a:gd name="T18" fmla="*/ 4 w 1593"/>
                <a:gd name="T19" fmla="*/ 1 h 1282"/>
                <a:gd name="T20" fmla="*/ 3 w 1593"/>
                <a:gd name="T21" fmla="*/ 1 h 1282"/>
                <a:gd name="T22" fmla="*/ 3 w 1593"/>
                <a:gd name="T23" fmla="*/ 1 h 1282"/>
                <a:gd name="T24" fmla="*/ 3 w 1593"/>
                <a:gd name="T25" fmla="*/ 1 h 1282"/>
                <a:gd name="T26" fmla="*/ 3 w 1593"/>
                <a:gd name="T27" fmla="*/ 1 h 1282"/>
                <a:gd name="T28" fmla="*/ 3 w 1593"/>
                <a:gd name="T29" fmla="*/ 1 h 1282"/>
                <a:gd name="T30" fmla="*/ 2 w 1593"/>
                <a:gd name="T31" fmla="*/ 1 h 1282"/>
                <a:gd name="T32" fmla="*/ 2 w 1593"/>
                <a:gd name="T33" fmla="*/ 1 h 1282"/>
                <a:gd name="T34" fmla="*/ 2 w 1593"/>
                <a:gd name="T35" fmla="*/ 1 h 1282"/>
                <a:gd name="T36" fmla="*/ 1 w 1593"/>
                <a:gd name="T37" fmla="*/ 1 h 1282"/>
                <a:gd name="T38" fmla="*/ 1 w 1593"/>
                <a:gd name="T39" fmla="*/ 1 h 1282"/>
                <a:gd name="T40" fmla="*/ 1 w 1593"/>
                <a:gd name="T41" fmla="*/ 1 h 1282"/>
                <a:gd name="T42" fmla="*/ 1 w 1593"/>
                <a:gd name="T43" fmla="*/ 1 h 1282"/>
                <a:gd name="T44" fmla="*/ 1 w 1593"/>
                <a:gd name="T45" fmla="*/ 1 h 1282"/>
                <a:gd name="T46" fmla="*/ 1 w 1593"/>
                <a:gd name="T47" fmla="*/ 1 h 1282"/>
                <a:gd name="T48" fmla="*/ 1 w 1593"/>
                <a:gd name="T49" fmla="*/ 1 h 1282"/>
                <a:gd name="T50" fmla="*/ 1 w 1593"/>
                <a:gd name="T51" fmla="*/ 1 h 1282"/>
                <a:gd name="T52" fmla="*/ 1 w 1593"/>
                <a:gd name="T53" fmla="*/ 1 h 1282"/>
                <a:gd name="T54" fmla="*/ 1 w 1593"/>
                <a:gd name="T55" fmla="*/ 3 h 1282"/>
                <a:gd name="T56" fmla="*/ 1 w 1593"/>
                <a:gd name="T57" fmla="*/ 3 h 1282"/>
                <a:gd name="T58" fmla="*/ 1 w 1593"/>
                <a:gd name="T59" fmla="*/ 3 h 1282"/>
                <a:gd name="T60" fmla="*/ 2 w 1593"/>
                <a:gd name="T61" fmla="*/ 3 h 1282"/>
                <a:gd name="T62" fmla="*/ 2 w 1593"/>
                <a:gd name="T63" fmla="*/ 3 h 12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93"/>
                <a:gd name="T97" fmla="*/ 0 h 1282"/>
                <a:gd name="T98" fmla="*/ 1593 w 1593"/>
                <a:gd name="T99" fmla="*/ 1282 h 12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93" h="1282">
                  <a:moveTo>
                    <a:pt x="796" y="1282"/>
                  </a:moveTo>
                  <a:lnTo>
                    <a:pt x="877" y="1278"/>
                  </a:lnTo>
                  <a:lnTo>
                    <a:pt x="956" y="1268"/>
                  </a:lnTo>
                  <a:lnTo>
                    <a:pt x="1033" y="1253"/>
                  </a:lnTo>
                  <a:lnTo>
                    <a:pt x="1107" y="1231"/>
                  </a:lnTo>
                  <a:lnTo>
                    <a:pt x="1176" y="1204"/>
                  </a:lnTo>
                  <a:lnTo>
                    <a:pt x="1242" y="1171"/>
                  </a:lnTo>
                  <a:lnTo>
                    <a:pt x="1304" y="1135"/>
                  </a:lnTo>
                  <a:lnTo>
                    <a:pt x="1360" y="1094"/>
                  </a:lnTo>
                  <a:lnTo>
                    <a:pt x="1412" y="1048"/>
                  </a:lnTo>
                  <a:lnTo>
                    <a:pt x="1456" y="998"/>
                  </a:lnTo>
                  <a:lnTo>
                    <a:pt x="1497" y="945"/>
                  </a:lnTo>
                  <a:lnTo>
                    <a:pt x="1531" y="889"/>
                  </a:lnTo>
                  <a:lnTo>
                    <a:pt x="1557" y="831"/>
                  </a:lnTo>
                  <a:lnTo>
                    <a:pt x="1578" y="769"/>
                  </a:lnTo>
                  <a:lnTo>
                    <a:pt x="1589" y="706"/>
                  </a:lnTo>
                  <a:lnTo>
                    <a:pt x="1593" y="640"/>
                  </a:lnTo>
                  <a:lnTo>
                    <a:pt x="1589" y="574"/>
                  </a:lnTo>
                  <a:lnTo>
                    <a:pt x="1578" y="510"/>
                  </a:lnTo>
                  <a:lnTo>
                    <a:pt x="1557" y="449"/>
                  </a:lnTo>
                  <a:lnTo>
                    <a:pt x="1531" y="391"/>
                  </a:lnTo>
                  <a:lnTo>
                    <a:pt x="1497" y="335"/>
                  </a:lnTo>
                  <a:lnTo>
                    <a:pt x="1456" y="282"/>
                  </a:lnTo>
                  <a:lnTo>
                    <a:pt x="1412" y="232"/>
                  </a:lnTo>
                  <a:lnTo>
                    <a:pt x="1360" y="188"/>
                  </a:lnTo>
                  <a:lnTo>
                    <a:pt x="1304" y="147"/>
                  </a:lnTo>
                  <a:lnTo>
                    <a:pt x="1242" y="108"/>
                  </a:lnTo>
                  <a:lnTo>
                    <a:pt x="1176" y="78"/>
                  </a:lnTo>
                  <a:lnTo>
                    <a:pt x="1107" y="50"/>
                  </a:lnTo>
                  <a:lnTo>
                    <a:pt x="1033" y="29"/>
                  </a:lnTo>
                  <a:lnTo>
                    <a:pt x="956" y="14"/>
                  </a:lnTo>
                  <a:lnTo>
                    <a:pt x="877" y="4"/>
                  </a:lnTo>
                  <a:lnTo>
                    <a:pt x="796" y="0"/>
                  </a:lnTo>
                  <a:lnTo>
                    <a:pt x="715" y="4"/>
                  </a:lnTo>
                  <a:lnTo>
                    <a:pt x="635" y="14"/>
                  </a:lnTo>
                  <a:lnTo>
                    <a:pt x="560" y="29"/>
                  </a:lnTo>
                  <a:lnTo>
                    <a:pt x="487" y="50"/>
                  </a:lnTo>
                  <a:lnTo>
                    <a:pt x="417" y="78"/>
                  </a:lnTo>
                  <a:lnTo>
                    <a:pt x="351" y="108"/>
                  </a:lnTo>
                  <a:lnTo>
                    <a:pt x="290" y="147"/>
                  </a:lnTo>
                  <a:lnTo>
                    <a:pt x="234" y="188"/>
                  </a:lnTo>
                  <a:lnTo>
                    <a:pt x="181" y="232"/>
                  </a:lnTo>
                  <a:lnTo>
                    <a:pt x="137" y="282"/>
                  </a:lnTo>
                  <a:lnTo>
                    <a:pt x="96" y="335"/>
                  </a:lnTo>
                  <a:lnTo>
                    <a:pt x="62" y="391"/>
                  </a:lnTo>
                  <a:lnTo>
                    <a:pt x="37" y="449"/>
                  </a:lnTo>
                  <a:lnTo>
                    <a:pt x="15" y="510"/>
                  </a:lnTo>
                  <a:lnTo>
                    <a:pt x="4" y="574"/>
                  </a:lnTo>
                  <a:lnTo>
                    <a:pt x="0" y="640"/>
                  </a:lnTo>
                  <a:lnTo>
                    <a:pt x="4" y="706"/>
                  </a:lnTo>
                  <a:lnTo>
                    <a:pt x="15" y="769"/>
                  </a:lnTo>
                  <a:lnTo>
                    <a:pt x="37" y="831"/>
                  </a:lnTo>
                  <a:lnTo>
                    <a:pt x="62" y="889"/>
                  </a:lnTo>
                  <a:lnTo>
                    <a:pt x="96" y="945"/>
                  </a:lnTo>
                  <a:lnTo>
                    <a:pt x="137" y="998"/>
                  </a:lnTo>
                  <a:lnTo>
                    <a:pt x="181" y="1048"/>
                  </a:lnTo>
                  <a:lnTo>
                    <a:pt x="234" y="1094"/>
                  </a:lnTo>
                  <a:lnTo>
                    <a:pt x="290" y="1135"/>
                  </a:lnTo>
                  <a:lnTo>
                    <a:pt x="351" y="1171"/>
                  </a:lnTo>
                  <a:lnTo>
                    <a:pt x="417" y="1204"/>
                  </a:lnTo>
                  <a:lnTo>
                    <a:pt x="487" y="1231"/>
                  </a:lnTo>
                  <a:lnTo>
                    <a:pt x="560" y="1253"/>
                  </a:lnTo>
                  <a:lnTo>
                    <a:pt x="635" y="1268"/>
                  </a:lnTo>
                  <a:lnTo>
                    <a:pt x="715" y="1278"/>
                  </a:lnTo>
                  <a:lnTo>
                    <a:pt x="796" y="1282"/>
                  </a:lnTo>
                  <a:close/>
                </a:path>
              </a:pathLst>
            </a:custGeom>
            <a:solidFill>
              <a:srgbClr val="FFE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3" name="Freeform 62"/>
            <p:cNvSpPr>
              <a:spLocks/>
            </p:cNvSpPr>
            <p:nvPr/>
          </p:nvSpPr>
          <p:spPr bwMode="auto">
            <a:xfrm>
              <a:off x="2961" y="1688"/>
              <a:ext cx="777" cy="625"/>
            </a:xfrm>
            <a:custGeom>
              <a:avLst/>
              <a:gdLst>
                <a:gd name="T0" fmla="*/ 1 w 1555"/>
                <a:gd name="T1" fmla="*/ 2 h 1250"/>
                <a:gd name="T2" fmla="*/ 1 w 1555"/>
                <a:gd name="T3" fmla="*/ 2 h 1250"/>
                <a:gd name="T4" fmla="*/ 2 w 1555"/>
                <a:gd name="T5" fmla="*/ 2 h 1250"/>
                <a:gd name="T6" fmla="*/ 2 w 1555"/>
                <a:gd name="T7" fmla="*/ 2 h 1250"/>
                <a:gd name="T8" fmla="*/ 2 w 1555"/>
                <a:gd name="T9" fmla="*/ 1 h 1250"/>
                <a:gd name="T10" fmla="*/ 2 w 1555"/>
                <a:gd name="T11" fmla="*/ 1 h 1250"/>
                <a:gd name="T12" fmla="*/ 2 w 1555"/>
                <a:gd name="T13" fmla="*/ 1 h 1250"/>
                <a:gd name="T14" fmla="*/ 3 w 1555"/>
                <a:gd name="T15" fmla="*/ 1 h 1250"/>
                <a:gd name="T16" fmla="*/ 3 w 1555"/>
                <a:gd name="T17" fmla="*/ 1 h 1250"/>
                <a:gd name="T18" fmla="*/ 2 w 1555"/>
                <a:gd name="T19" fmla="*/ 1 h 1250"/>
                <a:gd name="T20" fmla="*/ 2 w 1555"/>
                <a:gd name="T21" fmla="*/ 1 h 1250"/>
                <a:gd name="T22" fmla="*/ 2 w 1555"/>
                <a:gd name="T23" fmla="*/ 1 h 1250"/>
                <a:gd name="T24" fmla="*/ 2 w 1555"/>
                <a:gd name="T25" fmla="*/ 1 h 1250"/>
                <a:gd name="T26" fmla="*/ 2 w 1555"/>
                <a:gd name="T27" fmla="*/ 1 h 1250"/>
                <a:gd name="T28" fmla="*/ 1 w 1555"/>
                <a:gd name="T29" fmla="*/ 1 h 1250"/>
                <a:gd name="T30" fmla="*/ 1 w 1555"/>
                <a:gd name="T31" fmla="*/ 1 h 1250"/>
                <a:gd name="T32" fmla="*/ 1 w 1555"/>
                <a:gd name="T33" fmla="*/ 1 h 1250"/>
                <a:gd name="T34" fmla="*/ 1 w 1555"/>
                <a:gd name="T35" fmla="*/ 1 h 1250"/>
                <a:gd name="T36" fmla="*/ 0 w 1555"/>
                <a:gd name="T37" fmla="*/ 1 h 1250"/>
                <a:gd name="T38" fmla="*/ 0 w 1555"/>
                <a:gd name="T39" fmla="*/ 1 h 1250"/>
                <a:gd name="T40" fmla="*/ 0 w 1555"/>
                <a:gd name="T41" fmla="*/ 1 h 1250"/>
                <a:gd name="T42" fmla="*/ 0 w 1555"/>
                <a:gd name="T43" fmla="*/ 1 h 1250"/>
                <a:gd name="T44" fmla="*/ 0 w 1555"/>
                <a:gd name="T45" fmla="*/ 1 h 1250"/>
                <a:gd name="T46" fmla="*/ 0 w 1555"/>
                <a:gd name="T47" fmla="*/ 1 h 1250"/>
                <a:gd name="T48" fmla="*/ 0 w 1555"/>
                <a:gd name="T49" fmla="*/ 1 h 1250"/>
                <a:gd name="T50" fmla="*/ 0 w 1555"/>
                <a:gd name="T51" fmla="*/ 1 h 1250"/>
                <a:gd name="T52" fmla="*/ 0 w 1555"/>
                <a:gd name="T53" fmla="*/ 1 h 1250"/>
                <a:gd name="T54" fmla="*/ 0 w 1555"/>
                <a:gd name="T55" fmla="*/ 1 h 1250"/>
                <a:gd name="T56" fmla="*/ 0 w 1555"/>
                <a:gd name="T57" fmla="*/ 2 h 1250"/>
                <a:gd name="T58" fmla="*/ 0 w 1555"/>
                <a:gd name="T59" fmla="*/ 2 h 1250"/>
                <a:gd name="T60" fmla="*/ 1 w 1555"/>
                <a:gd name="T61" fmla="*/ 2 h 1250"/>
                <a:gd name="T62" fmla="*/ 1 w 1555"/>
                <a:gd name="T63" fmla="*/ 2 h 1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55"/>
                <a:gd name="T97" fmla="*/ 0 h 1250"/>
                <a:gd name="T98" fmla="*/ 1555 w 1555"/>
                <a:gd name="T99" fmla="*/ 1250 h 12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55" h="1250">
                  <a:moveTo>
                    <a:pt x="777" y="1250"/>
                  </a:moveTo>
                  <a:lnTo>
                    <a:pt x="856" y="1246"/>
                  </a:lnTo>
                  <a:lnTo>
                    <a:pt x="933" y="1237"/>
                  </a:lnTo>
                  <a:lnTo>
                    <a:pt x="1008" y="1221"/>
                  </a:lnTo>
                  <a:lnTo>
                    <a:pt x="1080" y="1202"/>
                  </a:lnTo>
                  <a:lnTo>
                    <a:pt x="1147" y="1175"/>
                  </a:lnTo>
                  <a:lnTo>
                    <a:pt x="1213" y="1144"/>
                  </a:lnTo>
                  <a:lnTo>
                    <a:pt x="1273" y="1107"/>
                  </a:lnTo>
                  <a:lnTo>
                    <a:pt x="1327" y="1067"/>
                  </a:lnTo>
                  <a:lnTo>
                    <a:pt x="1377" y="1022"/>
                  </a:lnTo>
                  <a:lnTo>
                    <a:pt x="1422" y="974"/>
                  </a:lnTo>
                  <a:lnTo>
                    <a:pt x="1460" y="922"/>
                  </a:lnTo>
                  <a:lnTo>
                    <a:pt x="1493" y="867"/>
                  </a:lnTo>
                  <a:lnTo>
                    <a:pt x="1520" y="810"/>
                  </a:lnTo>
                  <a:lnTo>
                    <a:pt x="1539" y="750"/>
                  </a:lnTo>
                  <a:lnTo>
                    <a:pt x="1551" y="688"/>
                  </a:lnTo>
                  <a:lnTo>
                    <a:pt x="1555" y="624"/>
                  </a:lnTo>
                  <a:lnTo>
                    <a:pt x="1551" y="560"/>
                  </a:lnTo>
                  <a:lnTo>
                    <a:pt x="1539" y="498"/>
                  </a:lnTo>
                  <a:lnTo>
                    <a:pt x="1520" y="438"/>
                  </a:lnTo>
                  <a:lnTo>
                    <a:pt x="1493" y="380"/>
                  </a:lnTo>
                  <a:lnTo>
                    <a:pt x="1460" y="326"/>
                  </a:lnTo>
                  <a:lnTo>
                    <a:pt x="1422" y="274"/>
                  </a:lnTo>
                  <a:lnTo>
                    <a:pt x="1377" y="226"/>
                  </a:lnTo>
                  <a:lnTo>
                    <a:pt x="1327" y="181"/>
                  </a:lnTo>
                  <a:lnTo>
                    <a:pt x="1273" y="143"/>
                  </a:lnTo>
                  <a:lnTo>
                    <a:pt x="1213" y="106"/>
                  </a:lnTo>
                  <a:lnTo>
                    <a:pt x="1147" y="75"/>
                  </a:lnTo>
                  <a:lnTo>
                    <a:pt x="1080" y="48"/>
                  </a:lnTo>
                  <a:lnTo>
                    <a:pt x="1008" y="27"/>
                  </a:lnTo>
                  <a:lnTo>
                    <a:pt x="933" y="13"/>
                  </a:lnTo>
                  <a:lnTo>
                    <a:pt x="856" y="4"/>
                  </a:lnTo>
                  <a:lnTo>
                    <a:pt x="777" y="0"/>
                  </a:lnTo>
                  <a:lnTo>
                    <a:pt x="697" y="4"/>
                  </a:lnTo>
                  <a:lnTo>
                    <a:pt x="620" y="13"/>
                  </a:lnTo>
                  <a:lnTo>
                    <a:pt x="545" y="27"/>
                  </a:lnTo>
                  <a:lnTo>
                    <a:pt x="475" y="48"/>
                  </a:lnTo>
                  <a:lnTo>
                    <a:pt x="406" y="75"/>
                  </a:lnTo>
                  <a:lnTo>
                    <a:pt x="342" y="106"/>
                  </a:lnTo>
                  <a:lnTo>
                    <a:pt x="282" y="143"/>
                  </a:lnTo>
                  <a:lnTo>
                    <a:pt x="228" y="181"/>
                  </a:lnTo>
                  <a:lnTo>
                    <a:pt x="178" y="226"/>
                  </a:lnTo>
                  <a:lnTo>
                    <a:pt x="134" y="274"/>
                  </a:lnTo>
                  <a:lnTo>
                    <a:pt x="95" y="326"/>
                  </a:lnTo>
                  <a:lnTo>
                    <a:pt x="62" y="380"/>
                  </a:lnTo>
                  <a:lnTo>
                    <a:pt x="35" y="438"/>
                  </a:lnTo>
                  <a:lnTo>
                    <a:pt x="16" y="498"/>
                  </a:lnTo>
                  <a:lnTo>
                    <a:pt x="4" y="560"/>
                  </a:lnTo>
                  <a:lnTo>
                    <a:pt x="0" y="624"/>
                  </a:lnTo>
                  <a:lnTo>
                    <a:pt x="4" y="688"/>
                  </a:lnTo>
                  <a:lnTo>
                    <a:pt x="16" y="750"/>
                  </a:lnTo>
                  <a:lnTo>
                    <a:pt x="35" y="810"/>
                  </a:lnTo>
                  <a:lnTo>
                    <a:pt x="62" y="867"/>
                  </a:lnTo>
                  <a:lnTo>
                    <a:pt x="95" y="922"/>
                  </a:lnTo>
                  <a:lnTo>
                    <a:pt x="134" y="974"/>
                  </a:lnTo>
                  <a:lnTo>
                    <a:pt x="178" y="1022"/>
                  </a:lnTo>
                  <a:lnTo>
                    <a:pt x="228" y="1067"/>
                  </a:lnTo>
                  <a:lnTo>
                    <a:pt x="282" y="1107"/>
                  </a:lnTo>
                  <a:lnTo>
                    <a:pt x="342" y="1144"/>
                  </a:lnTo>
                  <a:lnTo>
                    <a:pt x="406" y="1175"/>
                  </a:lnTo>
                  <a:lnTo>
                    <a:pt x="475" y="1202"/>
                  </a:lnTo>
                  <a:lnTo>
                    <a:pt x="545" y="1221"/>
                  </a:lnTo>
                  <a:lnTo>
                    <a:pt x="620" y="1237"/>
                  </a:lnTo>
                  <a:lnTo>
                    <a:pt x="697" y="1246"/>
                  </a:lnTo>
                  <a:lnTo>
                    <a:pt x="777" y="1250"/>
                  </a:lnTo>
                  <a:close/>
                </a:path>
              </a:pathLst>
            </a:custGeom>
            <a:solidFill>
              <a:srgbClr val="FFF2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4" name="Freeform 63"/>
            <p:cNvSpPr>
              <a:spLocks/>
            </p:cNvSpPr>
            <p:nvPr/>
          </p:nvSpPr>
          <p:spPr bwMode="auto">
            <a:xfrm>
              <a:off x="2970" y="1696"/>
              <a:ext cx="758" cy="609"/>
            </a:xfrm>
            <a:custGeom>
              <a:avLst/>
              <a:gdLst>
                <a:gd name="T0" fmla="*/ 1 w 1516"/>
                <a:gd name="T1" fmla="*/ 2 h 1220"/>
                <a:gd name="T2" fmla="*/ 1 w 1516"/>
                <a:gd name="T3" fmla="*/ 2 h 1220"/>
                <a:gd name="T4" fmla="*/ 3 w 1516"/>
                <a:gd name="T5" fmla="*/ 2 h 1220"/>
                <a:gd name="T6" fmla="*/ 3 w 1516"/>
                <a:gd name="T7" fmla="*/ 2 h 1220"/>
                <a:gd name="T8" fmla="*/ 3 w 1516"/>
                <a:gd name="T9" fmla="*/ 1 h 1220"/>
                <a:gd name="T10" fmla="*/ 3 w 1516"/>
                <a:gd name="T11" fmla="*/ 1 h 1220"/>
                <a:gd name="T12" fmla="*/ 3 w 1516"/>
                <a:gd name="T13" fmla="*/ 1 h 1220"/>
                <a:gd name="T14" fmla="*/ 3 w 1516"/>
                <a:gd name="T15" fmla="*/ 1 h 1220"/>
                <a:gd name="T16" fmla="*/ 3 w 1516"/>
                <a:gd name="T17" fmla="*/ 1 h 1220"/>
                <a:gd name="T18" fmla="*/ 3 w 1516"/>
                <a:gd name="T19" fmla="*/ 0 h 1220"/>
                <a:gd name="T20" fmla="*/ 3 w 1516"/>
                <a:gd name="T21" fmla="*/ 0 h 1220"/>
                <a:gd name="T22" fmla="*/ 3 w 1516"/>
                <a:gd name="T23" fmla="*/ 0 h 1220"/>
                <a:gd name="T24" fmla="*/ 3 w 1516"/>
                <a:gd name="T25" fmla="*/ 0 h 1220"/>
                <a:gd name="T26" fmla="*/ 3 w 1516"/>
                <a:gd name="T27" fmla="*/ 0 h 1220"/>
                <a:gd name="T28" fmla="*/ 1 w 1516"/>
                <a:gd name="T29" fmla="*/ 0 h 1220"/>
                <a:gd name="T30" fmla="*/ 1 w 1516"/>
                <a:gd name="T31" fmla="*/ 0 h 1220"/>
                <a:gd name="T32" fmla="*/ 1 w 1516"/>
                <a:gd name="T33" fmla="*/ 0 h 1220"/>
                <a:gd name="T34" fmla="*/ 1 w 1516"/>
                <a:gd name="T35" fmla="*/ 0 h 1220"/>
                <a:gd name="T36" fmla="*/ 1 w 1516"/>
                <a:gd name="T37" fmla="*/ 0 h 1220"/>
                <a:gd name="T38" fmla="*/ 1 w 1516"/>
                <a:gd name="T39" fmla="*/ 0 h 1220"/>
                <a:gd name="T40" fmla="*/ 1 w 1516"/>
                <a:gd name="T41" fmla="*/ 0 h 1220"/>
                <a:gd name="T42" fmla="*/ 1 w 1516"/>
                <a:gd name="T43" fmla="*/ 0 h 1220"/>
                <a:gd name="T44" fmla="*/ 1 w 1516"/>
                <a:gd name="T45" fmla="*/ 0 h 1220"/>
                <a:gd name="T46" fmla="*/ 1 w 1516"/>
                <a:gd name="T47" fmla="*/ 1 h 1220"/>
                <a:gd name="T48" fmla="*/ 1 w 1516"/>
                <a:gd name="T49" fmla="*/ 1 h 1220"/>
                <a:gd name="T50" fmla="*/ 1 w 1516"/>
                <a:gd name="T51" fmla="*/ 1 h 1220"/>
                <a:gd name="T52" fmla="*/ 1 w 1516"/>
                <a:gd name="T53" fmla="*/ 1 h 1220"/>
                <a:gd name="T54" fmla="*/ 1 w 1516"/>
                <a:gd name="T55" fmla="*/ 1 h 1220"/>
                <a:gd name="T56" fmla="*/ 1 w 1516"/>
                <a:gd name="T57" fmla="*/ 2 h 1220"/>
                <a:gd name="T58" fmla="*/ 1 w 1516"/>
                <a:gd name="T59" fmla="*/ 2 h 1220"/>
                <a:gd name="T60" fmla="*/ 1 w 1516"/>
                <a:gd name="T61" fmla="*/ 2 h 1220"/>
                <a:gd name="T62" fmla="*/ 1 w 1516"/>
                <a:gd name="T63" fmla="*/ 2 h 12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6"/>
                <a:gd name="T97" fmla="*/ 0 h 1220"/>
                <a:gd name="T98" fmla="*/ 1516 w 1516"/>
                <a:gd name="T99" fmla="*/ 1220 h 122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6" h="1220">
                  <a:moveTo>
                    <a:pt x="757" y="1220"/>
                  </a:moveTo>
                  <a:lnTo>
                    <a:pt x="834" y="1216"/>
                  </a:lnTo>
                  <a:lnTo>
                    <a:pt x="909" y="1208"/>
                  </a:lnTo>
                  <a:lnTo>
                    <a:pt x="983" y="1193"/>
                  </a:lnTo>
                  <a:lnTo>
                    <a:pt x="1052" y="1171"/>
                  </a:lnTo>
                  <a:lnTo>
                    <a:pt x="1118" y="1146"/>
                  </a:lnTo>
                  <a:lnTo>
                    <a:pt x="1181" y="1115"/>
                  </a:lnTo>
                  <a:lnTo>
                    <a:pt x="1239" y="1081"/>
                  </a:lnTo>
                  <a:lnTo>
                    <a:pt x="1294" y="1040"/>
                  </a:lnTo>
                  <a:lnTo>
                    <a:pt x="1342" y="997"/>
                  </a:lnTo>
                  <a:lnTo>
                    <a:pt x="1386" y="949"/>
                  </a:lnTo>
                  <a:lnTo>
                    <a:pt x="1425" y="899"/>
                  </a:lnTo>
                  <a:lnTo>
                    <a:pt x="1456" y="847"/>
                  </a:lnTo>
                  <a:lnTo>
                    <a:pt x="1481" y="791"/>
                  </a:lnTo>
                  <a:lnTo>
                    <a:pt x="1500" y="733"/>
                  </a:lnTo>
                  <a:lnTo>
                    <a:pt x="1512" y="671"/>
                  </a:lnTo>
                  <a:lnTo>
                    <a:pt x="1516" y="609"/>
                  </a:lnTo>
                  <a:lnTo>
                    <a:pt x="1512" y="547"/>
                  </a:lnTo>
                  <a:lnTo>
                    <a:pt x="1500" y="487"/>
                  </a:lnTo>
                  <a:lnTo>
                    <a:pt x="1481" y="427"/>
                  </a:lnTo>
                  <a:lnTo>
                    <a:pt x="1456" y="371"/>
                  </a:lnTo>
                  <a:lnTo>
                    <a:pt x="1425" y="319"/>
                  </a:lnTo>
                  <a:lnTo>
                    <a:pt x="1386" y="269"/>
                  </a:lnTo>
                  <a:lnTo>
                    <a:pt x="1342" y="222"/>
                  </a:lnTo>
                  <a:lnTo>
                    <a:pt x="1294" y="178"/>
                  </a:lnTo>
                  <a:lnTo>
                    <a:pt x="1239" y="139"/>
                  </a:lnTo>
                  <a:lnTo>
                    <a:pt x="1181" y="104"/>
                  </a:lnTo>
                  <a:lnTo>
                    <a:pt x="1118" y="74"/>
                  </a:lnTo>
                  <a:lnTo>
                    <a:pt x="1052" y="48"/>
                  </a:lnTo>
                  <a:lnTo>
                    <a:pt x="983" y="27"/>
                  </a:lnTo>
                  <a:lnTo>
                    <a:pt x="909" y="12"/>
                  </a:lnTo>
                  <a:lnTo>
                    <a:pt x="834" y="4"/>
                  </a:lnTo>
                  <a:lnTo>
                    <a:pt x="757" y="0"/>
                  </a:lnTo>
                  <a:lnTo>
                    <a:pt x="679" y="4"/>
                  </a:lnTo>
                  <a:lnTo>
                    <a:pt x="604" y="12"/>
                  </a:lnTo>
                  <a:lnTo>
                    <a:pt x="533" y="27"/>
                  </a:lnTo>
                  <a:lnTo>
                    <a:pt x="463" y="48"/>
                  </a:lnTo>
                  <a:lnTo>
                    <a:pt x="395" y="74"/>
                  </a:lnTo>
                  <a:lnTo>
                    <a:pt x="334" y="104"/>
                  </a:lnTo>
                  <a:lnTo>
                    <a:pt x="276" y="139"/>
                  </a:lnTo>
                  <a:lnTo>
                    <a:pt x="222" y="178"/>
                  </a:lnTo>
                  <a:lnTo>
                    <a:pt x="173" y="222"/>
                  </a:lnTo>
                  <a:lnTo>
                    <a:pt x="129" y="269"/>
                  </a:lnTo>
                  <a:lnTo>
                    <a:pt x="90" y="319"/>
                  </a:lnTo>
                  <a:lnTo>
                    <a:pt x="59" y="371"/>
                  </a:lnTo>
                  <a:lnTo>
                    <a:pt x="34" y="427"/>
                  </a:lnTo>
                  <a:lnTo>
                    <a:pt x="15" y="487"/>
                  </a:lnTo>
                  <a:lnTo>
                    <a:pt x="3" y="547"/>
                  </a:lnTo>
                  <a:lnTo>
                    <a:pt x="0" y="609"/>
                  </a:lnTo>
                  <a:lnTo>
                    <a:pt x="3" y="671"/>
                  </a:lnTo>
                  <a:lnTo>
                    <a:pt x="15" y="733"/>
                  </a:lnTo>
                  <a:lnTo>
                    <a:pt x="34" y="791"/>
                  </a:lnTo>
                  <a:lnTo>
                    <a:pt x="59" y="847"/>
                  </a:lnTo>
                  <a:lnTo>
                    <a:pt x="90" y="899"/>
                  </a:lnTo>
                  <a:lnTo>
                    <a:pt x="129" y="949"/>
                  </a:lnTo>
                  <a:lnTo>
                    <a:pt x="173" y="997"/>
                  </a:lnTo>
                  <a:lnTo>
                    <a:pt x="222" y="1040"/>
                  </a:lnTo>
                  <a:lnTo>
                    <a:pt x="276" y="1081"/>
                  </a:lnTo>
                  <a:lnTo>
                    <a:pt x="334" y="1115"/>
                  </a:lnTo>
                  <a:lnTo>
                    <a:pt x="395" y="1146"/>
                  </a:lnTo>
                  <a:lnTo>
                    <a:pt x="463" y="1171"/>
                  </a:lnTo>
                  <a:lnTo>
                    <a:pt x="533" y="1193"/>
                  </a:lnTo>
                  <a:lnTo>
                    <a:pt x="604" y="1208"/>
                  </a:lnTo>
                  <a:lnTo>
                    <a:pt x="679" y="1216"/>
                  </a:lnTo>
                  <a:lnTo>
                    <a:pt x="757" y="1220"/>
                  </a:lnTo>
                  <a:close/>
                </a:path>
              </a:pathLst>
            </a:custGeom>
            <a:solidFill>
              <a:srgbClr val="FFF4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5" name="Freeform 64"/>
            <p:cNvSpPr>
              <a:spLocks/>
            </p:cNvSpPr>
            <p:nvPr/>
          </p:nvSpPr>
          <p:spPr bwMode="auto">
            <a:xfrm>
              <a:off x="2980" y="1703"/>
              <a:ext cx="740" cy="595"/>
            </a:xfrm>
            <a:custGeom>
              <a:avLst/>
              <a:gdLst>
                <a:gd name="T0" fmla="*/ 2 w 1479"/>
                <a:gd name="T1" fmla="*/ 3 h 1188"/>
                <a:gd name="T2" fmla="*/ 2 w 1479"/>
                <a:gd name="T3" fmla="*/ 3 h 1188"/>
                <a:gd name="T4" fmla="*/ 3 w 1479"/>
                <a:gd name="T5" fmla="*/ 3 h 1188"/>
                <a:gd name="T6" fmla="*/ 3 w 1479"/>
                <a:gd name="T7" fmla="*/ 3 h 1188"/>
                <a:gd name="T8" fmla="*/ 3 w 1479"/>
                <a:gd name="T9" fmla="*/ 2 h 1188"/>
                <a:gd name="T10" fmla="*/ 3 w 1479"/>
                <a:gd name="T11" fmla="*/ 2 h 1188"/>
                <a:gd name="T12" fmla="*/ 3 w 1479"/>
                <a:gd name="T13" fmla="*/ 2 h 1188"/>
                <a:gd name="T14" fmla="*/ 3 w 1479"/>
                <a:gd name="T15" fmla="*/ 2 h 1188"/>
                <a:gd name="T16" fmla="*/ 3 w 1479"/>
                <a:gd name="T17" fmla="*/ 2 h 1188"/>
                <a:gd name="T18" fmla="*/ 3 w 1479"/>
                <a:gd name="T19" fmla="*/ 1 h 1188"/>
                <a:gd name="T20" fmla="*/ 3 w 1479"/>
                <a:gd name="T21" fmla="*/ 1 h 1188"/>
                <a:gd name="T22" fmla="*/ 3 w 1479"/>
                <a:gd name="T23" fmla="*/ 1 h 1188"/>
                <a:gd name="T24" fmla="*/ 3 w 1479"/>
                <a:gd name="T25" fmla="*/ 1 h 1188"/>
                <a:gd name="T26" fmla="*/ 3 w 1479"/>
                <a:gd name="T27" fmla="*/ 1 h 1188"/>
                <a:gd name="T28" fmla="*/ 2 w 1479"/>
                <a:gd name="T29" fmla="*/ 1 h 1188"/>
                <a:gd name="T30" fmla="*/ 2 w 1479"/>
                <a:gd name="T31" fmla="*/ 1 h 1188"/>
                <a:gd name="T32" fmla="*/ 2 w 1479"/>
                <a:gd name="T33" fmla="*/ 1 h 1188"/>
                <a:gd name="T34" fmla="*/ 2 w 1479"/>
                <a:gd name="T35" fmla="*/ 1 h 1188"/>
                <a:gd name="T36" fmla="*/ 1 w 1479"/>
                <a:gd name="T37" fmla="*/ 1 h 1188"/>
                <a:gd name="T38" fmla="*/ 1 w 1479"/>
                <a:gd name="T39" fmla="*/ 1 h 1188"/>
                <a:gd name="T40" fmla="*/ 1 w 1479"/>
                <a:gd name="T41" fmla="*/ 1 h 1188"/>
                <a:gd name="T42" fmla="*/ 1 w 1479"/>
                <a:gd name="T43" fmla="*/ 1 h 1188"/>
                <a:gd name="T44" fmla="*/ 1 w 1479"/>
                <a:gd name="T45" fmla="*/ 1 h 1188"/>
                <a:gd name="T46" fmla="*/ 1 w 1479"/>
                <a:gd name="T47" fmla="*/ 2 h 1188"/>
                <a:gd name="T48" fmla="*/ 1 w 1479"/>
                <a:gd name="T49" fmla="*/ 2 h 1188"/>
                <a:gd name="T50" fmla="*/ 1 w 1479"/>
                <a:gd name="T51" fmla="*/ 2 h 1188"/>
                <a:gd name="T52" fmla="*/ 1 w 1479"/>
                <a:gd name="T53" fmla="*/ 2 h 1188"/>
                <a:gd name="T54" fmla="*/ 1 w 1479"/>
                <a:gd name="T55" fmla="*/ 2 h 1188"/>
                <a:gd name="T56" fmla="*/ 1 w 1479"/>
                <a:gd name="T57" fmla="*/ 3 h 1188"/>
                <a:gd name="T58" fmla="*/ 1 w 1479"/>
                <a:gd name="T59" fmla="*/ 3 h 1188"/>
                <a:gd name="T60" fmla="*/ 2 w 1479"/>
                <a:gd name="T61" fmla="*/ 3 h 1188"/>
                <a:gd name="T62" fmla="*/ 2 w 1479"/>
                <a:gd name="T63" fmla="*/ 3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79"/>
                <a:gd name="T97" fmla="*/ 0 h 1188"/>
                <a:gd name="T98" fmla="*/ 1479 w 1479"/>
                <a:gd name="T99" fmla="*/ 1188 h 118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79" h="1188">
                  <a:moveTo>
                    <a:pt x="738" y="1188"/>
                  </a:moveTo>
                  <a:lnTo>
                    <a:pt x="813" y="1184"/>
                  </a:lnTo>
                  <a:lnTo>
                    <a:pt x="886" y="1177"/>
                  </a:lnTo>
                  <a:lnTo>
                    <a:pt x="958" y="1161"/>
                  </a:lnTo>
                  <a:lnTo>
                    <a:pt x="1025" y="1142"/>
                  </a:lnTo>
                  <a:lnTo>
                    <a:pt x="1091" y="1117"/>
                  </a:lnTo>
                  <a:lnTo>
                    <a:pt x="1153" y="1086"/>
                  </a:lnTo>
                  <a:lnTo>
                    <a:pt x="1209" y="1053"/>
                  </a:lnTo>
                  <a:lnTo>
                    <a:pt x="1263" y="1014"/>
                  </a:lnTo>
                  <a:lnTo>
                    <a:pt x="1309" y="972"/>
                  </a:lnTo>
                  <a:lnTo>
                    <a:pt x="1352" y="925"/>
                  </a:lnTo>
                  <a:lnTo>
                    <a:pt x="1390" y="877"/>
                  </a:lnTo>
                  <a:lnTo>
                    <a:pt x="1421" y="825"/>
                  </a:lnTo>
                  <a:lnTo>
                    <a:pt x="1446" y="771"/>
                  </a:lnTo>
                  <a:lnTo>
                    <a:pt x="1464" y="713"/>
                  </a:lnTo>
                  <a:lnTo>
                    <a:pt x="1475" y="653"/>
                  </a:lnTo>
                  <a:lnTo>
                    <a:pt x="1479" y="593"/>
                  </a:lnTo>
                  <a:lnTo>
                    <a:pt x="1475" y="533"/>
                  </a:lnTo>
                  <a:lnTo>
                    <a:pt x="1464" y="473"/>
                  </a:lnTo>
                  <a:lnTo>
                    <a:pt x="1446" y="417"/>
                  </a:lnTo>
                  <a:lnTo>
                    <a:pt x="1421" y="361"/>
                  </a:lnTo>
                  <a:lnTo>
                    <a:pt x="1390" y="309"/>
                  </a:lnTo>
                  <a:lnTo>
                    <a:pt x="1352" y="261"/>
                  </a:lnTo>
                  <a:lnTo>
                    <a:pt x="1309" y="216"/>
                  </a:lnTo>
                  <a:lnTo>
                    <a:pt x="1263" y="174"/>
                  </a:lnTo>
                  <a:lnTo>
                    <a:pt x="1209" y="135"/>
                  </a:lnTo>
                  <a:lnTo>
                    <a:pt x="1153" y="100"/>
                  </a:lnTo>
                  <a:lnTo>
                    <a:pt x="1091" y="71"/>
                  </a:lnTo>
                  <a:lnTo>
                    <a:pt x="1025" y="46"/>
                  </a:lnTo>
                  <a:lnTo>
                    <a:pt x="958" y="27"/>
                  </a:lnTo>
                  <a:lnTo>
                    <a:pt x="886" y="11"/>
                  </a:lnTo>
                  <a:lnTo>
                    <a:pt x="813" y="3"/>
                  </a:lnTo>
                  <a:lnTo>
                    <a:pt x="738" y="0"/>
                  </a:lnTo>
                  <a:lnTo>
                    <a:pt x="662" y="3"/>
                  </a:lnTo>
                  <a:lnTo>
                    <a:pt x="589" y="11"/>
                  </a:lnTo>
                  <a:lnTo>
                    <a:pt x="517" y="27"/>
                  </a:lnTo>
                  <a:lnTo>
                    <a:pt x="450" y="46"/>
                  </a:lnTo>
                  <a:lnTo>
                    <a:pt x="386" y="71"/>
                  </a:lnTo>
                  <a:lnTo>
                    <a:pt x="324" y="100"/>
                  </a:lnTo>
                  <a:lnTo>
                    <a:pt x="268" y="135"/>
                  </a:lnTo>
                  <a:lnTo>
                    <a:pt x="216" y="174"/>
                  </a:lnTo>
                  <a:lnTo>
                    <a:pt x="168" y="216"/>
                  </a:lnTo>
                  <a:lnTo>
                    <a:pt x="125" y="261"/>
                  </a:lnTo>
                  <a:lnTo>
                    <a:pt x="89" y="309"/>
                  </a:lnTo>
                  <a:lnTo>
                    <a:pt x="58" y="361"/>
                  </a:lnTo>
                  <a:lnTo>
                    <a:pt x="33" y="417"/>
                  </a:lnTo>
                  <a:lnTo>
                    <a:pt x="15" y="473"/>
                  </a:lnTo>
                  <a:lnTo>
                    <a:pt x="4" y="533"/>
                  </a:lnTo>
                  <a:lnTo>
                    <a:pt x="0" y="593"/>
                  </a:lnTo>
                  <a:lnTo>
                    <a:pt x="4" y="653"/>
                  </a:lnTo>
                  <a:lnTo>
                    <a:pt x="15" y="713"/>
                  </a:lnTo>
                  <a:lnTo>
                    <a:pt x="33" y="771"/>
                  </a:lnTo>
                  <a:lnTo>
                    <a:pt x="58" y="825"/>
                  </a:lnTo>
                  <a:lnTo>
                    <a:pt x="89" y="877"/>
                  </a:lnTo>
                  <a:lnTo>
                    <a:pt x="125" y="925"/>
                  </a:lnTo>
                  <a:lnTo>
                    <a:pt x="168" y="972"/>
                  </a:lnTo>
                  <a:lnTo>
                    <a:pt x="216" y="1014"/>
                  </a:lnTo>
                  <a:lnTo>
                    <a:pt x="268" y="1053"/>
                  </a:lnTo>
                  <a:lnTo>
                    <a:pt x="324" y="1086"/>
                  </a:lnTo>
                  <a:lnTo>
                    <a:pt x="386" y="1117"/>
                  </a:lnTo>
                  <a:lnTo>
                    <a:pt x="450" y="1142"/>
                  </a:lnTo>
                  <a:lnTo>
                    <a:pt x="517" y="1161"/>
                  </a:lnTo>
                  <a:lnTo>
                    <a:pt x="589" y="1177"/>
                  </a:lnTo>
                  <a:lnTo>
                    <a:pt x="662" y="1184"/>
                  </a:lnTo>
                  <a:lnTo>
                    <a:pt x="738" y="1188"/>
                  </a:lnTo>
                  <a:close/>
                </a:path>
              </a:pathLst>
            </a:custGeom>
            <a:solidFill>
              <a:srgbClr val="FFF4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6" name="Freeform 65"/>
            <p:cNvSpPr>
              <a:spLocks/>
            </p:cNvSpPr>
            <p:nvPr/>
          </p:nvSpPr>
          <p:spPr bwMode="auto">
            <a:xfrm>
              <a:off x="2990" y="1711"/>
              <a:ext cx="720" cy="579"/>
            </a:xfrm>
            <a:custGeom>
              <a:avLst/>
              <a:gdLst>
                <a:gd name="T0" fmla="*/ 1 w 1441"/>
                <a:gd name="T1" fmla="*/ 2 h 1158"/>
                <a:gd name="T2" fmla="*/ 1 w 1441"/>
                <a:gd name="T3" fmla="*/ 2 h 1158"/>
                <a:gd name="T4" fmla="*/ 2 w 1441"/>
                <a:gd name="T5" fmla="*/ 2 h 1158"/>
                <a:gd name="T6" fmla="*/ 2 w 1441"/>
                <a:gd name="T7" fmla="*/ 2 h 1158"/>
                <a:gd name="T8" fmla="*/ 2 w 1441"/>
                <a:gd name="T9" fmla="*/ 1 h 1158"/>
                <a:gd name="T10" fmla="*/ 2 w 1441"/>
                <a:gd name="T11" fmla="*/ 1 h 1158"/>
                <a:gd name="T12" fmla="*/ 2 w 1441"/>
                <a:gd name="T13" fmla="*/ 1 h 1158"/>
                <a:gd name="T14" fmla="*/ 2 w 1441"/>
                <a:gd name="T15" fmla="*/ 1 h 1158"/>
                <a:gd name="T16" fmla="*/ 2 w 1441"/>
                <a:gd name="T17" fmla="*/ 1 h 1158"/>
                <a:gd name="T18" fmla="*/ 2 w 1441"/>
                <a:gd name="T19" fmla="*/ 1 h 1158"/>
                <a:gd name="T20" fmla="*/ 2 w 1441"/>
                <a:gd name="T21" fmla="*/ 1 h 1158"/>
                <a:gd name="T22" fmla="*/ 2 w 1441"/>
                <a:gd name="T23" fmla="*/ 1 h 1158"/>
                <a:gd name="T24" fmla="*/ 2 w 1441"/>
                <a:gd name="T25" fmla="*/ 1 h 1158"/>
                <a:gd name="T26" fmla="*/ 2 w 1441"/>
                <a:gd name="T27" fmla="*/ 1 h 1158"/>
                <a:gd name="T28" fmla="*/ 1 w 1441"/>
                <a:gd name="T29" fmla="*/ 1 h 1158"/>
                <a:gd name="T30" fmla="*/ 1 w 1441"/>
                <a:gd name="T31" fmla="*/ 1 h 1158"/>
                <a:gd name="T32" fmla="*/ 1 w 1441"/>
                <a:gd name="T33" fmla="*/ 1 h 1158"/>
                <a:gd name="T34" fmla="*/ 0 w 1441"/>
                <a:gd name="T35" fmla="*/ 1 h 1158"/>
                <a:gd name="T36" fmla="*/ 0 w 1441"/>
                <a:gd name="T37" fmla="*/ 1 h 1158"/>
                <a:gd name="T38" fmla="*/ 0 w 1441"/>
                <a:gd name="T39" fmla="*/ 1 h 1158"/>
                <a:gd name="T40" fmla="*/ 0 w 1441"/>
                <a:gd name="T41" fmla="*/ 1 h 1158"/>
                <a:gd name="T42" fmla="*/ 0 w 1441"/>
                <a:gd name="T43" fmla="*/ 1 h 1158"/>
                <a:gd name="T44" fmla="*/ 0 w 1441"/>
                <a:gd name="T45" fmla="*/ 1 h 1158"/>
                <a:gd name="T46" fmla="*/ 0 w 1441"/>
                <a:gd name="T47" fmla="*/ 1 h 1158"/>
                <a:gd name="T48" fmla="*/ 0 w 1441"/>
                <a:gd name="T49" fmla="*/ 1 h 1158"/>
                <a:gd name="T50" fmla="*/ 0 w 1441"/>
                <a:gd name="T51" fmla="*/ 1 h 1158"/>
                <a:gd name="T52" fmla="*/ 0 w 1441"/>
                <a:gd name="T53" fmla="*/ 1 h 1158"/>
                <a:gd name="T54" fmla="*/ 0 w 1441"/>
                <a:gd name="T55" fmla="*/ 1 h 1158"/>
                <a:gd name="T56" fmla="*/ 0 w 1441"/>
                <a:gd name="T57" fmla="*/ 2 h 1158"/>
                <a:gd name="T58" fmla="*/ 0 w 1441"/>
                <a:gd name="T59" fmla="*/ 2 h 1158"/>
                <a:gd name="T60" fmla="*/ 0 w 1441"/>
                <a:gd name="T61" fmla="*/ 2 h 1158"/>
                <a:gd name="T62" fmla="*/ 1 w 1441"/>
                <a:gd name="T63" fmla="*/ 2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1"/>
                <a:gd name="T97" fmla="*/ 0 h 1158"/>
                <a:gd name="T98" fmla="*/ 1441 w 1441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1" h="1158">
                  <a:moveTo>
                    <a:pt x="719" y="1158"/>
                  </a:moveTo>
                  <a:lnTo>
                    <a:pt x="792" y="1154"/>
                  </a:lnTo>
                  <a:lnTo>
                    <a:pt x="863" y="1146"/>
                  </a:lnTo>
                  <a:lnTo>
                    <a:pt x="933" y="1133"/>
                  </a:lnTo>
                  <a:lnTo>
                    <a:pt x="999" y="1111"/>
                  </a:lnTo>
                  <a:lnTo>
                    <a:pt x="1062" y="1088"/>
                  </a:lnTo>
                  <a:lnTo>
                    <a:pt x="1122" y="1059"/>
                  </a:lnTo>
                  <a:lnTo>
                    <a:pt x="1178" y="1026"/>
                  </a:lnTo>
                  <a:lnTo>
                    <a:pt x="1228" y="988"/>
                  </a:lnTo>
                  <a:lnTo>
                    <a:pt x="1275" y="947"/>
                  </a:lnTo>
                  <a:lnTo>
                    <a:pt x="1317" y="903"/>
                  </a:lnTo>
                  <a:lnTo>
                    <a:pt x="1354" y="854"/>
                  </a:lnTo>
                  <a:lnTo>
                    <a:pt x="1385" y="804"/>
                  </a:lnTo>
                  <a:lnTo>
                    <a:pt x="1408" y="750"/>
                  </a:lnTo>
                  <a:lnTo>
                    <a:pt x="1425" y="696"/>
                  </a:lnTo>
                  <a:lnTo>
                    <a:pt x="1437" y="638"/>
                  </a:lnTo>
                  <a:lnTo>
                    <a:pt x="1441" y="578"/>
                  </a:lnTo>
                  <a:lnTo>
                    <a:pt x="1437" y="518"/>
                  </a:lnTo>
                  <a:lnTo>
                    <a:pt x="1425" y="462"/>
                  </a:lnTo>
                  <a:lnTo>
                    <a:pt x="1408" y="406"/>
                  </a:lnTo>
                  <a:lnTo>
                    <a:pt x="1385" y="354"/>
                  </a:lnTo>
                  <a:lnTo>
                    <a:pt x="1354" y="303"/>
                  </a:lnTo>
                  <a:lnTo>
                    <a:pt x="1317" y="255"/>
                  </a:lnTo>
                  <a:lnTo>
                    <a:pt x="1275" y="211"/>
                  </a:lnTo>
                  <a:lnTo>
                    <a:pt x="1228" y="170"/>
                  </a:lnTo>
                  <a:lnTo>
                    <a:pt x="1178" y="131"/>
                  </a:lnTo>
                  <a:lnTo>
                    <a:pt x="1122" y="99"/>
                  </a:lnTo>
                  <a:lnTo>
                    <a:pt x="1062" y="70"/>
                  </a:lnTo>
                  <a:lnTo>
                    <a:pt x="999" y="46"/>
                  </a:lnTo>
                  <a:lnTo>
                    <a:pt x="933" y="25"/>
                  </a:lnTo>
                  <a:lnTo>
                    <a:pt x="863" y="12"/>
                  </a:lnTo>
                  <a:lnTo>
                    <a:pt x="792" y="4"/>
                  </a:lnTo>
                  <a:lnTo>
                    <a:pt x="719" y="0"/>
                  </a:lnTo>
                  <a:lnTo>
                    <a:pt x="645" y="4"/>
                  </a:lnTo>
                  <a:lnTo>
                    <a:pt x="574" y="12"/>
                  </a:lnTo>
                  <a:lnTo>
                    <a:pt x="506" y="25"/>
                  </a:lnTo>
                  <a:lnTo>
                    <a:pt x="439" y="46"/>
                  </a:lnTo>
                  <a:lnTo>
                    <a:pt x="377" y="70"/>
                  </a:lnTo>
                  <a:lnTo>
                    <a:pt x="317" y="99"/>
                  </a:lnTo>
                  <a:lnTo>
                    <a:pt x="263" y="131"/>
                  </a:lnTo>
                  <a:lnTo>
                    <a:pt x="211" y="170"/>
                  </a:lnTo>
                  <a:lnTo>
                    <a:pt x="164" y="211"/>
                  </a:lnTo>
                  <a:lnTo>
                    <a:pt x="124" y="255"/>
                  </a:lnTo>
                  <a:lnTo>
                    <a:pt x="87" y="303"/>
                  </a:lnTo>
                  <a:lnTo>
                    <a:pt x="56" y="354"/>
                  </a:lnTo>
                  <a:lnTo>
                    <a:pt x="33" y="406"/>
                  </a:lnTo>
                  <a:lnTo>
                    <a:pt x="16" y="462"/>
                  </a:lnTo>
                  <a:lnTo>
                    <a:pt x="4" y="518"/>
                  </a:lnTo>
                  <a:lnTo>
                    <a:pt x="0" y="578"/>
                  </a:lnTo>
                  <a:lnTo>
                    <a:pt x="4" y="638"/>
                  </a:lnTo>
                  <a:lnTo>
                    <a:pt x="16" y="696"/>
                  </a:lnTo>
                  <a:lnTo>
                    <a:pt x="33" y="750"/>
                  </a:lnTo>
                  <a:lnTo>
                    <a:pt x="56" y="804"/>
                  </a:lnTo>
                  <a:lnTo>
                    <a:pt x="87" y="854"/>
                  </a:lnTo>
                  <a:lnTo>
                    <a:pt x="124" y="903"/>
                  </a:lnTo>
                  <a:lnTo>
                    <a:pt x="164" y="947"/>
                  </a:lnTo>
                  <a:lnTo>
                    <a:pt x="211" y="988"/>
                  </a:lnTo>
                  <a:lnTo>
                    <a:pt x="263" y="1026"/>
                  </a:lnTo>
                  <a:lnTo>
                    <a:pt x="317" y="1059"/>
                  </a:lnTo>
                  <a:lnTo>
                    <a:pt x="377" y="1088"/>
                  </a:lnTo>
                  <a:lnTo>
                    <a:pt x="439" y="1111"/>
                  </a:lnTo>
                  <a:lnTo>
                    <a:pt x="506" y="1133"/>
                  </a:lnTo>
                  <a:lnTo>
                    <a:pt x="574" y="1146"/>
                  </a:lnTo>
                  <a:lnTo>
                    <a:pt x="645" y="1154"/>
                  </a:lnTo>
                  <a:lnTo>
                    <a:pt x="719" y="1158"/>
                  </a:lnTo>
                  <a:close/>
                </a:path>
              </a:pathLst>
            </a:custGeom>
            <a:solidFill>
              <a:srgbClr val="FFF9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7" name="Freeform 66"/>
            <p:cNvSpPr>
              <a:spLocks/>
            </p:cNvSpPr>
            <p:nvPr/>
          </p:nvSpPr>
          <p:spPr bwMode="auto">
            <a:xfrm>
              <a:off x="2999" y="1719"/>
              <a:ext cx="701" cy="563"/>
            </a:xfrm>
            <a:custGeom>
              <a:avLst/>
              <a:gdLst>
                <a:gd name="T0" fmla="*/ 1 w 1403"/>
                <a:gd name="T1" fmla="*/ 2 h 1126"/>
                <a:gd name="T2" fmla="*/ 1 w 1403"/>
                <a:gd name="T3" fmla="*/ 2 h 1126"/>
                <a:gd name="T4" fmla="*/ 2 w 1403"/>
                <a:gd name="T5" fmla="*/ 2 h 1126"/>
                <a:gd name="T6" fmla="*/ 2 w 1403"/>
                <a:gd name="T7" fmla="*/ 1 h 1126"/>
                <a:gd name="T8" fmla="*/ 2 w 1403"/>
                <a:gd name="T9" fmla="*/ 1 h 1126"/>
                <a:gd name="T10" fmla="*/ 2 w 1403"/>
                <a:gd name="T11" fmla="*/ 1 h 1126"/>
                <a:gd name="T12" fmla="*/ 2 w 1403"/>
                <a:gd name="T13" fmla="*/ 1 h 1126"/>
                <a:gd name="T14" fmla="*/ 2 w 1403"/>
                <a:gd name="T15" fmla="*/ 1 h 1126"/>
                <a:gd name="T16" fmla="*/ 2 w 1403"/>
                <a:gd name="T17" fmla="*/ 1 h 1126"/>
                <a:gd name="T18" fmla="*/ 2 w 1403"/>
                <a:gd name="T19" fmla="*/ 1 h 1126"/>
                <a:gd name="T20" fmla="*/ 2 w 1403"/>
                <a:gd name="T21" fmla="*/ 1 h 1126"/>
                <a:gd name="T22" fmla="*/ 2 w 1403"/>
                <a:gd name="T23" fmla="*/ 1 h 1126"/>
                <a:gd name="T24" fmla="*/ 2 w 1403"/>
                <a:gd name="T25" fmla="*/ 1 h 1126"/>
                <a:gd name="T26" fmla="*/ 2 w 1403"/>
                <a:gd name="T27" fmla="*/ 1 h 1126"/>
                <a:gd name="T28" fmla="*/ 1 w 1403"/>
                <a:gd name="T29" fmla="*/ 1 h 1126"/>
                <a:gd name="T30" fmla="*/ 1 w 1403"/>
                <a:gd name="T31" fmla="*/ 1 h 1126"/>
                <a:gd name="T32" fmla="*/ 1 w 1403"/>
                <a:gd name="T33" fmla="*/ 1 h 1126"/>
                <a:gd name="T34" fmla="*/ 0 w 1403"/>
                <a:gd name="T35" fmla="*/ 1 h 1126"/>
                <a:gd name="T36" fmla="*/ 0 w 1403"/>
                <a:gd name="T37" fmla="*/ 1 h 1126"/>
                <a:gd name="T38" fmla="*/ 0 w 1403"/>
                <a:gd name="T39" fmla="*/ 1 h 1126"/>
                <a:gd name="T40" fmla="*/ 0 w 1403"/>
                <a:gd name="T41" fmla="*/ 1 h 1126"/>
                <a:gd name="T42" fmla="*/ 0 w 1403"/>
                <a:gd name="T43" fmla="*/ 1 h 1126"/>
                <a:gd name="T44" fmla="*/ 0 w 1403"/>
                <a:gd name="T45" fmla="*/ 1 h 1126"/>
                <a:gd name="T46" fmla="*/ 0 w 1403"/>
                <a:gd name="T47" fmla="*/ 1 h 1126"/>
                <a:gd name="T48" fmla="*/ 0 w 1403"/>
                <a:gd name="T49" fmla="*/ 1 h 1126"/>
                <a:gd name="T50" fmla="*/ 0 w 1403"/>
                <a:gd name="T51" fmla="*/ 1 h 1126"/>
                <a:gd name="T52" fmla="*/ 0 w 1403"/>
                <a:gd name="T53" fmla="*/ 1 h 1126"/>
                <a:gd name="T54" fmla="*/ 0 w 1403"/>
                <a:gd name="T55" fmla="*/ 1 h 1126"/>
                <a:gd name="T56" fmla="*/ 0 w 1403"/>
                <a:gd name="T57" fmla="*/ 1 h 1126"/>
                <a:gd name="T58" fmla="*/ 0 w 1403"/>
                <a:gd name="T59" fmla="*/ 2 h 1126"/>
                <a:gd name="T60" fmla="*/ 0 w 1403"/>
                <a:gd name="T61" fmla="*/ 2 h 1126"/>
                <a:gd name="T62" fmla="*/ 1 w 1403"/>
                <a:gd name="T63" fmla="*/ 2 h 1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03"/>
                <a:gd name="T97" fmla="*/ 0 h 1126"/>
                <a:gd name="T98" fmla="*/ 1403 w 1403"/>
                <a:gd name="T99" fmla="*/ 1126 h 1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03" h="1126">
                  <a:moveTo>
                    <a:pt x="700" y="1126"/>
                  </a:moveTo>
                  <a:lnTo>
                    <a:pt x="771" y="1122"/>
                  </a:lnTo>
                  <a:lnTo>
                    <a:pt x="841" y="1115"/>
                  </a:lnTo>
                  <a:lnTo>
                    <a:pt x="908" y="1101"/>
                  </a:lnTo>
                  <a:lnTo>
                    <a:pt x="974" y="1082"/>
                  </a:lnTo>
                  <a:lnTo>
                    <a:pt x="1034" y="1059"/>
                  </a:lnTo>
                  <a:lnTo>
                    <a:pt x="1094" y="1030"/>
                  </a:lnTo>
                  <a:lnTo>
                    <a:pt x="1148" y="997"/>
                  </a:lnTo>
                  <a:lnTo>
                    <a:pt x="1196" y="960"/>
                  </a:lnTo>
                  <a:lnTo>
                    <a:pt x="1242" y="921"/>
                  </a:lnTo>
                  <a:lnTo>
                    <a:pt x="1283" y="877"/>
                  </a:lnTo>
                  <a:lnTo>
                    <a:pt x="1318" y="831"/>
                  </a:lnTo>
                  <a:lnTo>
                    <a:pt x="1347" y="782"/>
                  </a:lnTo>
                  <a:lnTo>
                    <a:pt x="1372" y="730"/>
                  </a:lnTo>
                  <a:lnTo>
                    <a:pt x="1389" y="676"/>
                  </a:lnTo>
                  <a:lnTo>
                    <a:pt x="1399" y="620"/>
                  </a:lnTo>
                  <a:lnTo>
                    <a:pt x="1403" y="562"/>
                  </a:lnTo>
                  <a:lnTo>
                    <a:pt x="1399" y="504"/>
                  </a:lnTo>
                  <a:lnTo>
                    <a:pt x="1389" y="448"/>
                  </a:lnTo>
                  <a:lnTo>
                    <a:pt x="1372" y="394"/>
                  </a:lnTo>
                  <a:lnTo>
                    <a:pt x="1347" y="344"/>
                  </a:lnTo>
                  <a:lnTo>
                    <a:pt x="1318" y="293"/>
                  </a:lnTo>
                  <a:lnTo>
                    <a:pt x="1283" y="247"/>
                  </a:lnTo>
                  <a:lnTo>
                    <a:pt x="1242" y="204"/>
                  </a:lnTo>
                  <a:lnTo>
                    <a:pt x="1196" y="164"/>
                  </a:lnTo>
                  <a:lnTo>
                    <a:pt x="1148" y="127"/>
                  </a:lnTo>
                  <a:lnTo>
                    <a:pt x="1094" y="96"/>
                  </a:lnTo>
                  <a:lnTo>
                    <a:pt x="1034" y="67"/>
                  </a:lnTo>
                  <a:lnTo>
                    <a:pt x="974" y="44"/>
                  </a:lnTo>
                  <a:lnTo>
                    <a:pt x="908" y="25"/>
                  </a:lnTo>
                  <a:lnTo>
                    <a:pt x="841" y="11"/>
                  </a:lnTo>
                  <a:lnTo>
                    <a:pt x="771" y="1"/>
                  </a:lnTo>
                  <a:lnTo>
                    <a:pt x="700" y="0"/>
                  </a:lnTo>
                  <a:lnTo>
                    <a:pt x="628" y="1"/>
                  </a:lnTo>
                  <a:lnTo>
                    <a:pt x="559" y="11"/>
                  </a:lnTo>
                  <a:lnTo>
                    <a:pt x="491" y="25"/>
                  </a:lnTo>
                  <a:lnTo>
                    <a:pt x="427" y="44"/>
                  </a:lnTo>
                  <a:lnTo>
                    <a:pt x="366" y="67"/>
                  </a:lnTo>
                  <a:lnTo>
                    <a:pt x="309" y="96"/>
                  </a:lnTo>
                  <a:lnTo>
                    <a:pt x="255" y="127"/>
                  </a:lnTo>
                  <a:lnTo>
                    <a:pt x="205" y="164"/>
                  </a:lnTo>
                  <a:lnTo>
                    <a:pt x="161" y="204"/>
                  </a:lnTo>
                  <a:lnTo>
                    <a:pt x="120" y="247"/>
                  </a:lnTo>
                  <a:lnTo>
                    <a:pt x="85" y="293"/>
                  </a:lnTo>
                  <a:lnTo>
                    <a:pt x="55" y="344"/>
                  </a:lnTo>
                  <a:lnTo>
                    <a:pt x="31" y="394"/>
                  </a:lnTo>
                  <a:lnTo>
                    <a:pt x="14" y="448"/>
                  </a:lnTo>
                  <a:lnTo>
                    <a:pt x="4" y="504"/>
                  </a:lnTo>
                  <a:lnTo>
                    <a:pt x="0" y="562"/>
                  </a:lnTo>
                  <a:lnTo>
                    <a:pt x="4" y="620"/>
                  </a:lnTo>
                  <a:lnTo>
                    <a:pt x="14" y="676"/>
                  </a:lnTo>
                  <a:lnTo>
                    <a:pt x="31" y="730"/>
                  </a:lnTo>
                  <a:lnTo>
                    <a:pt x="55" y="782"/>
                  </a:lnTo>
                  <a:lnTo>
                    <a:pt x="85" y="831"/>
                  </a:lnTo>
                  <a:lnTo>
                    <a:pt x="120" y="877"/>
                  </a:lnTo>
                  <a:lnTo>
                    <a:pt x="161" y="921"/>
                  </a:lnTo>
                  <a:lnTo>
                    <a:pt x="205" y="960"/>
                  </a:lnTo>
                  <a:lnTo>
                    <a:pt x="255" y="997"/>
                  </a:lnTo>
                  <a:lnTo>
                    <a:pt x="309" y="1030"/>
                  </a:lnTo>
                  <a:lnTo>
                    <a:pt x="366" y="1059"/>
                  </a:lnTo>
                  <a:lnTo>
                    <a:pt x="427" y="1082"/>
                  </a:lnTo>
                  <a:lnTo>
                    <a:pt x="491" y="1101"/>
                  </a:lnTo>
                  <a:lnTo>
                    <a:pt x="559" y="1115"/>
                  </a:lnTo>
                  <a:lnTo>
                    <a:pt x="628" y="1122"/>
                  </a:lnTo>
                  <a:lnTo>
                    <a:pt x="700" y="1126"/>
                  </a:lnTo>
                  <a:close/>
                </a:path>
              </a:pathLst>
            </a:custGeom>
            <a:solidFill>
              <a:srgbClr val="FFFC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8" name="Freeform 67"/>
            <p:cNvSpPr>
              <a:spLocks/>
            </p:cNvSpPr>
            <p:nvPr/>
          </p:nvSpPr>
          <p:spPr bwMode="auto">
            <a:xfrm>
              <a:off x="3009" y="1726"/>
              <a:ext cx="682" cy="548"/>
            </a:xfrm>
            <a:custGeom>
              <a:avLst/>
              <a:gdLst>
                <a:gd name="T0" fmla="*/ 2 w 1363"/>
                <a:gd name="T1" fmla="*/ 2 h 1096"/>
                <a:gd name="T2" fmla="*/ 2 w 1363"/>
                <a:gd name="T3" fmla="*/ 2 h 1096"/>
                <a:gd name="T4" fmla="*/ 2 w 1363"/>
                <a:gd name="T5" fmla="*/ 2 h 1096"/>
                <a:gd name="T6" fmla="*/ 3 w 1363"/>
                <a:gd name="T7" fmla="*/ 1 h 1096"/>
                <a:gd name="T8" fmla="*/ 3 w 1363"/>
                <a:gd name="T9" fmla="*/ 1 h 1096"/>
                <a:gd name="T10" fmla="*/ 3 w 1363"/>
                <a:gd name="T11" fmla="*/ 1 h 1096"/>
                <a:gd name="T12" fmla="*/ 3 w 1363"/>
                <a:gd name="T13" fmla="*/ 1 h 1096"/>
                <a:gd name="T14" fmla="*/ 3 w 1363"/>
                <a:gd name="T15" fmla="*/ 1 h 1096"/>
                <a:gd name="T16" fmla="*/ 3 w 1363"/>
                <a:gd name="T17" fmla="*/ 1 h 1096"/>
                <a:gd name="T18" fmla="*/ 3 w 1363"/>
                <a:gd name="T19" fmla="*/ 1 h 1096"/>
                <a:gd name="T20" fmla="*/ 3 w 1363"/>
                <a:gd name="T21" fmla="*/ 1 h 1096"/>
                <a:gd name="T22" fmla="*/ 3 w 1363"/>
                <a:gd name="T23" fmla="*/ 1 h 1096"/>
                <a:gd name="T24" fmla="*/ 3 w 1363"/>
                <a:gd name="T25" fmla="*/ 1 h 1096"/>
                <a:gd name="T26" fmla="*/ 2 w 1363"/>
                <a:gd name="T27" fmla="*/ 1 h 1096"/>
                <a:gd name="T28" fmla="*/ 2 w 1363"/>
                <a:gd name="T29" fmla="*/ 1 h 1096"/>
                <a:gd name="T30" fmla="*/ 2 w 1363"/>
                <a:gd name="T31" fmla="*/ 1 h 1096"/>
                <a:gd name="T32" fmla="*/ 2 w 1363"/>
                <a:gd name="T33" fmla="*/ 1 h 1096"/>
                <a:gd name="T34" fmla="*/ 1 w 1363"/>
                <a:gd name="T35" fmla="*/ 1 h 1096"/>
                <a:gd name="T36" fmla="*/ 1 w 1363"/>
                <a:gd name="T37" fmla="*/ 1 h 1096"/>
                <a:gd name="T38" fmla="*/ 1 w 1363"/>
                <a:gd name="T39" fmla="*/ 1 h 1096"/>
                <a:gd name="T40" fmla="*/ 1 w 1363"/>
                <a:gd name="T41" fmla="*/ 1 h 1096"/>
                <a:gd name="T42" fmla="*/ 1 w 1363"/>
                <a:gd name="T43" fmla="*/ 1 h 1096"/>
                <a:gd name="T44" fmla="*/ 1 w 1363"/>
                <a:gd name="T45" fmla="*/ 1 h 1096"/>
                <a:gd name="T46" fmla="*/ 1 w 1363"/>
                <a:gd name="T47" fmla="*/ 1 h 1096"/>
                <a:gd name="T48" fmla="*/ 1 w 1363"/>
                <a:gd name="T49" fmla="*/ 1 h 1096"/>
                <a:gd name="T50" fmla="*/ 1 w 1363"/>
                <a:gd name="T51" fmla="*/ 1 h 1096"/>
                <a:gd name="T52" fmla="*/ 1 w 1363"/>
                <a:gd name="T53" fmla="*/ 1 h 1096"/>
                <a:gd name="T54" fmla="*/ 1 w 1363"/>
                <a:gd name="T55" fmla="*/ 1 h 1096"/>
                <a:gd name="T56" fmla="*/ 1 w 1363"/>
                <a:gd name="T57" fmla="*/ 1 h 1096"/>
                <a:gd name="T58" fmla="*/ 1 w 1363"/>
                <a:gd name="T59" fmla="*/ 2 h 1096"/>
                <a:gd name="T60" fmla="*/ 1 w 1363"/>
                <a:gd name="T61" fmla="*/ 2 h 1096"/>
                <a:gd name="T62" fmla="*/ 2 w 1363"/>
                <a:gd name="T63" fmla="*/ 2 h 10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3"/>
                <a:gd name="T97" fmla="*/ 0 h 1096"/>
                <a:gd name="T98" fmla="*/ 1363 w 1363"/>
                <a:gd name="T99" fmla="*/ 1096 h 10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3" h="1096">
                  <a:moveTo>
                    <a:pt x="680" y="1096"/>
                  </a:moveTo>
                  <a:lnTo>
                    <a:pt x="749" y="1094"/>
                  </a:lnTo>
                  <a:lnTo>
                    <a:pt x="817" y="1084"/>
                  </a:lnTo>
                  <a:lnTo>
                    <a:pt x="882" y="1071"/>
                  </a:lnTo>
                  <a:lnTo>
                    <a:pt x="946" y="1053"/>
                  </a:lnTo>
                  <a:lnTo>
                    <a:pt x="1006" y="1030"/>
                  </a:lnTo>
                  <a:lnTo>
                    <a:pt x="1062" y="1003"/>
                  </a:lnTo>
                  <a:lnTo>
                    <a:pt x="1114" y="970"/>
                  </a:lnTo>
                  <a:lnTo>
                    <a:pt x="1162" y="935"/>
                  </a:lnTo>
                  <a:lnTo>
                    <a:pt x="1207" y="897"/>
                  </a:lnTo>
                  <a:lnTo>
                    <a:pt x="1245" y="854"/>
                  </a:lnTo>
                  <a:lnTo>
                    <a:pt x="1280" y="808"/>
                  </a:lnTo>
                  <a:lnTo>
                    <a:pt x="1309" y="761"/>
                  </a:lnTo>
                  <a:lnTo>
                    <a:pt x="1332" y="711"/>
                  </a:lnTo>
                  <a:lnTo>
                    <a:pt x="1350" y="657"/>
                  </a:lnTo>
                  <a:lnTo>
                    <a:pt x="1359" y="603"/>
                  </a:lnTo>
                  <a:lnTo>
                    <a:pt x="1363" y="547"/>
                  </a:lnTo>
                  <a:lnTo>
                    <a:pt x="1359" y="491"/>
                  </a:lnTo>
                  <a:lnTo>
                    <a:pt x="1350" y="437"/>
                  </a:lnTo>
                  <a:lnTo>
                    <a:pt x="1332" y="385"/>
                  </a:lnTo>
                  <a:lnTo>
                    <a:pt x="1309" y="334"/>
                  </a:lnTo>
                  <a:lnTo>
                    <a:pt x="1280" y="286"/>
                  </a:lnTo>
                  <a:lnTo>
                    <a:pt x="1245" y="240"/>
                  </a:lnTo>
                  <a:lnTo>
                    <a:pt x="1207" y="199"/>
                  </a:lnTo>
                  <a:lnTo>
                    <a:pt x="1162" y="160"/>
                  </a:lnTo>
                  <a:lnTo>
                    <a:pt x="1114" y="124"/>
                  </a:lnTo>
                  <a:lnTo>
                    <a:pt x="1062" y="93"/>
                  </a:lnTo>
                  <a:lnTo>
                    <a:pt x="1006" y="66"/>
                  </a:lnTo>
                  <a:lnTo>
                    <a:pt x="946" y="42"/>
                  </a:lnTo>
                  <a:lnTo>
                    <a:pt x="882" y="25"/>
                  </a:lnTo>
                  <a:lnTo>
                    <a:pt x="817" y="12"/>
                  </a:lnTo>
                  <a:lnTo>
                    <a:pt x="749" y="2"/>
                  </a:lnTo>
                  <a:lnTo>
                    <a:pt x="680" y="0"/>
                  </a:lnTo>
                  <a:lnTo>
                    <a:pt x="610" y="2"/>
                  </a:lnTo>
                  <a:lnTo>
                    <a:pt x="542" y="12"/>
                  </a:lnTo>
                  <a:lnTo>
                    <a:pt x="477" y="25"/>
                  </a:lnTo>
                  <a:lnTo>
                    <a:pt x="415" y="42"/>
                  </a:lnTo>
                  <a:lnTo>
                    <a:pt x="355" y="66"/>
                  </a:lnTo>
                  <a:lnTo>
                    <a:pt x="299" y="93"/>
                  </a:lnTo>
                  <a:lnTo>
                    <a:pt x="247" y="124"/>
                  </a:lnTo>
                  <a:lnTo>
                    <a:pt x="199" y="160"/>
                  </a:lnTo>
                  <a:lnTo>
                    <a:pt x="156" y="199"/>
                  </a:lnTo>
                  <a:lnTo>
                    <a:pt x="116" y="240"/>
                  </a:lnTo>
                  <a:lnTo>
                    <a:pt x="83" y="286"/>
                  </a:lnTo>
                  <a:lnTo>
                    <a:pt x="54" y="334"/>
                  </a:lnTo>
                  <a:lnTo>
                    <a:pt x="31" y="385"/>
                  </a:lnTo>
                  <a:lnTo>
                    <a:pt x="13" y="437"/>
                  </a:lnTo>
                  <a:lnTo>
                    <a:pt x="4" y="491"/>
                  </a:lnTo>
                  <a:lnTo>
                    <a:pt x="0" y="547"/>
                  </a:lnTo>
                  <a:lnTo>
                    <a:pt x="4" y="603"/>
                  </a:lnTo>
                  <a:lnTo>
                    <a:pt x="13" y="657"/>
                  </a:lnTo>
                  <a:lnTo>
                    <a:pt x="31" y="711"/>
                  </a:lnTo>
                  <a:lnTo>
                    <a:pt x="54" y="761"/>
                  </a:lnTo>
                  <a:lnTo>
                    <a:pt x="83" y="808"/>
                  </a:lnTo>
                  <a:lnTo>
                    <a:pt x="116" y="854"/>
                  </a:lnTo>
                  <a:lnTo>
                    <a:pt x="156" y="897"/>
                  </a:lnTo>
                  <a:lnTo>
                    <a:pt x="199" y="935"/>
                  </a:lnTo>
                  <a:lnTo>
                    <a:pt x="247" y="970"/>
                  </a:lnTo>
                  <a:lnTo>
                    <a:pt x="299" y="1003"/>
                  </a:lnTo>
                  <a:lnTo>
                    <a:pt x="355" y="1030"/>
                  </a:lnTo>
                  <a:lnTo>
                    <a:pt x="415" y="1053"/>
                  </a:lnTo>
                  <a:lnTo>
                    <a:pt x="477" y="1071"/>
                  </a:lnTo>
                  <a:lnTo>
                    <a:pt x="542" y="1084"/>
                  </a:lnTo>
                  <a:lnTo>
                    <a:pt x="610" y="1094"/>
                  </a:lnTo>
                  <a:lnTo>
                    <a:pt x="680" y="10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19" name="Freeform 68"/>
            <p:cNvSpPr>
              <a:spLocks/>
            </p:cNvSpPr>
            <p:nvPr/>
          </p:nvSpPr>
          <p:spPr bwMode="auto">
            <a:xfrm>
              <a:off x="2939" y="2594"/>
              <a:ext cx="927" cy="872"/>
            </a:xfrm>
            <a:custGeom>
              <a:avLst/>
              <a:gdLst>
                <a:gd name="T0" fmla="*/ 4 w 1854"/>
                <a:gd name="T1" fmla="*/ 1 h 1743"/>
                <a:gd name="T2" fmla="*/ 4 w 1854"/>
                <a:gd name="T3" fmla="*/ 1 h 1743"/>
                <a:gd name="T4" fmla="*/ 4 w 1854"/>
                <a:gd name="T5" fmla="*/ 1 h 1743"/>
                <a:gd name="T6" fmla="*/ 2 w 1854"/>
                <a:gd name="T7" fmla="*/ 0 h 1743"/>
                <a:gd name="T8" fmla="*/ 2 w 1854"/>
                <a:gd name="T9" fmla="*/ 1 h 1743"/>
                <a:gd name="T10" fmla="*/ 2 w 1854"/>
                <a:gd name="T11" fmla="*/ 1 h 1743"/>
                <a:gd name="T12" fmla="*/ 2 w 1854"/>
                <a:gd name="T13" fmla="*/ 1 h 1743"/>
                <a:gd name="T14" fmla="*/ 2 w 1854"/>
                <a:gd name="T15" fmla="*/ 1 h 1743"/>
                <a:gd name="T16" fmla="*/ 2 w 1854"/>
                <a:gd name="T17" fmla="*/ 1 h 1743"/>
                <a:gd name="T18" fmla="*/ 4 w 1854"/>
                <a:gd name="T19" fmla="*/ 1 h 1743"/>
                <a:gd name="T20" fmla="*/ 3 w 1854"/>
                <a:gd name="T21" fmla="*/ 1 h 1743"/>
                <a:gd name="T22" fmla="*/ 3 w 1854"/>
                <a:gd name="T23" fmla="*/ 1 h 1743"/>
                <a:gd name="T24" fmla="*/ 4 w 1854"/>
                <a:gd name="T25" fmla="*/ 1 h 1743"/>
                <a:gd name="T26" fmla="*/ 4 w 1854"/>
                <a:gd name="T27" fmla="*/ 1 h 1743"/>
                <a:gd name="T28" fmla="*/ 4 w 1854"/>
                <a:gd name="T29" fmla="*/ 1 h 1743"/>
                <a:gd name="T30" fmla="*/ 4 w 1854"/>
                <a:gd name="T31" fmla="*/ 1 h 1743"/>
                <a:gd name="T32" fmla="*/ 4 w 1854"/>
                <a:gd name="T33" fmla="*/ 1 h 1743"/>
                <a:gd name="T34" fmla="*/ 4 w 1854"/>
                <a:gd name="T35" fmla="*/ 1 h 1743"/>
                <a:gd name="T36" fmla="*/ 4 w 1854"/>
                <a:gd name="T37" fmla="*/ 1 h 1743"/>
                <a:gd name="T38" fmla="*/ 4 w 1854"/>
                <a:gd name="T39" fmla="*/ 2 h 1743"/>
                <a:gd name="T40" fmla="*/ 4 w 1854"/>
                <a:gd name="T41" fmla="*/ 2 h 1743"/>
                <a:gd name="T42" fmla="*/ 4 w 1854"/>
                <a:gd name="T43" fmla="*/ 2 h 1743"/>
                <a:gd name="T44" fmla="*/ 4 w 1854"/>
                <a:gd name="T45" fmla="*/ 2 h 1743"/>
                <a:gd name="T46" fmla="*/ 4 w 1854"/>
                <a:gd name="T47" fmla="*/ 2 h 1743"/>
                <a:gd name="T48" fmla="*/ 4 w 1854"/>
                <a:gd name="T49" fmla="*/ 2 h 1743"/>
                <a:gd name="T50" fmla="*/ 4 w 1854"/>
                <a:gd name="T51" fmla="*/ 2 h 1743"/>
                <a:gd name="T52" fmla="*/ 4 w 1854"/>
                <a:gd name="T53" fmla="*/ 3 h 1743"/>
                <a:gd name="T54" fmla="*/ 4 w 1854"/>
                <a:gd name="T55" fmla="*/ 3 h 1743"/>
                <a:gd name="T56" fmla="*/ 4 w 1854"/>
                <a:gd name="T57" fmla="*/ 3 h 1743"/>
                <a:gd name="T58" fmla="*/ 4 w 1854"/>
                <a:gd name="T59" fmla="*/ 3 h 1743"/>
                <a:gd name="T60" fmla="*/ 4 w 1854"/>
                <a:gd name="T61" fmla="*/ 4 h 1743"/>
                <a:gd name="T62" fmla="*/ 1 w 1854"/>
                <a:gd name="T63" fmla="*/ 4 h 1743"/>
                <a:gd name="T64" fmla="*/ 2 w 1854"/>
                <a:gd name="T65" fmla="*/ 2 h 1743"/>
                <a:gd name="T66" fmla="*/ 2 w 1854"/>
                <a:gd name="T67" fmla="*/ 1 h 1743"/>
                <a:gd name="T68" fmla="*/ 2 w 1854"/>
                <a:gd name="T69" fmla="*/ 1 h 1743"/>
                <a:gd name="T70" fmla="*/ 2 w 1854"/>
                <a:gd name="T71" fmla="*/ 2 h 1743"/>
                <a:gd name="T72" fmla="*/ 0 w 1854"/>
                <a:gd name="T73" fmla="*/ 4 h 1743"/>
                <a:gd name="T74" fmla="*/ 4 w 1854"/>
                <a:gd name="T75" fmla="*/ 4 h 1743"/>
                <a:gd name="T76" fmla="*/ 4 w 1854"/>
                <a:gd name="T77" fmla="*/ 3 h 1743"/>
                <a:gd name="T78" fmla="*/ 4 w 1854"/>
                <a:gd name="T79" fmla="*/ 3 h 1743"/>
                <a:gd name="T80" fmla="*/ 4 w 1854"/>
                <a:gd name="T81" fmla="*/ 3 h 1743"/>
                <a:gd name="T82" fmla="*/ 4 w 1854"/>
                <a:gd name="T83" fmla="*/ 2 h 1743"/>
                <a:gd name="T84" fmla="*/ 4 w 1854"/>
                <a:gd name="T85" fmla="*/ 2 h 1743"/>
                <a:gd name="T86" fmla="*/ 4 w 1854"/>
                <a:gd name="T87" fmla="*/ 2 h 1743"/>
                <a:gd name="T88" fmla="*/ 4 w 1854"/>
                <a:gd name="T89" fmla="*/ 2 h 1743"/>
                <a:gd name="T90" fmla="*/ 4 w 1854"/>
                <a:gd name="T91" fmla="*/ 2 h 1743"/>
                <a:gd name="T92" fmla="*/ 4 w 1854"/>
                <a:gd name="T93" fmla="*/ 2 h 1743"/>
                <a:gd name="T94" fmla="*/ 4 w 1854"/>
                <a:gd name="T95" fmla="*/ 1 h 1743"/>
                <a:gd name="T96" fmla="*/ 4 w 1854"/>
                <a:gd name="T97" fmla="*/ 1 h 1743"/>
                <a:gd name="T98" fmla="*/ 4 w 1854"/>
                <a:gd name="T99" fmla="*/ 1 h 1743"/>
                <a:gd name="T100" fmla="*/ 4 w 1854"/>
                <a:gd name="T101" fmla="*/ 1 h 1743"/>
                <a:gd name="T102" fmla="*/ 4 w 1854"/>
                <a:gd name="T103" fmla="*/ 1 h 1743"/>
                <a:gd name="T104" fmla="*/ 4 w 1854"/>
                <a:gd name="T105" fmla="*/ 1 h 1743"/>
                <a:gd name="T106" fmla="*/ 4 w 1854"/>
                <a:gd name="T107" fmla="*/ 1 h 1743"/>
                <a:gd name="T108" fmla="*/ 4 w 1854"/>
                <a:gd name="T109" fmla="*/ 1 h 17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54"/>
                <a:gd name="T166" fmla="*/ 0 h 1743"/>
                <a:gd name="T167" fmla="*/ 1854 w 1854"/>
                <a:gd name="T168" fmla="*/ 1743 h 17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54" h="1743">
                  <a:moveTo>
                    <a:pt x="1645" y="233"/>
                  </a:moveTo>
                  <a:lnTo>
                    <a:pt x="1636" y="226"/>
                  </a:lnTo>
                  <a:lnTo>
                    <a:pt x="1630" y="228"/>
                  </a:lnTo>
                  <a:lnTo>
                    <a:pt x="948" y="0"/>
                  </a:lnTo>
                  <a:lnTo>
                    <a:pt x="593" y="50"/>
                  </a:lnTo>
                  <a:lnTo>
                    <a:pt x="593" y="322"/>
                  </a:lnTo>
                  <a:lnTo>
                    <a:pt x="637" y="334"/>
                  </a:lnTo>
                  <a:lnTo>
                    <a:pt x="637" y="89"/>
                  </a:lnTo>
                  <a:lnTo>
                    <a:pt x="944" y="44"/>
                  </a:lnTo>
                  <a:lnTo>
                    <a:pt x="1562" y="249"/>
                  </a:lnTo>
                  <a:lnTo>
                    <a:pt x="1342" y="320"/>
                  </a:lnTo>
                  <a:lnTo>
                    <a:pt x="1356" y="361"/>
                  </a:lnTo>
                  <a:lnTo>
                    <a:pt x="1624" y="274"/>
                  </a:lnTo>
                  <a:lnTo>
                    <a:pt x="1639" y="290"/>
                  </a:lnTo>
                  <a:lnTo>
                    <a:pt x="1659" y="313"/>
                  </a:lnTo>
                  <a:lnTo>
                    <a:pt x="1682" y="344"/>
                  </a:lnTo>
                  <a:lnTo>
                    <a:pt x="1707" y="382"/>
                  </a:lnTo>
                  <a:lnTo>
                    <a:pt x="1732" y="425"/>
                  </a:lnTo>
                  <a:lnTo>
                    <a:pt x="1757" y="475"/>
                  </a:lnTo>
                  <a:lnTo>
                    <a:pt x="1778" y="531"/>
                  </a:lnTo>
                  <a:lnTo>
                    <a:pt x="1796" y="591"/>
                  </a:lnTo>
                  <a:lnTo>
                    <a:pt x="1809" y="657"/>
                  </a:lnTo>
                  <a:lnTo>
                    <a:pt x="1815" y="728"/>
                  </a:lnTo>
                  <a:lnTo>
                    <a:pt x="1811" y="802"/>
                  </a:lnTo>
                  <a:lnTo>
                    <a:pt x="1798" y="881"/>
                  </a:lnTo>
                  <a:lnTo>
                    <a:pt x="1773" y="964"/>
                  </a:lnTo>
                  <a:lnTo>
                    <a:pt x="1736" y="1051"/>
                  </a:lnTo>
                  <a:lnTo>
                    <a:pt x="1684" y="1140"/>
                  </a:lnTo>
                  <a:lnTo>
                    <a:pt x="1614" y="1233"/>
                  </a:lnTo>
                  <a:lnTo>
                    <a:pt x="1609" y="1240"/>
                  </a:lnTo>
                  <a:lnTo>
                    <a:pt x="1609" y="1700"/>
                  </a:lnTo>
                  <a:lnTo>
                    <a:pt x="89" y="1700"/>
                  </a:lnTo>
                  <a:lnTo>
                    <a:pt x="637" y="1010"/>
                  </a:lnTo>
                  <a:lnTo>
                    <a:pt x="637" y="382"/>
                  </a:lnTo>
                  <a:lnTo>
                    <a:pt x="593" y="382"/>
                  </a:lnTo>
                  <a:lnTo>
                    <a:pt x="593" y="995"/>
                  </a:lnTo>
                  <a:lnTo>
                    <a:pt x="0" y="1743"/>
                  </a:lnTo>
                  <a:lnTo>
                    <a:pt x="1651" y="1743"/>
                  </a:lnTo>
                  <a:lnTo>
                    <a:pt x="1651" y="1254"/>
                  </a:lnTo>
                  <a:lnTo>
                    <a:pt x="1726" y="1150"/>
                  </a:lnTo>
                  <a:lnTo>
                    <a:pt x="1782" y="1049"/>
                  </a:lnTo>
                  <a:lnTo>
                    <a:pt x="1821" y="951"/>
                  </a:lnTo>
                  <a:lnTo>
                    <a:pt x="1844" y="858"/>
                  </a:lnTo>
                  <a:lnTo>
                    <a:pt x="1854" y="769"/>
                  </a:lnTo>
                  <a:lnTo>
                    <a:pt x="1852" y="686"/>
                  </a:lnTo>
                  <a:lnTo>
                    <a:pt x="1840" y="607"/>
                  </a:lnTo>
                  <a:lnTo>
                    <a:pt x="1823" y="535"/>
                  </a:lnTo>
                  <a:lnTo>
                    <a:pt x="1798" y="469"/>
                  </a:lnTo>
                  <a:lnTo>
                    <a:pt x="1771" y="411"/>
                  </a:lnTo>
                  <a:lnTo>
                    <a:pt x="1742" y="359"/>
                  </a:lnTo>
                  <a:lnTo>
                    <a:pt x="1713" y="317"/>
                  </a:lnTo>
                  <a:lnTo>
                    <a:pt x="1686" y="282"/>
                  </a:lnTo>
                  <a:lnTo>
                    <a:pt x="1665" y="257"/>
                  </a:lnTo>
                  <a:lnTo>
                    <a:pt x="1651" y="239"/>
                  </a:lnTo>
                  <a:lnTo>
                    <a:pt x="1645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0" name="Freeform 69"/>
            <p:cNvSpPr>
              <a:spLocks/>
            </p:cNvSpPr>
            <p:nvPr/>
          </p:nvSpPr>
          <p:spPr bwMode="auto">
            <a:xfrm>
              <a:off x="3236" y="2756"/>
              <a:ext cx="22" cy="30"/>
            </a:xfrm>
            <a:custGeom>
              <a:avLst/>
              <a:gdLst>
                <a:gd name="T0" fmla="*/ 1 w 44"/>
                <a:gd name="T1" fmla="*/ 1 h 60"/>
                <a:gd name="T2" fmla="*/ 0 w 44"/>
                <a:gd name="T3" fmla="*/ 0 h 60"/>
                <a:gd name="T4" fmla="*/ 0 w 44"/>
                <a:gd name="T5" fmla="*/ 1 h 60"/>
                <a:gd name="T6" fmla="*/ 1 w 44"/>
                <a:gd name="T7" fmla="*/ 1 h 60"/>
                <a:gd name="T8" fmla="*/ 1 w 44"/>
                <a:gd name="T9" fmla="*/ 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60"/>
                <a:gd name="T17" fmla="*/ 44 w 4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60">
                  <a:moveTo>
                    <a:pt x="44" y="12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44" y="60"/>
                  </a:lnTo>
                  <a:lnTo>
                    <a:pt x="4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1" name="Freeform 70"/>
            <p:cNvSpPr>
              <a:spLocks/>
            </p:cNvSpPr>
            <p:nvPr/>
          </p:nvSpPr>
          <p:spPr bwMode="auto">
            <a:xfrm>
              <a:off x="2814" y="1711"/>
              <a:ext cx="49" cy="97"/>
            </a:xfrm>
            <a:custGeom>
              <a:avLst/>
              <a:gdLst>
                <a:gd name="T0" fmla="*/ 0 w 98"/>
                <a:gd name="T1" fmla="*/ 1 h 193"/>
                <a:gd name="T2" fmla="*/ 1 w 98"/>
                <a:gd name="T3" fmla="*/ 0 h 193"/>
                <a:gd name="T4" fmla="*/ 1 w 98"/>
                <a:gd name="T5" fmla="*/ 1 h 193"/>
                <a:gd name="T6" fmla="*/ 1 w 98"/>
                <a:gd name="T7" fmla="*/ 1 h 193"/>
                <a:gd name="T8" fmla="*/ 1 w 98"/>
                <a:gd name="T9" fmla="*/ 1 h 193"/>
                <a:gd name="T10" fmla="*/ 0 w 98"/>
                <a:gd name="T11" fmla="*/ 1 h 193"/>
                <a:gd name="T12" fmla="*/ 0 w 98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2" name="Freeform 71"/>
            <p:cNvSpPr>
              <a:spLocks/>
            </p:cNvSpPr>
            <p:nvPr/>
          </p:nvSpPr>
          <p:spPr bwMode="auto">
            <a:xfrm>
              <a:off x="3007" y="1711"/>
              <a:ext cx="49" cy="97"/>
            </a:xfrm>
            <a:custGeom>
              <a:avLst/>
              <a:gdLst>
                <a:gd name="T0" fmla="*/ 0 w 98"/>
                <a:gd name="T1" fmla="*/ 1 h 193"/>
                <a:gd name="T2" fmla="*/ 1 w 98"/>
                <a:gd name="T3" fmla="*/ 0 h 193"/>
                <a:gd name="T4" fmla="*/ 1 w 98"/>
                <a:gd name="T5" fmla="*/ 1 h 193"/>
                <a:gd name="T6" fmla="*/ 1 w 98"/>
                <a:gd name="T7" fmla="*/ 1 h 193"/>
                <a:gd name="T8" fmla="*/ 1 w 98"/>
                <a:gd name="T9" fmla="*/ 1 h 193"/>
                <a:gd name="T10" fmla="*/ 0 w 98"/>
                <a:gd name="T11" fmla="*/ 1 h 193"/>
                <a:gd name="T12" fmla="*/ 0 w 98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4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3" name="Freeform 72"/>
            <p:cNvSpPr>
              <a:spLocks/>
            </p:cNvSpPr>
            <p:nvPr/>
          </p:nvSpPr>
          <p:spPr bwMode="auto">
            <a:xfrm>
              <a:off x="3198" y="1711"/>
              <a:ext cx="49" cy="97"/>
            </a:xfrm>
            <a:custGeom>
              <a:avLst/>
              <a:gdLst>
                <a:gd name="T0" fmla="*/ 0 w 99"/>
                <a:gd name="T1" fmla="*/ 1 h 193"/>
                <a:gd name="T2" fmla="*/ 0 w 99"/>
                <a:gd name="T3" fmla="*/ 0 h 193"/>
                <a:gd name="T4" fmla="*/ 0 w 99"/>
                <a:gd name="T5" fmla="*/ 1 h 193"/>
                <a:gd name="T6" fmla="*/ 0 w 99"/>
                <a:gd name="T7" fmla="*/ 1 h 193"/>
                <a:gd name="T8" fmla="*/ 0 w 99"/>
                <a:gd name="T9" fmla="*/ 1 h 193"/>
                <a:gd name="T10" fmla="*/ 0 w 99"/>
                <a:gd name="T11" fmla="*/ 1 h 193"/>
                <a:gd name="T12" fmla="*/ 0 w 99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4" name="Freeform 73"/>
            <p:cNvSpPr>
              <a:spLocks/>
            </p:cNvSpPr>
            <p:nvPr/>
          </p:nvSpPr>
          <p:spPr bwMode="auto">
            <a:xfrm>
              <a:off x="3498" y="1711"/>
              <a:ext cx="51" cy="97"/>
            </a:xfrm>
            <a:custGeom>
              <a:avLst/>
              <a:gdLst>
                <a:gd name="T0" fmla="*/ 0 w 100"/>
                <a:gd name="T1" fmla="*/ 1 h 193"/>
                <a:gd name="T2" fmla="*/ 1 w 100"/>
                <a:gd name="T3" fmla="*/ 0 h 193"/>
                <a:gd name="T4" fmla="*/ 1 w 100"/>
                <a:gd name="T5" fmla="*/ 1 h 193"/>
                <a:gd name="T6" fmla="*/ 1 w 100"/>
                <a:gd name="T7" fmla="*/ 1 h 193"/>
                <a:gd name="T8" fmla="*/ 1 w 100"/>
                <a:gd name="T9" fmla="*/ 1 h 193"/>
                <a:gd name="T10" fmla="*/ 0 w 100"/>
                <a:gd name="T11" fmla="*/ 1 h 193"/>
                <a:gd name="T12" fmla="*/ 0 w 100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4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5" name="Freeform 74"/>
            <p:cNvSpPr>
              <a:spLocks/>
            </p:cNvSpPr>
            <p:nvPr/>
          </p:nvSpPr>
          <p:spPr bwMode="auto">
            <a:xfrm>
              <a:off x="3593" y="1711"/>
              <a:ext cx="49" cy="97"/>
            </a:xfrm>
            <a:custGeom>
              <a:avLst/>
              <a:gdLst>
                <a:gd name="T0" fmla="*/ 0 w 99"/>
                <a:gd name="T1" fmla="*/ 1 h 193"/>
                <a:gd name="T2" fmla="*/ 0 w 99"/>
                <a:gd name="T3" fmla="*/ 0 h 193"/>
                <a:gd name="T4" fmla="*/ 0 w 99"/>
                <a:gd name="T5" fmla="*/ 1 h 193"/>
                <a:gd name="T6" fmla="*/ 0 w 99"/>
                <a:gd name="T7" fmla="*/ 1 h 193"/>
                <a:gd name="T8" fmla="*/ 0 w 99"/>
                <a:gd name="T9" fmla="*/ 1 h 193"/>
                <a:gd name="T10" fmla="*/ 0 w 99"/>
                <a:gd name="T11" fmla="*/ 1 h 193"/>
                <a:gd name="T12" fmla="*/ 0 w 99"/>
                <a:gd name="T13" fmla="*/ 1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4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6" name="Freeform 75"/>
            <p:cNvSpPr>
              <a:spLocks/>
            </p:cNvSpPr>
            <p:nvPr/>
          </p:nvSpPr>
          <p:spPr bwMode="auto">
            <a:xfrm>
              <a:off x="2894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7" name="Freeform 76"/>
            <p:cNvSpPr>
              <a:spLocks/>
            </p:cNvSpPr>
            <p:nvPr/>
          </p:nvSpPr>
          <p:spPr bwMode="auto">
            <a:xfrm>
              <a:off x="2953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8" name="Freeform 77"/>
            <p:cNvSpPr>
              <a:spLocks/>
            </p:cNvSpPr>
            <p:nvPr/>
          </p:nvSpPr>
          <p:spPr bwMode="auto">
            <a:xfrm>
              <a:off x="3080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79" y="135"/>
                  </a:lnTo>
                  <a:lnTo>
                    <a:pt x="181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6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6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29" name="Freeform 78"/>
            <p:cNvSpPr>
              <a:spLocks/>
            </p:cNvSpPr>
            <p:nvPr/>
          </p:nvSpPr>
          <p:spPr bwMode="auto">
            <a:xfrm>
              <a:off x="3138" y="1762"/>
              <a:ext cx="32" cy="25"/>
            </a:xfrm>
            <a:custGeom>
              <a:avLst/>
              <a:gdLst>
                <a:gd name="T0" fmla="*/ 1 w 63"/>
                <a:gd name="T1" fmla="*/ 0 h 51"/>
                <a:gd name="T2" fmla="*/ 1 w 63"/>
                <a:gd name="T3" fmla="*/ 0 h 51"/>
                <a:gd name="T4" fmla="*/ 1 w 63"/>
                <a:gd name="T5" fmla="*/ 0 h 51"/>
                <a:gd name="T6" fmla="*/ 1 w 63"/>
                <a:gd name="T7" fmla="*/ 0 h 51"/>
                <a:gd name="T8" fmla="*/ 0 w 63"/>
                <a:gd name="T9" fmla="*/ 0 h 51"/>
                <a:gd name="T10" fmla="*/ 1 w 63"/>
                <a:gd name="T11" fmla="*/ 0 h 51"/>
                <a:gd name="T12" fmla="*/ 1 w 63"/>
                <a:gd name="T13" fmla="*/ 0 h 51"/>
                <a:gd name="T14" fmla="*/ 1 w 63"/>
                <a:gd name="T15" fmla="*/ 0 h 51"/>
                <a:gd name="T16" fmla="*/ 1 w 63"/>
                <a:gd name="T17" fmla="*/ 0 h 51"/>
                <a:gd name="T18" fmla="*/ 1 w 63"/>
                <a:gd name="T19" fmla="*/ 0 h 51"/>
                <a:gd name="T20" fmla="*/ 1 w 63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1"/>
                <a:gd name="T35" fmla="*/ 63 w 63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1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56" y="51"/>
                  </a:lnTo>
                  <a:lnTo>
                    <a:pt x="58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0" name="Freeform 79"/>
            <p:cNvSpPr>
              <a:spLocks/>
            </p:cNvSpPr>
            <p:nvPr/>
          </p:nvSpPr>
          <p:spPr bwMode="auto">
            <a:xfrm>
              <a:off x="3274" y="1709"/>
              <a:ext cx="92" cy="101"/>
            </a:xfrm>
            <a:custGeom>
              <a:avLst/>
              <a:gdLst>
                <a:gd name="T0" fmla="*/ 1 w 183"/>
                <a:gd name="T1" fmla="*/ 1 h 201"/>
                <a:gd name="T2" fmla="*/ 1 w 183"/>
                <a:gd name="T3" fmla="*/ 1 h 201"/>
                <a:gd name="T4" fmla="*/ 1 w 183"/>
                <a:gd name="T5" fmla="*/ 1 h 201"/>
                <a:gd name="T6" fmla="*/ 1 w 183"/>
                <a:gd name="T7" fmla="*/ 1 h 201"/>
                <a:gd name="T8" fmla="*/ 1 w 183"/>
                <a:gd name="T9" fmla="*/ 1 h 201"/>
                <a:gd name="T10" fmla="*/ 1 w 183"/>
                <a:gd name="T11" fmla="*/ 1 h 201"/>
                <a:gd name="T12" fmla="*/ 1 w 183"/>
                <a:gd name="T13" fmla="*/ 1 h 201"/>
                <a:gd name="T14" fmla="*/ 1 w 183"/>
                <a:gd name="T15" fmla="*/ 1 h 201"/>
                <a:gd name="T16" fmla="*/ 1 w 183"/>
                <a:gd name="T17" fmla="*/ 1 h 201"/>
                <a:gd name="T18" fmla="*/ 1 w 183"/>
                <a:gd name="T19" fmla="*/ 1 h 201"/>
                <a:gd name="T20" fmla="*/ 1 w 183"/>
                <a:gd name="T21" fmla="*/ 1 h 201"/>
                <a:gd name="T22" fmla="*/ 1 w 183"/>
                <a:gd name="T23" fmla="*/ 1 h 201"/>
                <a:gd name="T24" fmla="*/ 1 w 183"/>
                <a:gd name="T25" fmla="*/ 1 h 201"/>
                <a:gd name="T26" fmla="*/ 1 w 183"/>
                <a:gd name="T27" fmla="*/ 1 h 201"/>
                <a:gd name="T28" fmla="*/ 1 w 183"/>
                <a:gd name="T29" fmla="*/ 1 h 201"/>
                <a:gd name="T30" fmla="*/ 1 w 183"/>
                <a:gd name="T31" fmla="*/ 1 h 201"/>
                <a:gd name="T32" fmla="*/ 1 w 183"/>
                <a:gd name="T33" fmla="*/ 1 h 201"/>
                <a:gd name="T34" fmla="*/ 1 w 183"/>
                <a:gd name="T35" fmla="*/ 1 h 201"/>
                <a:gd name="T36" fmla="*/ 1 w 183"/>
                <a:gd name="T37" fmla="*/ 1 h 201"/>
                <a:gd name="T38" fmla="*/ 1 w 183"/>
                <a:gd name="T39" fmla="*/ 1 h 201"/>
                <a:gd name="T40" fmla="*/ 1 w 183"/>
                <a:gd name="T41" fmla="*/ 1 h 201"/>
                <a:gd name="T42" fmla="*/ 1 w 183"/>
                <a:gd name="T43" fmla="*/ 1 h 201"/>
                <a:gd name="T44" fmla="*/ 1 w 183"/>
                <a:gd name="T45" fmla="*/ 1 h 201"/>
                <a:gd name="T46" fmla="*/ 1 w 183"/>
                <a:gd name="T47" fmla="*/ 1 h 201"/>
                <a:gd name="T48" fmla="*/ 1 w 183"/>
                <a:gd name="T49" fmla="*/ 1 h 201"/>
                <a:gd name="T50" fmla="*/ 1 w 183"/>
                <a:gd name="T51" fmla="*/ 1 h 201"/>
                <a:gd name="T52" fmla="*/ 1 w 183"/>
                <a:gd name="T53" fmla="*/ 1 h 201"/>
                <a:gd name="T54" fmla="*/ 1 w 183"/>
                <a:gd name="T55" fmla="*/ 1 h 201"/>
                <a:gd name="T56" fmla="*/ 1 w 183"/>
                <a:gd name="T57" fmla="*/ 1 h 201"/>
                <a:gd name="T58" fmla="*/ 1 w 183"/>
                <a:gd name="T59" fmla="*/ 0 h 201"/>
                <a:gd name="T60" fmla="*/ 1 w 183"/>
                <a:gd name="T61" fmla="*/ 1 h 201"/>
                <a:gd name="T62" fmla="*/ 1 w 183"/>
                <a:gd name="T63" fmla="*/ 1 h 201"/>
                <a:gd name="T64" fmla="*/ 1 w 183"/>
                <a:gd name="T65" fmla="*/ 1 h 201"/>
                <a:gd name="T66" fmla="*/ 1 w 183"/>
                <a:gd name="T67" fmla="*/ 1 h 201"/>
                <a:gd name="T68" fmla="*/ 1 w 183"/>
                <a:gd name="T69" fmla="*/ 1 h 201"/>
                <a:gd name="T70" fmla="*/ 1 w 183"/>
                <a:gd name="T71" fmla="*/ 1 h 201"/>
                <a:gd name="T72" fmla="*/ 1 w 183"/>
                <a:gd name="T73" fmla="*/ 1 h 201"/>
                <a:gd name="T74" fmla="*/ 0 w 183"/>
                <a:gd name="T75" fmla="*/ 1 h 201"/>
                <a:gd name="T76" fmla="*/ 1 w 183"/>
                <a:gd name="T77" fmla="*/ 1 h 201"/>
                <a:gd name="T78" fmla="*/ 1 w 183"/>
                <a:gd name="T79" fmla="*/ 1 h 201"/>
                <a:gd name="T80" fmla="*/ 1 w 183"/>
                <a:gd name="T81" fmla="*/ 1 h 201"/>
                <a:gd name="T82" fmla="*/ 1 w 183"/>
                <a:gd name="T83" fmla="*/ 1 h 201"/>
                <a:gd name="T84" fmla="*/ 1 w 183"/>
                <a:gd name="T85" fmla="*/ 1 h 201"/>
                <a:gd name="T86" fmla="*/ 1 w 183"/>
                <a:gd name="T87" fmla="*/ 1 h 201"/>
                <a:gd name="T88" fmla="*/ 1 w 183"/>
                <a:gd name="T89" fmla="*/ 1 h 201"/>
                <a:gd name="T90" fmla="*/ 1 w 183"/>
                <a:gd name="T91" fmla="*/ 1 h 201"/>
                <a:gd name="T92" fmla="*/ 1 w 183"/>
                <a:gd name="T93" fmla="*/ 1 h 201"/>
                <a:gd name="T94" fmla="*/ 1 w 183"/>
                <a:gd name="T95" fmla="*/ 1 h 201"/>
                <a:gd name="T96" fmla="*/ 1 w 183"/>
                <a:gd name="T97" fmla="*/ 1 h 201"/>
                <a:gd name="T98" fmla="*/ 1 w 183"/>
                <a:gd name="T99" fmla="*/ 1 h 201"/>
                <a:gd name="T100" fmla="*/ 1 w 183"/>
                <a:gd name="T101" fmla="*/ 1 h 201"/>
                <a:gd name="T102" fmla="*/ 1 w 183"/>
                <a:gd name="T103" fmla="*/ 1 h 201"/>
                <a:gd name="T104" fmla="*/ 1 w 183"/>
                <a:gd name="T105" fmla="*/ 1 h 201"/>
                <a:gd name="T106" fmla="*/ 1 w 183"/>
                <a:gd name="T107" fmla="*/ 1 h 201"/>
                <a:gd name="T108" fmla="*/ 1 w 183"/>
                <a:gd name="T109" fmla="*/ 1 h 201"/>
                <a:gd name="T110" fmla="*/ 1 w 183"/>
                <a:gd name="T111" fmla="*/ 1 h 201"/>
                <a:gd name="T112" fmla="*/ 1 w 183"/>
                <a:gd name="T113" fmla="*/ 1 h 201"/>
                <a:gd name="T114" fmla="*/ 1 w 183"/>
                <a:gd name="T115" fmla="*/ 1 h 201"/>
                <a:gd name="T116" fmla="*/ 1 w 183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3"/>
                <a:gd name="T178" fmla="*/ 0 h 201"/>
                <a:gd name="T179" fmla="*/ 183 w 183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3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1" y="126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9"/>
                  </a:lnTo>
                  <a:lnTo>
                    <a:pt x="181" y="79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49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1" name="Freeform 80"/>
            <p:cNvSpPr>
              <a:spLocks/>
            </p:cNvSpPr>
            <p:nvPr/>
          </p:nvSpPr>
          <p:spPr bwMode="auto">
            <a:xfrm>
              <a:off x="3333" y="1762"/>
              <a:ext cx="31" cy="25"/>
            </a:xfrm>
            <a:custGeom>
              <a:avLst/>
              <a:gdLst>
                <a:gd name="T0" fmla="*/ 0 w 62"/>
                <a:gd name="T1" fmla="*/ 0 h 51"/>
                <a:gd name="T2" fmla="*/ 0 w 62"/>
                <a:gd name="T3" fmla="*/ 0 h 51"/>
                <a:gd name="T4" fmla="*/ 0 w 62"/>
                <a:gd name="T5" fmla="*/ 0 h 51"/>
                <a:gd name="T6" fmla="*/ 0 w 62"/>
                <a:gd name="T7" fmla="*/ 0 h 51"/>
                <a:gd name="T8" fmla="*/ 0 w 62"/>
                <a:gd name="T9" fmla="*/ 0 h 51"/>
                <a:gd name="T10" fmla="*/ 1 w 62"/>
                <a:gd name="T11" fmla="*/ 0 h 51"/>
                <a:gd name="T12" fmla="*/ 1 w 62"/>
                <a:gd name="T13" fmla="*/ 0 h 51"/>
                <a:gd name="T14" fmla="*/ 1 w 62"/>
                <a:gd name="T15" fmla="*/ 0 h 51"/>
                <a:gd name="T16" fmla="*/ 1 w 62"/>
                <a:gd name="T17" fmla="*/ 0 h 51"/>
                <a:gd name="T18" fmla="*/ 1 w 62"/>
                <a:gd name="T19" fmla="*/ 0 h 51"/>
                <a:gd name="T20" fmla="*/ 0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1"/>
                <a:gd name="T35" fmla="*/ 62 w 6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2" y="51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2" name="Freeform 81"/>
            <p:cNvSpPr>
              <a:spLocks/>
            </p:cNvSpPr>
            <p:nvPr/>
          </p:nvSpPr>
          <p:spPr bwMode="auto">
            <a:xfrm>
              <a:off x="3390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6"/>
                  </a:lnTo>
                  <a:lnTo>
                    <a:pt x="79" y="66"/>
                  </a:lnTo>
                  <a:lnTo>
                    <a:pt x="92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17" y="106"/>
                  </a:lnTo>
                  <a:lnTo>
                    <a:pt x="181" y="135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3" y="79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3" name="Freeform 82"/>
            <p:cNvSpPr>
              <a:spLocks/>
            </p:cNvSpPr>
            <p:nvPr/>
          </p:nvSpPr>
          <p:spPr bwMode="auto">
            <a:xfrm>
              <a:off x="3449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4" name="Freeform 83"/>
            <p:cNvSpPr>
              <a:spLocks/>
            </p:cNvSpPr>
            <p:nvPr/>
          </p:nvSpPr>
          <p:spPr bwMode="auto">
            <a:xfrm>
              <a:off x="3677" y="1709"/>
              <a:ext cx="93" cy="101"/>
            </a:xfrm>
            <a:custGeom>
              <a:avLst/>
              <a:gdLst>
                <a:gd name="T0" fmla="*/ 1 w 186"/>
                <a:gd name="T1" fmla="*/ 1 h 201"/>
                <a:gd name="T2" fmla="*/ 1 w 186"/>
                <a:gd name="T3" fmla="*/ 1 h 201"/>
                <a:gd name="T4" fmla="*/ 1 w 186"/>
                <a:gd name="T5" fmla="*/ 1 h 201"/>
                <a:gd name="T6" fmla="*/ 1 w 186"/>
                <a:gd name="T7" fmla="*/ 1 h 201"/>
                <a:gd name="T8" fmla="*/ 1 w 186"/>
                <a:gd name="T9" fmla="*/ 1 h 201"/>
                <a:gd name="T10" fmla="*/ 1 w 186"/>
                <a:gd name="T11" fmla="*/ 1 h 201"/>
                <a:gd name="T12" fmla="*/ 1 w 186"/>
                <a:gd name="T13" fmla="*/ 1 h 201"/>
                <a:gd name="T14" fmla="*/ 1 w 186"/>
                <a:gd name="T15" fmla="*/ 1 h 201"/>
                <a:gd name="T16" fmla="*/ 1 w 186"/>
                <a:gd name="T17" fmla="*/ 1 h 201"/>
                <a:gd name="T18" fmla="*/ 1 w 186"/>
                <a:gd name="T19" fmla="*/ 1 h 201"/>
                <a:gd name="T20" fmla="*/ 1 w 186"/>
                <a:gd name="T21" fmla="*/ 1 h 201"/>
                <a:gd name="T22" fmla="*/ 1 w 186"/>
                <a:gd name="T23" fmla="*/ 1 h 201"/>
                <a:gd name="T24" fmla="*/ 1 w 186"/>
                <a:gd name="T25" fmla="*/ 1 h 201"/>
                <a:gd name="T26" fmla="*/ 1 w 186"/>
                <a:gd name="T27" fmla="*/ 1 h 201"/>
                <a:gd name="T28" fmla="*/ 1 w 186"/>
                <a:gd name="T29" fmla="*/ 1 h 201"/>
                <a:gd name="T30" fmla="*/ 1 w 186"/>
                <a:gd name="T31" fmla="*/ 1 h 201"/>
                <a:gd name="T32" fmla="*/ 1 w 186"/>
                <a:gd name="T33" fmla="*/ 1 h 201"/>
                <a:gd name="T34" fmla="*/ 1 w 186"/>
                <a:gd name="T35" fmla="*/ 1 h 201"/>
                <a:gd name="T36" fmla="*/ 1 w 186"/>
                <a:gd name="T37" fmla="*/ 1 h 201"/>
                <a:gd name="T38" fmla="*/ 1 w 186"/>
                <a:gd name="T39" fmla="*/ 1 h 201"/>
                <a:gd name="T40" fmla="*/ 1 w 186"/>
                <a:gd name="T41" fmla="*/ 1 h 201"/>
                <a:gd name="T42" fmla="*/ 1 w 186"/>
                <a:gd name="T43" fmla="*/ 1 h 201"/>
                <a:gd name="T44" fmla="*/ 1 w 186"/>
                <a:gd name="T45" fmla="*/ 1 h 201"/>
                <a:gd name="T46" fmla="*/ 1 w 186"/>
                <a:gd name="T47" fmla="*/ 1 h 201"/>
                <a:gd name="T48" fmla="*/ 1 w 186"/>
                <a:gd name="T49" fmla="*/ 1 h 201"/>
                <a:gd name="T50" fmla="*/ 1 w 186"/>
                <a:gd name="T51" fmla="*/ 1 h 201"/>
                <a:gd name="T52" fmla="*/ 1 w 186"/>
                <a:gd name="T53" fmla="*/ 1 h 201"/>
                <a:gd name="T54" fmla="*/ 1 w 186"/>
                <a:gd name="T55" fmla="*/ 1 h 201"/>
                <a:gd name="T56" fmla="*/ 1 w 186"/>
                <a:gd name="T57" fmla="*/ 1 h 201"/>
                <a:gd name="T58" fmla="*/ 1 w 186"/>
                <a:gd name="T59" fmla="*/ 0 h 201"/>
                <a:gd name="T60" fmla="*/ 1 w 186"/>
                <a:gd name="T61" fmla="*/ 1 h 201"/>
                <a:gd name="T62" fmla="*/ 1 w 186"/>
                <a:gd name="T63" fmla="*/ 1 h 201"/>
                <a:gd name="T64" fmla="*/ 1 w 186"/>
                <a:gd name="T65" fmla="*/ 1 h 201"/>
                <a:gd name="T66" fmla="*/ 1 w 186"/>
                <a:gd name="T67" fmla="*/ 1 h 201"/>
                <a:gd name="T68" fmla="*/ 1 w 186"/>
                <a:gd name="T69" fmla="*/ 1 h 201"/>
                <a:gd name="T70" fmla="*/ 1 w 186"/>
                <a:gd name="T71" fmla="*/ 1 h 201"/>
                <a:gd name="T72" fmla="*/ 1 w 186"/>
                <a:gd name="T73" fmla="*/ 1 h 201"/>
                <a:gd name="T74" fmla="*/ 0 w 186"/>
                <a:gd name="T75" fmla="*/ 1 h 201"/>
                <a:gd name="T76" fmla="*/ 1 w 186"/>
                <a:gd name="T77" fmla="*/ 1 h 201"/>
                <a:gd name="T78" fmla="*/ 1 w 186"/>
                <a:gd name="T79" fmla="*/ 1 h 201"/>
                <a:gd name="T80" fmla="*/ 1 w 186"/>
                <a:gd name="T81" fmla="*/ 1 h 201"/>
                <a:gd name="T82" fmla="*/ 1 w 186"/>
                <a:gd name="T83" fmla="*/ 1 h 201"/>
                <a:gd name="T84" fmla="*/ 1 w 186"/>
                <a:gd name="T85" fmla="*/ 1 h 201"/>
                <a:gd name="T86" fmla="*/ 1 w 186"/>
                <a:gd name="T87" fmla="*/ 1 h 201"/>
                <a:gd name="T88" fmla="*/ 1 w 186"/>
                <a:gd name="T89" fmla="*/ 1 h 201"/>
                <a:gd name="T90" fmla="*/ 1 w 186"/>
                <a:gd name="T91" fmla="*/ 1 h 201"/>
                <a:gd name="T92" fmla="*/ 1 w 186"/>
                <a:gd name="T93" fmla="*/ 1 h 201"/>
                <a:gd name="T94" fmla="*/ 1 w 186"/>
                <a:gd name="T95" fmla="*/ 1 h 201"/>
                <a:gd name="T96" fmla="*/ 1 w 186"/>
                <a:gd name="T97" fmla="*/ 1 h 201"/>
                <a:gd name="T98" fmla="*/ 1 w 186"/>
                <a:gd name="T99" fmla="*/ 1 h 201"/>
                <a:gd name="T100" fmla="*/ 1 w 186"/>
                <a:gd name="T101" fmla="*/ 1 h 201"/>
                <a:gd name="T102" fmla="*/ 1 w 186"/>
                <a:gd name="T103" fmla="*/ 1 h 201"/>
                <a:gd name="T104" fmla="*/ 1 w 186"/>
                <a:gd name="T105" fmla="*/ 1 h 201"/>
                <a:gd name="T106" fmla="*/ 1 w 186"/>
                <a:gd name="T107" fmla="*/ 1 h 201"/>
                <a:gd name="T108" fmla="*/ 1 w 186"/>
                <a:gd name="T109" fmla="*/ 1 h 201"/>
                <a:gd name="T110" fmla="*/ 1 w 186"/>
                <a:gd name="T111" fmla="*/ 1 h 201"/>
                <a:gd name="T112" fmla="*/ 1 w 186"/>
                <a:gd name="T113" fmla="*/ 1 h 201"/>
                <a:gd name="T114" fmla="*/ 1 w 186"/>
                <a:gd name="T115" fmla="*/ 1 h 201"/>
                <a:gd name="T116" fmla="*/ 1 w 186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1" y="139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0" y="135"/>
                  </a:lnTo>
                  <a:lnTo>
                    <a:pt x="182" y="126"/>
                  </a:lnTo>
                  <a:lnTo>
                    <a:pt x="184" y="118"/>
                  </a:lnTo>
                  <a:lnTo>
                    <a:pt x="186" y="108"/>
                  </a:lnTo>
                  <a:lnTo>
                    <a:pt x="186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30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5" name="Freeform 84"/>
            <p:cNvSpPr>
              <a:spLocks/>
            </p:cNvSpPr>
            <p:nvPr/>
          </p:nvSpPr>
          <p:spPr bwMode="auto">
            <a:xfrm>
              <a:off x="3736" y="1762"/>
              <a:ext cx="31" cy="25"/>
            </a:xfrm>
            <a:custGeom>
              <a:avLst/>
              <a:gdLst>
                <a:gd name="T0" fmla="*/ 0 w 62"/>
                <a:gd name="T1" fmla="*/ 0 h 51"/>
                <a:gd name="T2" fmla="*/ 0 w 62"/>
                <a:gd name="T3" fmla="*/ 0 h 51"/>
                <a:gd name="T4" fmla="*/ 0 w 62"/>
                <a:gd name="T5" fmla="*/ 0 h 51"/>
                <a:gd name="T6" fmla="*/ 0 w 62"/>
                <a:gd name="T7" fmla="*/ 0 h 51"/>
                <a:gd name="T8" fmla="*/ 0 w 62"/>
                <a:gd name="T9" fmla="*/ 0 h 51"/>
                <a:gd name="T10" fmla="*/ 1 w 62"/>
                <a:gd name="T11" fmla="*/ 0 h 51"/>
                <a:gd name="T12" fmla="*/ 1 w 62"/>
                <a:gd name="T13" fmla="*/ 0 h 51"/>
                <a:gd name="T14" fmla="*/ 1 w 62"/>
                <a:gd name="T15" fmla="*/ 0 h 51"/>
                <a:gd name="T16" fmla="*/ 1 w 62"/>
                <a:gd name="T17" fmla="*/ 0 h 51"/>
                <a:gd name="T18" fmla="*/ 1 w 62"/>
                <a:gd name="T19" fmla="*/ 0 h 51"/>
                <a:gd name="T20" fmla="*/ 0 w 62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1"/>
                <a:gd name="T35" fmla="*/ 62 w 6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6" name="Freeform 85"/>
            <p:cNvSpPr>
              <a:spLocks/>
            </p:cNvSpPr>
            <p:nvPr/>
          </p:nvSpPr>
          <p:spPr bwMode="auto">
            <a:xfrm>
              <a:off x="3792" y="1709"/>
              <a:ext cx="93" cy="101"/>
            </a:xfrm>
            <a:custGeom>
              <a:avLst/>
              <a:gdLst>
                <a:gd name="T0" fmla="*/ 1 w 185"/>
                <a:gd name="T1" fmla="*/ 1 h 201"/>
                <a:gd name="T2" fmla="*/ 1 w 185"/>
                <a:gd name="T3" fmla="*/ 1 h 201"/>
                <a:gd name="T4" fmla="*/ 1 w 185"/>
                <a:gd name="T5" fmla="*/ 1 h 201"/>
                <a:gd name="T6" fmla="*/ 1 w 185"/>
                <a:gd name="T7" fmla="*/ 1 h 201"/>
                <a:gd name="T8" fmla="*/ 1 w 185"/>
                <a:gd name="T9" fmla="*/ 1 h 201"/>
                <a:gd name="T10" fmla="*/ 1 w 185"/>
                <a:gd name="T11" fmla="*/ 1 h 201"/>
                <a:gd name="T12" fmla="*/ 1 w 185"/>
                <a:gd name="T13" fmla="*/ 1 h 201"/>
                <a:gd name="T14" fmla="*/ 1 w 185"/>
                <a:gd name="T15" fmla="*/ 1 h 201"/>
                <a:gd name="T16" fmla="*/ 1 w 185"/>
                <a:gd name="T17" fmla="*/ 1 h 201"/>
                <a:gd name="T18" fmla="*/ 1 w 185"/>
                <a:gd name="T19" fmla="*/ 1 h 201"/>
                <a:gd name="T20" fmla="*/ 1 w 185"/>
                <a:gd name="T21" fmla="*/ 1 h 201"/>
                <a:gd name="T22" fmla="*/ 1 w 185"/>
                <a:gd name="T23" fmla="*/ 1 h 201"/>
                <a:gd name="T24" fmla="*/ 1 w 185"/>
                <a:gd name="T25" fmla="*/ 1 h 201"/>
                <a:gd name="T26" fmla="*/ 1 w 185"/>
                <a:gd name="T27" fmla="*/ 1 h 201"/>
                <a:gd name="T28" fmla="*/ 1 w 185"/>
                <a:gd name="T29" fmla="*/ 1 h 201"/>
                <a:gd name="T30" fmla="*/ 1 w 185"/>
                <a:gd name="T31" fmla="*/ 1 h 201"/>
                <a:gd name="T32" fmla="*/ 1 w 185"/>
                <a:gd name="T33" fmla="*/ 1 h 201"/>
                <a:gd name="T34" fmla="*/ 1 w 185"/>
                <a:gd name="T35" fmla="*/ 1 h 201"/>
                <a:gd name="T36" fmla="*/ 1 w 185"/>
                <a:gd name="T37" fmla="*/ 1 h 201"/>
                <a:gd name="T38" fmla="*/ 1 w 185"/>
                <a:gd name="T39" fmla="*/ 1 h 201"/>
                <a:gd name="T40" fmla="*/ 1 w 185"/>
                <a:gd name="T41" fmla="*/ 1 h 201"/>
                <a:gd name="T42" fmla="*/ 1 w 185"/>
                <a:gd name="T43" fmla="*/ 1 h 201"/>
                <a:gd name="T44" fmla="*/ 1 w 185"/>
                <a:gd name="T45" fmla="*/ 1 h 201"/>
                <a:gd name="T46" fmla="*/ 1 w 185"/>
                <a:gd name="T47" fmla="*/ 1 h 201"/>
                <a:gd name="T48" fmla="*/ 1 w 185"/>
                <a:gd name="T49" fmla="*/ 1 h 201"/>
                <a:gd name="T50" fmla="*/ 1 w 185"/>
                <a:gd name="T51" fmla="*/ 1 h 201"/>
                <a:gd name="T52" fmla="*/ 1 w 185"/>
                <a:gd name="T53" fmla="*/ 1 h 201"/>
                <a:gd name="T54" fmla="*/ 1 w 185"/>
                <a:gd name="T55" fmla="*/ 1 h 201"/>
                <a:gd name="T56" fmla="*/ 1 w 185"/>
                <a:gd name="T57" fmla="*/ 1 h 201"/>
                <a:gd name="T58" fmla="*/ 1 w 185"/>
                <a:gd name="T59" fmla="*/ 0 h 201"/>
                <a:gd name="T60" fmla="*/ 1 w 185"/>
                <a:gd name="T61" fmla="*/ 1 h 201"/>
                <a:gd name="T62" fmla="*/ 1 w 185"/>
                <a:gd name="T63" fmla="*/ 1 h 201"/>
                <a:gd name="T64" fmla="*/ 1 w 185"/>
                <a:gd name="T65" fmla="*/ 1 h 201"/>
                <a:gd name="T66" fmla="*/ 1 w 185"/>
                <a:gd name="T67" fmla="*/ 1 h 201"/>
                <a:gd name="T68" fmla="*/ 1 w 185"/>
                <a:gd name="T69" fmla="*/ 1 h 201"/>
                <a:gd name="T70" fmla="*/ 1 w 185"/>
                <a:gd name="T71" fmla="*/ 1 h 201"/>
                <a:gd name="T72" fmla="*/ 1 w 185"/>
                <a:gd name="T73" fmla="*/ 1 h 201"/>
                <a:gd name="T74" fmla="*/ 0 w 185"/>
                <a:gd name="T75" fmla="*/ 1 h 201"/>
                <a:gd name="T76" fmla="*/ 1 w 185"/>
                <a:gd name="T77" fmla="*/ 1 h 201"/>
                <a:gd name="T78" fmla="*/ 1 w 185"/>
                <a:gd name="T79" fmla="*/ 1 h 201"/>
                <a:gd name="T80" fmla="*/ 1 w 185"/>
                <a:gd name="T81" fmla="*/ 1 h 201"/>
                <a:gd name="T82" fmla="*/ 1 w 185"/>
                <a:gd name="T83" fmla="*/ 1 h 201"/>
                <a:gd name="T84" fmla="*/ 1 w 185"/>
                <a:gd name="T85" fmla="*/ 1 h 201"/>
                <a:gd name="T86" fmla="*/ 1 w 185"/>
                <a:gd name="T87" fmla="*/ 1 h 201"/>
                <a:gd name="T88" fmla="*/ 1 w 185"/>
                <a:gd name="T89" fmla="*/ 1 h 201"/>
                <a:gd name="T90" fmla="*/ 1 w 185"/>
                <a:gd name="T91" fmla="*/ 1 h 201"/>
                <a:gd name="T92" fmla="*/ 1 w 185"/>
                <a:gd name="T93" fmla="*/ 1 h 201"/>
                <a:gd name="T94" fmla="*/ 1 w 185"/>
                <a:gd name="T95" fmla="*/ 1 h 201"/>
                <a:gd name="T96" fmla="*/ 1 w 185"/>
                <a:gd name="T97" fmla="*/ 1 h 201"/>
                <a:gd name="T98" fmla="*/ 1 w 185"/>
                <a:gd name="T99" fmla="*/ 1 h 201"/>
                <a:gd name="T100" fmla="*/ 1 w 185"/>
                <a:gd name="T101" fmla="*/ 1 h 201"/>
                <a:gd name="T102" fmla="*/ 1 w 185"/>
                <a:gd name="T103" fmla="*/ 1 h 201"/>
                <a:gd name="T104" fmla="*/ 1 w 185"/>
                <a:gd name="T105" fmla="*/ 1 h 201"/>
                <a:gd name="T106" fmla="*/ 1 w 185"/>
                <a:gd name="T107" fmla="*/ 1 h 201"/>
                <a:gd name="T108" fmla="*/ 1 w 185"/>
                <a:gd name="T109" fmla="*/ 1 h 201"/>
                <a:gd name="T110" fmla="*/ 1 w 185"/>
                <a:gd name="T111" fmla="*/ 1 h 201"/>
                <a:gd name="T112" fmla="*/ 1 w 185"/>
                <a:gd name="T113" fmla="*/ 1 h 201"/>
                <a:gd name="T114" fmla="*/ 1 w 185"/>
                <a:gd name="T115" fmla="*/ 1 h 201"/>
                <a:gd name="T116" fmla="*/ 1 w 185"/>
                <a:gd name="T117" fmla="*/ 1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6"/>
                  </a:lnTo>
                  <a:lnTo>
                    <a:pt x="79" y="66"/>
                  </a:lnTo>
                  <a:lnTo>
                    <a:pt x="93" y="62"/>
                  </a:lnTo>
                  <a:lnTo>
                    <a:pt x="106" y="66"/>
                  </a:lnTo>
                  <a:lnTo>
                    <a:pt x="114" y="76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18" y="106"/>
                  </a:lnTo>
                  <a:lnTo>
                    <a:pt x="182" y="135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5" y="108"/>
                  </a:lnTo>
                  <a:lnTo>
                    <a:pt x="185" y="99"/>
                  </a:lnTo>
                  <a:lnTo>
                    <a:pt x="184" y="79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0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7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3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7" name="Freeform 86"/>
            <p:cNvSpPr>
              <a:spLocks/>
            </p:cNvSpPr>
            <p:nvPr/>
          </p:nvSpPr>
          <p:spPr bwMode="auto">
            <a:xfrm>
              <a:off x="3851" y="1762"/>
              <a:ext cx="32" cy="25"/>
            </a:xfrm>
            <a:custGeom>
              <a:avLst/>
              <a:gdLst>
                <a:gd name="T0" fmla="*/ 0 w 64"/>
                <a:gd name="T1" fmla="*/ 0 h 51"/>
                <a:gd name="T2" fmla="*/ 0 w 64"/>
                <a:gd name="T3" fmla="*/ 0 h 51"/>
                <a:gd name="T4" fmla="*/ 0 w 64"/>
                <a:gd name="T5" fmla="*/ 0 h 51"/>
                <a:gd name="T6" fmla="*/ 0 w 64"/>
                <a:gd name="T7" fmla="*/ 0 h 51"/>
                <a:gd name="T8" fmla="*/ 0 w 64"/>
                <a:gd name="T9" fmla="*/ 0 h 51"/>
                <a:gd name="T10" fmla="*/ 1 w 64"/>
                <a:gd name="T11" fmla="*/ 0 h 51"/>
                <a:gd name="T12" fmla="*/ 1 w 64"/>
                <a:gd name="T13" fmla="*/ 0 h 51"/>
                <a:gd name="T14" fmla="*/ 1 w 64"/>
                <a:gd name="T15" fmla="*/ 0 h 51"/>
                <a:gd name="T16" fmla="*/ 1 w 64"/>
                <a:gd name="T17" fmla="*/ 0 h 51"/>
                <a:gd name="T18" fmla="*/ 1 w 64"/>
                <a:gd name="T19" fmla="*/ 0 h 51"/>
                <a:gd name="T20" fmla="*/ 0 w 64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1"/>
                <a:gd name="T35" fmla="*/ 64 w 64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1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54" y="51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8" name="Freeform 87"/>
            <p:cNvSpPr>
              <a:spLocks/>
            </p:cNvSpPr>
            <p:nvPr/>
          </p:nvSpPr>
          <p:spPr bwMode="auto">
            <a:xfrm>
              <a:off x="2817" y="2011"/>
              <a:ext cx="50" cy="96"/>
            </a:xfrm>
            <a:custGeom>
              <a:avLst/>
              <a:gdLst>
                <a:gd name="T0" fmla="*/ 0 w 101"/>
                <a:gd name="T1" fmla="*/ 0 h 193"/>
                <a:gd name="T2" fmla="*/ 0 w 101"/>
                <a:gd name="T3" fmla="*/ 0 h 193"/>
                <a:gd name="T4" fmla="*/ 0 w 101"/>
                <a:gd name="T5" fmla="*/ 0 h 193"/>
                <a:gd name="T6" fmla="*/ 0 w 101"/>
                <a:gd name="T7" fmla="*/ 0 h 193"/>
                <a:gd name="T8" fmla="*/ 0 w 101"/>
                <a:gd name="T9" fmla="*/ 0 h 193"/>
                <a:gd name="T10" fmla="*/ 0 w 101"/>
                <a:gd name="T11" fmla="*/ 0 h 193"/>
                <a:gd name="T12" fmla="*/ 0 w 101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93"/>
                <a:gd name="T23" fmla="*/ 101 w 101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39" name="Freeform 88"/>
            <p:cNvSpPr>
              <a:spLocks/>
            </p:cNvSpPr>
            <p:nvPr/>
          </p:nvSpPr>
          <p:spPr bwMode="auto">
            <a:xfrm>
              <a:off x="2894" y="2011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0" name="Freeform 89"/>
            <p:cNvSpPr>
              <a:spLocks/>
            </p:cNvSpPr>
            <p:nvPr/>
          </p:nvSpPr>
          <p:spPr bwMode="auto">
            <a:xfrm>
              <a:off x="2980" y="2011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1" name="Freeform 90"/>
            <p:cNvSpPr>
              <a:spLocks/>
            </p:cNvSpPr>
            <p:nvPr/>
          </p:nvSpPr>
          <p:spPr bwMode="auto">
            <a:xfrm>
              <a:off x="3482" y="2011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2" name="Freeform 91"/>
            <p:cNvSpPr>
              <a:spLocks/>
            </p:cNvSpPr>
            <p:nvPr/>
          </p:nvSpPr>
          <p:spPr bwMode="auto">
            <a:xfrm>
              <a:off x="3395" y="2011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3" name="Freeform 92"/>
            <p:cNvSpPr>
              <a:spLocks/>
            </p:cNvSpPr>
            <p:nvPr/>
          </p:nvSpPr>
          <p:spPr bwMode="auto">
            <a:xfrm>
              <a:off x="3566" y="2011"/>
              <a:ext cx="50" cy="96"/>
            </a:xfrm>
            <a:custGeom>
              <a:avLst/>
              <a:gdLst>
                <a:gd name="T0" fmla="*/ 0 w 101"/>
                <a:gd name="T1" fmla="*/ 0 h 193"/>
                <a:gd name="T2" fmla="*/ 0 w 101"/>
                <a:gd name="T3" fmla="*/ 0 h 193"/>
                <a:gd name="T4" fmla="*/ 0 w 101"/>
                <a:gd name="T5" fmla="*/ 0 h 193"/>
                <a:gd name="T6" fmla="*/ 0 w 101"/>
                <a:gd name="T7" fmla="*/ 0 h 193"/>
                <a:gd name="T8" fmla="*/ 0 w 101"/>
                <a:gd name="T9" fmla="*/ 0 h 193"/>
                <a:gd name="T10" fmla="*/ 0 w 101"/>
                <a:gd name="T11" fmla="*/ 0 h 193"/>
                <a:gd name="T12" fmla="*/ 0 w 101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93"/>
                <a:gd name="T23" fmla="*/ 101 w 101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93">
                  <a:moveTo>
                    <a:pt x="0" y="2"/>
                  </a:moveTo>
                  <a:lnTo>
                    <a:pt x="101" y="0"/>
                  </a:lnTo>
                  <a:lnTo>
                    <a:pt x="101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4" name="Freeform 93"/>
            <p:cNvSpPr>
              <a:spLocks/>
            </p:cNvSpPr>
            <p:nvPr/>
          </p:nvSpPr>
          <p:spPr bwMode="auto">
            <a:xfrm>
              <a:off x="3053" y="2009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69" y="114"/>
                  </a:lnTo>
                  <a:lnTo>
                    <a:pt x="67" y="101"/>
                  </a:lnTo>
                  <a:lnTo>
                    <a:pt x="67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7" y="87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7" y="105"/>
                  </a:lnTo>
                  <a:lnTo>
                    <a:pt x="181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79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8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8"/>
                  </a:lnTo>
                  <a:lnTo>
                    <a:pt x="25" y="29"/>
                  </a:lnTo>
                  <a:lnTo>
                    <a:pt x="13" y="45"/>
                  </a:lnTo>
                  <a:lnTo>
                    <a:pt x="5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5" y="140"/>
                  </a:lnTo>
                  <a:lnTo>
                    <a:pt x="13" y="157"/>
                  </a:lnTo>
                  <a:lnTo>
                    <a:pt x="23" y="172"/>
                  </a:lnTo>
                  <a:lnTo>
                    <a:pt x="36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7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5" name="Freeform 94"/>
            <p:cNvSpPr>
              <a:spLocks/>
            </p:cNvSpPr>
            <p:nvPr/>
          </p:nvSpPr>
          <p:spPr bwMode="auto">
            <a:xfrm>
              <a:off x="3112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5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6" name="Freeform 95"/>
            <p:cNvSpPr>
              <a:spLocks/>
            </p:cNvSpPr>
            <p:nvPr/>
          </p:nvSpPr>
          <p:spPr bwMode="auto">
            <a:xfrm>
              <a:off x="3168" y="2009"/>
              <a:ext cx="93" cy="100"/>
            </a:xfrm>
            <a:custGeom>
              <a:avLst/>
              <a:gdLst>
                <a:gd name="T0" fmla="*/ 1 w 186"/>
                <a:gd name="T1" fmla="*/ 0 h 201"/>
                <a:gd name="T2" fmla="*/ 1 w 186"/>
                <a:gd name="T3" fmla="*/ 0 h 201"/>
                <a:gd name="T4" fmla="*/ 1 w 186"/>
                <a:gd name="T5" fmla="*/ 0 h 201"/>
                <a:gd name="T6" fmla="*/ 1 w 186"/>
                <a:gd name="T7" fmla="*/ 0 h 201"/>
                <a:gd name="T8" fmla="*/ 1 w 186"/>
                <a:gd name="T9" fmla="*/ 0 h 201"/>
                <a:gd name="T10" fmla="*/ 1 w 186"/>
                <a:gd name="T11" fmla="*/ 0 h 201"/>
                <a:gd name="T12" fmla="*/ 1 w 186"/>
                <a:gd name="T13" fmla="*/ 0 h 201"/>
                <a:gd name="T14" fmla="*/ 1 w 186"/>
                <a:gd name="T15" fmla="*/ 0 h 201"/>
                <a:gd name="T16" fmla="*/ 1 w 186"/>
                <a:gd name="T17" fmla="*/ 0 h 201"/>
                <a:gd name="T18" fmla="*/ 1 w 186"/>
                <a:gd name="T19" fmla="*/ 0 h 201"/>
                <a:gd name="T20" fmla="*/ 1 w 186"/>
                <a:gd name="T21" fmla="*/ 0 h 201"/>
                <a:gd name="T22" fmla="*/ 1 w 186"/>
                <a:gd name="T23" fmla="*/ 0 h 201"/>
                <a:gd name="T24" fmla="*/ 1 w 186"/>
                <a:gd name="T25" fmla="*/ 0 h 201"/>
                <a:gd name="T26" fmla="*/ 1 w 186"/>
                <a:gd name="T27" fmla="*/ 0 h 201"/>
                <a:gd name="T28" fmla="*/ 1 w 186"/>
                <a:gd name="T29" fmla="*/ 0 h 201"/>
                <a:gd name="T30" fmla="*/ 1 w 186"/>
                <a:gd name="T31" fmla="*/ 0 h 201"/>
                <a:gd name="T32" fmla="*/ 1 w 186"/>
                <a:gd name="T33" fmla="*/ 0 h 201"/>
                <a:gd name="T34" fmla="*/ 1 w 186"/>
                <a:gd name="T35" fmla="*/ 0 h 201"/>
                <a:gd name="T36" fmla="*/ 1 w 186"/>
                <a:gd name="T37" fmla="*/ 0 h 201"/>
                <a:gd name="T38" fmla="*/ 1 w 186"/>
                <a:gd name="T39" fmla="*/ 0 h 201"/>
                <a:gd name="T40" fmla="*/ 1 w 186"/>
                <a:gd name="T41" fmla="*/ 0 h 201"/>
                <a:gd name="T42" fmla="*/ 1 w 186"/>
                <a:gd name="T43" fmla="*/ 0 h 201"/>
                <a:gd name="T44" fmla="*/ 1 w 186"/>
                <a:gd name="T45" fmla="*/ 0 h 201"/>
                <a:gd name="T46" fmla="*/ 1 w 186"/>
                <a:gd name="T47" fmla="*/ 0 h 201"/>
                <a:gd name="T48" fmla="*/ 1 w 186"/>
                <a:gd name="T49" fmla="*/ 0 h 201"/>
                <a:gd name="T50" fmla="*/ 1 w 186"/>
                <a:gd name="T51" fmla="*/ 0 h 201"/>
                <a:gd name="T52" fmla="*/ 1 w 186"/>
                <a:gd name="T53" fmla="*/ 0 h 201"/>
                <a:gd name="T54" fmla="*/ 1 w 186"/>
                <a:gd name="T55" fmla="*/ 0 h 201"/>
                <a:gd name="T56" fmla="*/ 1 w 186"/>
                <a:gd name="T57" fmla="*/ 0 h 201"/>
                <a:gd name="T58" fmla="*/ 1 w 186"/>
                <a:gd name="T59" fmla="*/ 0 h 201"/>
                <a:gd name="T60" fmla="*/ 1 w 186"/>
                <a:gd name="T61" fmla="*/ 0 h 201"/>
                <a:gd name="T62" fmla="*/ 1 w 186"/>
                <a:gd name="T63" fmla="*/ 0 h 201"/>
                <a:gd name="T64" fmla="*/ 1 w 186"/>
                <a:gd name="T65" fmla="*/ 0 h 201"/>
                <a:gd name="T66" fmla="*/ 1 w 186"/>
                <a:gd name="T67" fmla="*/ 0 h 201"/>
                <a:gd name="T68" fmla="*/ 1 w 186"/>
                <a:gd name="T69" fmla="*/ 0 h 201"/>
                <a:gd name="T70" fmla="*/ 1 w 186"/>
                <a:gd name="T71" fmla="*/ 0 h 201"/>
                <a:gd name="T72" fmla="*/ 1 w 186"/>
                <a:gd name="T73" fmla="*/ 0 h 201"/>
                <a:gd name="T74" fmla="*/ 0 w 186"/>
                <a:gd name="T75" fmla="*/ 0 h 201"/>
                <a:gd name="T76" fmla="*/ 1 w 186"/>
                <a:gd name="T77" fmla="*/ 0 h 201"/>
                <a:gd name="T78" fmla="*/ 1 w 186"/>
                <a:gd name="T79" fmla="*/ 0 h 201"/>
                <a:gd name="T80" fmla="*/ 1 w 186"/>
                <a:gd name="T81" fmla="*/ 0 h 201"/>
                <a:gd name="T82" fmla="*/ 1 w 186"/>
                <a:gd name="T83" fmla="*/ 0 h 201"/>
                <a:gd name="T84" fmla="*/ 1 w 186"/>
                <a:gd name="T85" fmla="*/ 0 h 201"/>
                <a:gd name="T86" fmla="*/ 1 w 186"/>
                <a:gd name="T87" fmla="*/ 0 h 201"/>
                <a:gd name="T88" fmla="*/ 1 w 186"/>
                <a:gd name="T89" fmla="*/ 0 h 201"/>
                <a:gd name="T90" fmla="*/ 1 w 186"/>
                <a:gd name="T91" fmla="*/ 0 h 201"/>
                <a:gd name="T92" fmla="*/ 1 w 186"/>
                <a:gd name="T93" fmla="*/ 0 h 201"/>
                <a:gd name="T94" fmla="*/ 1 w 186"/>
                <a:gd name="T95" fmla="*/ 0 h 201"/>
                <a:gd name="T96" fmla="*/ 1 w 186"/>
                <a:gd name="T97" fmla="*/ 0 h 201"/>
                <a:gd name="T98" fmla="*/ 1 w 186"/>
                <a:gd name="T99" fmla="*/ 0 h 201"/>
                <a:gd name="T100" fmla="*/ 1 w 186"/>
                <a:gd name="T101" fmla="*/ 0 h 201"/>
                <a:gd name="T102" fmla="*/ 1 w 186"/>
                <a:gd name="T103" fmla="*/ 0 h 201"/>
                <a:gd name="T104" fmla="*/ 1 w 186"/>
                <a:gd name="T105" fmla="*/ 0 h 201"/>
                <a:gd name="T106" fmla="*/ 1 w 186"/>
                <a:gd name="T107" fmla="*/ 0 h 201"/>
                <a:gd name="T108" fmla="*/ 1 w 186"/>
                <a:gd name="T109" fmla="*/ 0 h 201"/>
                <a:gd name="T110" fmla="*/ 1 w 186"/>
                <a:gd name="T111" fmla="*/ 0 h 201"/>
                <a:gd name="T112" fmla="*/ 1 w 186"/>
                <a:gd name="T113" fmla="*/ 0 h 201"/>
                <a:gd name="T114" fmla="*/ 1 w 186"/>
                <a:gd name="T115" fmla="*/ 0 h 201"/>
                <a:gd name="T116" fmla="*/ 1 w 186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2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80" y="64"/>
                  </a:lnTo>
                  <a:lnTo>
                    <a:pt x="93" y="60"/>
                  </a:lnTo>
                  <a:lnTo>
                    <a:pt x="107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1" y="29"/>
                  </a:lnTo>
                  <a:lnTo>
                    <a:pt x="147" y="18"/>
                  </a:lnTo>
                  <a:lnTo>
                    <a:pt x="132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5" y="8"/>
                  </a:lnTo>
                  <a:lnTo>
                    <a:pt x="39" y="18"/>
                  </a:lnTo>
                  <a:lnTo>
                    <a:pt x="26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4" y="172"/>
                  </a:lnTo>
                  <a:lnTo>
                    <a:pt x="37" y="184"/>
                  </a:lnTo>
                  <a:lnTo>
                    <a:pt x="53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7" y="201"/>
                  </a:lnTo>
                  <a:lnTo>
                    <a:pt x="118" y="197"/>
                  </a:lnTo>
                  <a:lnTo>
                    <a:pt x="130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7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4" y="124"/>
                  </a:lnTo>
                  <a:lnTo>
                    <a:pt x="111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7" name="Freeform 96"/>
            <p:cNvSpPr>
              <a:spLocks/>
            </p:cNvSpPr>
            <p:nvPr/>
          </p:nvSpPr>
          <p:spPr bwMode="auto">
            <a:xfrm>
              <a:off x="3227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8" name="Freeform 97"/>
            <p:cNvSpPr>
              <a:spLocks/>
            </p:cNvSpPr>
            <p:nvPr/>
          </p:nvSpPr>
          <p:spPr bwMode="auto">
            <a:xfrm>
              <a:off x="3285" y="2009"/>
              <a:ext cx="92" cy="100"/>
            </a:xfrm>
            <a:custGeom>
              <a:avLst/>
              <a:gdLst>
                <a:gd name="T0" fmla="*/ 1 w 184"/>
                <a:gd name="T1" fmla="*/ 0 h 201"/>
                <a:gd name="T2" fmla="*/ 1 w 184"/>
                <a:gd name="T3" fmla="*/ 0 h 201"/>
                <a:gd name="T4" fmla="*/ 1 w 184"/>
                <a:gd name="T5" fmla="*/ 0 h 201"/>
                <a:gd name="T6" fmla="*/ 1 w 184"/>
                <a:gd name="T7" fmla="*/ 0 h 201"/>
                <a:gd name="T8" fmla="*/ 1 w 184"/>
                <a:gd name="T9" fmla="*/ 0 h 201"/>
                <a:gd name="T10" fmla="*/ 1 w 184"/>
                <a:gd name="T11" fmla="*/ 0 h 201"/>
                <a:gd name="T12" fmla="*/ 1 w 184"/>
                <a:gd name="T13" fmla="*/ 0 h 201"/>
                <a:gd name="T14" fmla="*/ 1 w 184"/>
                <a:gd name="T15" fmla="*/ 0 h 201"/>
                <a:gd name="T16" fmla="*/ 1 w 184"/>
                <a:gd name="T17" fmla="*/ 0 h 201"/>
                <a:gd name="T18" fmla="*/ 1 w 184"/>
                <a:gd name="T19" fmla="*/ 0 h 201"/>
                <a:gd name="T20" fmla="*/ 1 w 184"/>
                <a:gd name="T21" fmla="*/ 0 h 201"/>
                <a:gd name="T22" fmla="*/ 1 w 184"/>
                <a:gd name="T23" fmla="*/ 0 h 201"/>
                <a:gd name="T24" fmla="*/ 1 w 184"/>
                <a:gd name="T25" fmla="*/ 0 h 201"/>
                <a:gd name="T26" fmla="*/ 1 w 184"/>
                <a:gd name="T27" fmla="*/ 0 h 201"/>
                <a:gd name="T28" fmla="*/ 1 w 184"/>
                <a:gd name="T29" fmla="*/ 0 h 201"/>
                <a:gd name="T30" fmla="*/ 1 w 184"/>
                <a:gd name="T31" fmla="*/ 0 h 201"/>
                <a:gd name="T32" fmla="*/ 1 w 184"/>
                <a:gd name="T33" fmla="*/ 0 h 201"/>
                <a:gd name="T34" fmla="*/ 1 w 184"/>
                <a:gd name="T35" fmla="*/ 0 h 201"/>
                <a:gd name="T36" fmla="*/ 1 w 184"/>
                <a:gd name="T37" fmla="*/ 0 h 201"/>
                <a:gd name="T38" fmla="*/ 1 w 184"/>
                <a:gd name="T39" fmla="*/ 0 h 201"/>
                <a:gd name="T40" fmla="*/ 1 w 184"/>
                <a:gd name="T41" fmla="*/ 0 h 201"/>
                <a:gd name="T42" fmla="*/ 1 w 184"/>
                <a:gd name="T43" fmla="*/ 0 h 201"/>
                <a:gd name="T44" fmla="*/ 1 w 184"/>
                <a:gd name="T45" fmla="*/ 0 h 201"/>
                <a:gd name="T46" fmla="*/ 1 w 184"/>
                <a:gd name="T47" fmla="*/ 0 h 201"/>
                <a:gd name="T48" fmla="*/ 1 w 184"/>
                <a:gd name="T49" fmla="*/ 0 h 201"/>
                <a:gd name="T50" fmla="*/ 1 w 184"/>
                <a:gd name="T51" fmla="*/ 0 h 201"/>
                <a:gd name="T52" fmla="*/ 1 w 184"/>
                <a:gd name="T53" fmla="*/ 0 h 201"/>
                <a:gd name="T54" fmla="*/ 1 w 184"/>
                <a:gd name="T55" fmla="*/ 0 h 201"/>
                <a:gd name="T56" fmla="*/ 1 w 184"/>
                <a:gd name="T57" fmla="*/ 0 h 201"/>
                <a:gd name="T58" fmla="*/ 1 w 184"/>
                <a:gd name="T59" fmla="*/ 0 h 201"/>
                <a:gd name="T60" fmla="*/ 1 w 184"/>
                <a:gd name="T61" fmla="*/ 0 h 201"/>
                <a:gd name="T62" fmla="*/ 1 w 184"/>
                <a:gd name="T63" fmla="*/ 0 h 201"/>
                <a:gd name="T64" fmla="*/ 1 w 184"/>
                <a:gd name="T65" fmla="*/ 0 h 201"/>
                <a:gd name="T66" fmla="*/ 1 w 184"/>
                <a:gd name="T67" fmla="*/ 0 h 201"/>
                <a:gd name="T68" fmla="*/ 1 w 184"/>
                <a:gd name="T69" fmla="*/ 0 h 201"/>
                <a:gd name="T70" fmla="*/ 1 w 184"/>
                <a:gd name="T71" fmla="*/ 0 h 201"/>
                <a:gd name="T72" fmla="*/ 1 w 184"/>
                <a:gd name="T73" fmla="*/ 0 h 201"/>
                <a:gd name="T74" fmla="*/ 0 w 184"/>
                <a:gd name="T75" fmla="*/ 0 h 201"/>
                <a:gd name="T76" fmla="*/ 1 w 184"/>
                <a:gd name="T77" fmla="*/ 0 h 201"/>
                <a:gd name="T78" fmla="*/ 1 w 184"/>
                <a:gd name="T79" fmla="*/ 0 h 201"/>
                <a:gd name="T80" fmla="*/ 1 w 184"/>
                <a:gd name="T81" fmla="*/ 0 h 201"/>
                <a:gd name="T82" fmla="*/ 1 w 184"/>
                <a:gd name="T83" fmla="*/ 0 h 201"/>
                <a:gd name="T84" fmla="*/ 1 w 184"/>
                <a:gd name="T85" fmla="*/ 0 h 201"/>
                <a:gd name="T86" fmla="*/ 1 w 184"/>
                <a:gd name="T87" fmla="*/ 0 h 201"/>
                <a:gd name="T88" fmla="*/ 1 w 184"/>
                <a:gd name="T89" fmla="*/ 0 h 201"/>
                <a:gd name="T90" fmla="*/ 1 w 184"/>
                <a:gd name="T91" fmla="*/ 0 h 201"/>
                <a:gd name="T92" fmla="*/ 1 w 184"/>
                <a:gd name="T93" fmla="*/ 0 h 201"/>
                <a:gd name="T94" fmla="*/ 1 w 184"/>
                <a:gd name="T95" fmla="*/ 0 h 201"/>
                <a:gd name="T96" fmla="*/ 1 w 184"/>
                <a:gd name="T97" fmla="*/ 0 h 201"/>
                <a:gd name="T98" fmla="*/ 1 w 184"/>
                <a:gd name="T99" fmla="*/ 0 h 201"/>
                <a:gd name="T100" fmla="*/ 1 w 184"/>
                <a:gd name="T101" fmla="*/ 0 h 201"/>
                <a:gd name="T102" fmla="*/ 1 w 184"/>
                <a:gd name="T103" fmla="*/ 0 h 201"/>
                <a:gd name="T104" fmla="*/ 1 w 184"/>
                <a:gd name="T105" fmla="*/ 0 h 201"/>
                <a:gd name="T106" fmla="*/ 1 w 184"/>
                <a:gd name="T107" fmla="*/ 0 h 201"/>
                <a:gd name="T108" fmla="*/ 1 w 184"/>
                <a:gd name="T109" fmla="*/ 0 h 201"/>
                <a:gd name="T110" fmla="*/ 1 w 184"/>
                <a:gd name="T111" fmla="*/ 0 h 201"/>
                <a:gd name="T112" fmla="*/ 1 w 184"/>
                <a:gd name="T113" fmla="*/ 0 h 201"/>
                <a:gd name="T114" fmla="*/ 1 w 184"/>
                <a:gd name="T115" fmla="*/ 0 h 201"/>
                <a:gd name="T116" fmla="*/ 1 w 184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4"/>
                <a:gd name="T178" fmla="*/ 0 h 201"/>
                <a:gd name="T179" fmla="*/ 184 w 184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4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4" y="64"/>
                  </a:lnTo>
                  <a:lnTo>
                    <a:pt x="112" y="74"/>
                  </a:lnTo>
                  <a:lnTo>
                    <a:pt x="116" y="87"/>
                  </a:lnTo>
                  <a:lnTo>
                    <a:pt x="116" y="101"/>
                  </a:lnTo>
                  <a:lnTo>
                    <a:pt x="116" y="103"/>
                  </a:lnTo>
                  <a:lnTo>
                    <a:pt x="116" y="105"/>
                  </a:lnTo>
                  <a:lnTo>
                    <a:pt x="178" y="136"/>
                  </a:lnTo>
                  <a:lnTo>
                    <a:pt x="180" y="126"/>
                  </a:lnTo>
                  <a:lnTo>
                    <a:pt x="182" y="118"/>
                  </a:lnTo>
                  <a:lnTo>
                    <a:pt x="184" y="109"/>
                  </a:lnTo>
                  <a:lnTo>
                    <a:pt x="184" y="99"/>
                  </a:lnTo>
                  <a:lnTo>
                    <a:pt x="182" y="80"/>
                  </a:lnTo>
                  <a:lnTo>
                    <a:pt x="178" y="60"/>
                  </a:lnTo>
                  <a:lnTo>
                    <a:pt x="170" y="45"/>
                  </a:lnTo>
                  <a:lnTo>
                    <a:pt x="159" y="29"/>
                  </a:lnTo>
                  <a:lnTo>
                    <a:pt x="147" y="18"/>
                  </a:lnTo>
                  <a:lnTo>
                    <a:pt x="131" y="8"/>
                  </a:lnTo>
                  <a:lnTo>
                    <a:pt x="112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2" y="8"/>
                  </a:lnTo>
                  <a:lnTo>
                    <a:pt x="37" y="18"/>
                  </a:lnTo>
                  <a:lnTo>
                    <a:pt x="23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8" y="194"/>
                  </a:lnTo>
                  <a:lnTo>
                    <a:pt x="139" y="190"/>
                  </a:lnTo>
                  <a:lnTo>
                    <a:pt x="149" y="182"/>
                  </a:lnTo>
                  <a:lnTo>
                    <a:pt x="157" y="174"/>
                  </a:lnTo>
                  <a:lnTo>
                    <a:pt x="164" y="167"/>
                  </a:lnTo>
                  <a:lnTo>
                    <a:pt x="170" y="157"/>
                  </a:lnTo>
                  <a:lnTo>
                    <a:pt x="114" y="112"/>
                  </a:lnTo>
                  <a:lnTo>
                    <a:pt x="112" y="124"/>
                  </a:lnTo>
                  <a:lnTo>
                    <a:pt x="108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49" name="Freeform 98"/>
            <p:cNvSpPr>
              <a:spLocks/>
            </p:cNvSpPr>
            <p:nvPr/>
          </p:nvSpPr>
          <p:spPr bwMode="auto">
            <a:xfrm>
              <a:off x="3342" y="2061"/>
              <a:ext cx="32" cy="26"/>
            </a:xfrm>
            <a:custGeom>
              <a:avLst/>
              <a:gdLst>
                <a:gd name="T0" fmla="*/ 1 w 64"/>
                <a:gd name="T1" fmla="*/ 0 h 52"/>
                <a:gd name="T2" fmla="*/ 1 w 64"/>
                <a:gd name="T3" fmla="*/ 1 h 52"/>
                <a:gd name="T4" fmla="*/ 1 w 64"/>
                <a:gd name="T5" fmla="*/ 1 h 52"/>
                <a:gd name="T6" fmla="*/ 1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1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56" y="52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0" name="Freeform 99"/>
            <p:cNvSpPr>
              <a:spLocks/>
            </p:cNvSpPr>
            <p:nvPr/>
          </p:nvSpPr>
          <p:spPr bwMode="auto">
            <a:xfrm>
              <a:off x="3650" y="2009"/>
              <a:ext cx="93" cy="100"/>
            </a:xfrm>
            <a:custGeom>
              <a:avLst/>
              <a:gdLst>
                <a:gd name="T0" fmla="*/ 1 w 186"/>
                <a:gd name="T1" fmla="*/ 0 h 201"/>
                <a:gd name="T2" fmla="*/ 1 w 186"/>
                <a:gd name="T3" fmla="*/ 0 h 201"/>
                <a:gd name="T4" fmla="*/ 1 w 186"/>
                <a:gd name="T5" fmla="*/ 0 h 201"/>
                <a:gd name="T6" fmla="*/ 1 w 186"/>
                <a:gd name="T7" fmla="*/ 0 h 201"/>
                <a:gd name="T8" fmla="*/ 1 w 186"/>
                <a:gd name="T9" fmla="*/ 0 h 201"/>
                <a:gd name="T10" fmla="*/ 1 w 186"/>
                <a:gd name="T11" fmla="*/ 0 h 201"/>
                <a:gd name="T12" fmla="*/ 1 w 186"/>
                <a:gd name="T13" fmla="*/ 0 h 201"/>
                <a:gd name="T14" fmla="*/ 1 w 186"/>
                <a:gd name="T15" fmla="*/ 0 h 201"/>
                <a:gd name="T16" fmla="*/ 1 w 186"/>
                <a:gd name="T17" fmla="*/ 0 h 201"/>
                <a:gd name="T18" fmla="*/ 1 w 186"/>
                <a:gd name="T19" fmla="*/ 0 h 201"/>
                <a:gd name="T20" fmla="*/ 1 w 186"/>
                <a:gd name="T21" fmla="*/ 0 h 201"/>
                <a:gd name="T22" fmla="*/ 1 w 186"/>
                <a:gd name="T23" fmla="*/ 0 h 201"/>
                <a:gd name="T24" fmla="*/ 1 w 186"/>
                <a:gd name="T25" fmla="*/ 0 h 201"/>
                <a:gd name="T26" fmla="*/ 1 w 186"/>
                <a:gd name="T27" fmla="*/ 0 h 201"/>
                <a:gd name="T28" fmla="*/ 1 w 186"/>
                <a:gd name="T29" fmla="*/ 0 h 201"/>
                <a:gd name="T30" fmla="*/ 1 w 186"/>
                <a:gd name="T31" fmla="*/ 0 h 201"/>
                <a:gd name="T32" fmla="*/ 1 w 186"/>
                <a:gd name="T33" fmla="*/ 0 h 201"/>
                <a:gd name="T34" fmla="*/ 1 w 186"/>
                <a:gd name="T35" fmla="*/ 0 h 201"/>
                <a:gd name="T36" fmla="*/ 1 w 186"/>
                <a:gd name="T37" fmla="*/ 0 h 201"/>
                <a:gd name="T38" fmla="*/ 1 w 186"/>
                <a:gd name="T39" fmla="*/ 0 h 201"/>
                <a:gd name="T40" fmla="*/ 1 w 186"/>
                <a:gd name="T41" fmla="*/ 0 h 201"/>
                <a:gd name="T42" fmla="*/ 1 w 186"/>
                <a:gd name="T43" fmla="*/ 0 h 201"/>
                <a:gd name="T44" fmla="*/ 1 w 186"/>
                <a:gd name="T45" fmla="*/ 0 h 201"/>
                <a:gd name="T46" fmla="*/ 1 w 186"/>
                <a:gd name="T47" fmla="*/ 0 h 201"/>
                <a:gd name="T48" fmla="*/ 1 w 186"/>
                <a:gd name="T49" fmla="*/ 0 h 201"/>
                <a:gd name="T50" fmla="*/ 1 w 186"/>
                <a:gd name="T51" fmla="*/ 0 h 201"/>
                <a:gd name="T52" fmla="*/ 1 w 186"/>
                <a:gd name="T53" fmla="*/ 0 h 201"/>
                <a:gd name="T54" fmla="*/ 1 w 186"/>
                <a:gd name="T55" fmla="*/ 0 h 201"/>
                <a:gd name="T56" fmla="*/ 1 w 186"/>
                <a:gd name="T57" fmla="*/ 0 h 201"/>
                <a:gd name="T58" fmla="*/ 1 w 186"/>
                <a:gd name="T59" fmla="*/ 0 h 201"/>
                <a:gd name="T60" fmla="*/ 1 w 186"/>
                <a:gd name="T61" fmla="*/ 0 h 201"/>
                <a:gd name="T62" fmla="*/ 1 w 186"/>
                <a:gd name="T63" fmla="*/ 0 h 201"/>
                <a:gd name="T64" fmla="*/ 1 w 186"/>
                <a:gd name="T65" fmla="*/ 0 h 201"/>
                <a:gd name="T66" fmla="*/ 1 w 186"/>
                <a:gd name="T67" fmla="*/ 0 h 201"/>
                <a:gd name="T68" fmla="*/ 1 w 186"/>
                <a:gd name="T69" fmla="*/ 0 h 201"/>
                <a:gd name="T70" fmla="*/ 1 w 186"/>
                <a:gd name="T71" fmla="*/ 0 h 201"/>
                <a:gd name="T72" fmla="*/ 1 w 186"/>
                <a:gd name="T73" fmla="*/ 0 h 201"/>
                <a:gd name="T74" fmla="*/ 0 w 186"/>
                <a:gd name="T75" fmla="*/ 0 h 201"/>
                <a:gd name="T76" fmla="*/ 1 w 186"/>
                <a:gd name="T77" fmla="*/ 0 h 201"/>
                <a:gd name="T78" fmla="*/ 1 w 186"/>
                <a:gd name="T79" fmla="*/ 0 h 201"/>
                <a:gd name="T80" fmla="*/ 1 w 186"/>
                <a:gd name="T81" fmla="*/ 0 h 201"/>
                <a:gd name="T82" fmla="*/ 1 w 186"/>
                <a:gd name="T83" fmla="*/ 0 h 201"/>
                <a:gd name="T84" fmla="*/ 1 w 186"/>
                <a:gd name="T85" fmla="*/ 0 h 201"/>
                <a:gd name="T86" fmla="*/ 1 w 186"/>
                <a:gd name="T87" fmla="*/ 0 h 201"/>
                <a:gd name="T88" fmla="*/ 1 w 186"/>
                <a:gd name="T89" fmla="*/ 0 h 201"/>
                <a:gd name="T90" fmla="*/ 1 w 186"/>
                <a:gd name="T91" fmla="*/ 0 h 201"/>
                <a:gd name="T92" fmla="*/ 1 w 186"/>
                <a:gd name="T93" fmla="*/ 0 h 201"/>
                <a:gd name="T94" fmla="*/ 1 w 186"/>
                <a:gd name="T95" fmla="*/ 0 h 201"/>
                <a:gd name="T96" fmla="*/ 1 w 186"/>
                <a:gd name="T97" fmla="*/ 0 h 201"/>
                <a:gd name="T98" fmla="*/ 1 w 186"/>
                <a:gd name="T99" fmla="*/ 0 h 201"/>
                <a:gd name="T100" fmla="*/ 1 w 186"/>
                <a:gd name="T101" fmla="*/ 0 h 201"/>
                <a:gd name="T102" fmla="*/ 1 w 186"/>
                <a:gd name="T103" fmla="*/ 0 h 201"/>
                <a:gd name="T104" fmla="*/ 1 w 186"/>
                <a:gd name="T105" fmla="*/ 0 h 201"/>
                <a:gd name="T106" fmla="*/ 1 w 186"/>
                <a:gd name="T107" fmla="*/ 0 h 201"/>
                <a:gd name="T108" fmla="*/ 1 w 186"/>
                <a:gd name="T109" fmla="*/ 0 h 201"/>
                <a:gd name="T110" fmla="*/ 1 w 186"/>
                <a:gd name="T111" fmla="*/ 0 h 201"/>
                <a:gd name="T112" fmla="*/ 1 w 186"/>
                <a:gd name="T113" fmla="*/ 0 h 201"/>
                <a:gd name="T114" fmla="*/ 1 w 186"/>
                <a:gd name="T115" fmla="*/ 0 h 201"/>
                <a:gd name="T116" fmla="*/ 1 w 186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6"/>
                <a:gd name="T178" fmla="*/ 0 h 201"/>
                <a:gd name="T179" fmla="*/ 186 w 186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6" h="201">
                  <a:moveTo>
                    <a:pt x="93" y="143"/>
                  </a:moveTo>
                  <a:lnTo>
                    <a:pt x="81" y="140"/>
                  </a:lnTo>
                  <a:lnTo>
                    <a:pt x="74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2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4" y="126"/>
                  </a:lnTo>
                  <a:lnTo>
                    <a:pt x="184" y="118"/>
                  </a:lnTo>
                  <a:lnTo>
                    <a:pt x="186" y="109"/>
                  </a:lnTo>
                  <a:lnTo>
                    <a:pt x="186" y="99"/>
                  </a:lnTo>
                  <a:lnTo>
                    <a:pt x="184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2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2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9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3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1" name="Freeform 100"/>
            <p:cNvSpPr>
              <a:spLocks/>
            </p:cNvSpPr>
            <p:nvPr/>
          </p:nvSpPr>
          <p:spPr bwMode="auto">
            <a:xfrm>
              <a:off x="3709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2" name="Freeform 101"/>
            <p:cNvSpPr>
              <a:spLocks/>
            </p:cNvSpPr>
            <p:nvPr/>
          </p:nvSpPr>
          <p:spPr bwMode="auto">
            <a:xfrm>
              <a:off x="3765" y="2009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40"/>
                  </a:lnTo>
                  <a:lnTo>
                    <a:pt x="73" y="128"/>
                  </a:lnTo>
                  <a:lnTo>
                    <a:pt x="70" y="114"/>
                  </a:lnTo>
                  <a:lnTo>
                    <a:pt x="68" y="101"/>
                  </a:lnTo>
                  <a:lnTo>
                    <a:pt x="68" y="87"/>
                  </a:lnTo>
                  <a:lnTo>
                    <a:pt x="71" y="74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4"/>
                  </a:lnTo>
                  <a:lnTo>
                    <a:pt x="118" y="87"/>
                  </a:lnTo>
                  <a:lnTo>
                    <a:pt x="118" y="101"/>
                  </a:lnTo>
                  <a:lnTo>
                    <a:pt x="118" y="103"/>
                  </a:lnTo>
                  <a:lnTo>
                    <a:pt x="118" y="105"/>
                  </a:lnTo>
                  <a:lnTo>
                    <a:pt x="182" y="136"/>
                  </a:lnTo>
                  <a:lnTo>
                    <a:pt x="183" y="126"/>
                  </a:lnTo>
                  <a:lnTo>
                    <a:pt x="183" y="118"/>
                  </a:lnTo>
                  <a:lnTo>
                    <a:pt x="185" y="109"/>
                  </a:lnTo>
                  <a:lnTo>
                    <a:pt x="185" y="99"/>
                  </a:lnTo>
                  <a:lnTo>
                    <a:pt x="183" y="80"/>
                  </a:lnTo>
                  <a:lnTo>
                    <a:pt x="180" y="60"/>
                  </a:lnTo>
                  <a:lnTo>
                    <a:pt x="172" y="45"/>
                  </a:lnTo>
                  <a:lnTo>
                    <a:pt x="162" y="29"/>
                  </a:lnTo>
                  <a:lnTo>
                    <a:pt x="149" y="18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8"/>
                  </a:lnTo>
                  <a:lnTo>
                    <a:pt x="25" y="29"/>
                  </a:lnTo>
                  <a:lnTo>
                    <a:pt x="14" y="45"/>
                  </a:lnTo>
                  <a:lnTo>
                    <a:pt x="6" y="60"/>
                  </a:lnTo>
                  <a:lnTo>
                    <a:pt x="2" y="80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6" y="140"/>
                  </a:lnTo>
                  <a:lnTo>
                    <a:pt x="14" y="157"/>
                  </a:lnTo>
                  <a:lnTo>
                    <a:pt x="23" y="172"/>
                  </a:lnTo>
                  <a:lnTo>
                    <a:pt x="37" y="184"/>
                  </a:lnTo>
                  <a:lnTo>
                    <a:pt x="52" y="194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4"/>
                  </a:lnTo>
                  <a:lnTo>
                    <a:pt x="141" y="190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7"/>
                  </a:lnTo>
                  <a:lnTo>
                    <a:pt x="172" y="157"/>
                  </a:lnTo>
                  <a:lnTo>
                    <a:pt x="118" y="112"/>
                  </a:lnTo>
                  <a:lnTo>
                    <a:pt x="116" y="124"/>
                  </a:lnTo>
                  <a:lnTo>
                    <a:pt x="110" y="134"/>
                  </a:lnTo>
                  <a:lnTo>
                    <a:pt x="102" y="141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3" name="Freeform 102"/>
            <p:cNvSpPr>
              <a:spLocks/>
            </p:cNvSpPr>
            <p:nvPr/>
          </p:nvSpPr>
          <p:spPr bwMode="auto">
            <a:xfrm>
              <a:off x="3824" y="2061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54" y="52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6"/>
                  </a:lnTo>
                  <a:lnTo>
                    <a:pt x="64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4" name="Freeform 103"/>
            <p:cNvSpPr>
              <a:spLocks/>
            </p:cNvSpPr>
            <p:nvPr/>
          </p:nvSpPr>
          <p:spPr bwMode="auto">
            <a:xfrm>
              <a:off x="3141" y="1860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5" name="Freeform 104"/>
            <p:cNvSpPr>
              <a:spLocks/>
            </p:cNvSpPr>
            <p:nvPr/>
          </p:nvSpPr>
          <p:spPr bwMode="auto">
            <a:xfrm>
              <a:off x="3442" y="1860"/>
              <a:ext cx="50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31" y="193"/>
                  </a:lnTo>
                  <a:lnTo>
                    <a:pt x="31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6" name="Freeform 105"/>
            <p:cNvSpPr>
              <a:spLocks/>
            </p:cNvSpPr>
            <p:nvPr/>
          </p:nvSpPr>
          <p:spPr bwMode="auto">
            <a:xfrm>
              <a:off x="3536" y="1860"/>
              <a:ext cx="49" cy="96"/>
            </a:xfrm>
            <a:custGeom>
              <a:avLst/>
              <a:gdLst>
                <a:gd name="T0" fmla="*/ 0 w 99"/>
                <a:gd name="T1" fmla="*/ 0 h 193"/>
                <a:gd name="T2" fmla="*/ 0 w 99"/>
                <a:gd name="T3" fmla="*/ 0 h 193"/>
                <a:gd name="T4" fmla="*/ 0 w 99"/>
                <a:gd name="T5" fmla="*/ 0 h 193"/>
                <a:gd name="T6" fmla="*/ 0 w 99"/>
                <a:gd name="T7" fmla="*/ 0 h 193"/>
                <a:gd name="T8" fmla="*/ 0 w 99"/>
                <a:gd name="T9" fmla="*/ 0 h 193"/>
                <a:gd name="T10" fmla="*/ 0 w 99"/>
                <a:gd name="T11" fmla="*/ 0 h 193"/>
                <a:gd name="T12" fmla="*/ 0 w 99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93"/>
                <a:gd name="T23" fmla="*/ 99 w 99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93">
                  <a:moveTo>
                    <a:pt x="0" y="2"/>
                  </a:moveTo>
                  <a:lnTo>
                    <a:pt x="99" y="0"/>
                  </a:lnTo>
                  <a:lnTo>
                    <a:pt x="99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7" name="Freeform 106"/>
            <p:cNvSpPr>
              <a:spLocks/>
            </p:cNvSpPr>
            <p:nvPr/>
          </p:nvSpPr>
          <p:spPr bwMode="auto">
            <a:xfrm>
              <a:off x="3616" y="1860"/>
              <a:ext cx="51" cy="96"/>
            </a:xfrm>
            <a:custGeom>
              <a:avLst/>
              <a:gdLst>
                <a:gd name="T0" fmla="*/ 0 w 100"/>
                <a:gd name="T1" fmla="*/ 0 h 193"/>
                <a:gd name="T2" fmla="*/ 1 w 100"/>
                <a:gd name="T3" fmla="*/ 0 h 193"/>
                <a:gd name="T4" fmla="*/ 1 w 100"/>
                <a:gd name="T5" fmla="*/ 0 h 193"/>
                <a:gd name="T6" fmla="*/ 1 w 100"/>
                <a:gd name="T7" fmla="*/ 0 h 193"/>
                <a:gd name="T8" fmla="*/ 1 w 100"/>
                <a:gd name="T9" fmla="*/ 0 h 193"/>
                <a:gd name="T10" fmla="*/ 0 w 100"/>
                <a:gd name="T11" fmla="*/ 0 h 193"/>
                <a:gd name="T12" fmla="*/ 0 w 100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193"/>
                <a:gd name="T23" fmla="*/ 100 w 100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193">
                  <a:moveTo>
                    <a:pt x="0" y="2"/>
                  </a:moveTo>
                  <a:lnTo>
                    <a:pt x="100" y="0"/>
                  </a:lnTo>
                  <a:lnTo>
                    <a:pt x="100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8" name="Freeform 107"/>
            <p:cNvSpPr>
              <a:spLocks/>
            </p:cNvSpPr>
            <p:nvPr/>
          </p:nvSpPr>
          <p:spPr bwMode="auto">
            <a:xfrm>
              <a:off x="3809" y="1860"/>
              <a:ext cx="50" cy="96"/>
            </a:xfrm>
            <a:custGeom>
              <a:avLst/>
              <a:gdLst>
                <a:gd name="T0" fmla="*/ 0 w 98"/>
                <a:gd name="T1" fmla="*/ 0 h 193"/>
                <a:gd name="T2" fmla="*/ 1 w 98"/>
                <a:gd name="T3" fmla="*/ 0 h 193"/>
                <a:gd name="T4" fmla="*/ 1 w 98"/>
                <a:gd name="T5" fmla="*/ 0 h 193"/>
                <a:gd name="T6" fmla="*/ 1 w 98"/>
                <a:gd name="T7" fmla="*/ 0 h 193"/>
                <a:gd name="T8" fmla="*/ 1 w 98"/>
                <a:gd name="T9" fmla="*/ 0 h 193"/>
                <a:gd name="T10" fmla="*/ 0 w 98"/>
                <a:gd name="T11" fmla="*/ 0 h 193"/>
                <a:gd name="T12" fmla="*/ 0 w 98"/>
                <a:gd name="T13" fmla="*/ 0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93"/>
                <a:gd name="T23" fmla="*/ 98 w 98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93">
                  <a:moveTo>
                    <a:pt x="0" y="2"/>
                  </a:moveTo>
                  <a:lnTo>
                    <a:pt x="98" y="0"/>
                  </a:lnTo>
                  <a:lnTo>
                    <a:pt x="98" y="193"/>
                  </a:lnTo>
                  <a:lnTo>
                    <a:pt x="29" y="193"/>
                  </a:lnTo>
                  <a:lnTo>
                    <a:pt x="29" y="62"/>
                  </a:lnTo>
                  <a:lnTo>
                    <a:pt x="0" y="6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59" name="Freeform 108"/>
            <p:cNvSpPr>
              <a:spLocks/>
            </p:cNvSpPr>
            <p:nvPr/>
          </p:nvSpPr>
          <p:spPr bwMode="auto">
            <a:xfrm>
              <a:off x="2912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81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8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9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0" name="Freeform 109"/>
            <p:cNvSpPr>
              <a:spLocks/>
            </p:cNvSpPr>
            <p:nvPr/>
          </p:nvSpPr>
          <p:spPr bwMode="auto">
            <a:xfrm>
              <a:off x="2971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1" name="Freeform 110"/>
            <p:cNvSpPr>
              <a:spLocks/>
            </p:cNvSpPr>
            <p:nvPr/>
          </p:nvSpPr>
          <p:spPr bwMode="auto">
            <a:xfrm>
              <a:off x="2800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7" y="87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17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6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8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7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7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2" name="Freeform 111"/>
            <p:cNvSpPr>
              <a:spLocks/>
            </p:cNvSpPr>
            <p:nvPr/>
          </p:nvSpPr>
          <p:spPr bwMode="auto">
            <a:xfrm>
              <a:off x="2859" y="1910"/>
              <a:ext cx="31" cy="26"/>
            </a:xfrm>
            <a:custGeom>
              <a:avLst/>
              <a:gdLst>
                <a:gd name="T0" fmla="*/ 0 w 62"/>
                <a:gd name="T1" fmla="*/ 0 h 52"/>
                <a:gd name="T2" fmla="*/ 0 w 62"/>
                <a:gd name="T3" fmla="*/ 1 h 52"/>
                <a:gd name="T4" fmla="*/ 0 w 62"/>
                <a:gd name="T5" fmla="*/ 1 h 52"/>
                <a:gd name="T6" fmla="*/ 0 w 62"/>
                <a:gd name="T7" fmla="*/ 1 h 52"/>
                <a:gd name="T8" fmla="*/ 0 w 62"/>
                <a:gd name="T9" fmla="*/ 1 h 52"/>
                <a:gd name="T10" fmla="*/ 1 w 62"/>
                <a:gd name="T11" fmla="*/ 1 h 52"/>
                <a:gd name="T12" fmla="*/ 1 w 62"/>
                <a:gd name="T13" fmla="*/ 1 h 52"/>
                <a:gd name="T14" fmla="*/ 1 w 62"/>
                <a:gd name="T15" fmla="*/ 1 h 52"/>
                <a:gd name="T16" fmla="*/ 1 w 62"/>
                <a:gd name="T17" fmla="*/ 1 h 52"/>
                <a:gd name="T18" fmla="*/ 1 w 62"/>
                <a:gd name="T19" fmla="*/ 1 h 52"/>
                <a:gd name="T20" fmla="*/ 0 w 62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2"/>
                <a:gd name="T35" fmla="*/ 62 w 62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5" y="52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60" y="35"/>
                  </a:lnTo>
                  <a:lnTo>
                    <a:pt x="62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3" name="Freeform 112"/>
            <p:cNvSpPr>
              <a:spLocks/>
            </p:cNvSpPr>
            <p:nvPr/>
          </p:nvSpPr>
          <p:spPr bwMode="auto">
            <a:xfrm>
              <a:off x="3023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2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7" y="100"/>
                  </a:lnTo>
                  <a:lnTo>
                    <a:pt x="67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2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79" y="60"/>
                  </a:lnTo>
                  <a:lnTo>
                    <a:pt x="172" y="42"/>
                  </a:lnTo>
                  <a:lnTo>
                    <a:pt x="160" y="29"/>
                  </a:lnTo>
                  <a:lnTo>
                    <a:pt x="147" y="15"/>
                  </a:lnTo>
                  <a:lnTo>
                    <a:pt x="131" y="8"/>
                  </a:lnTo>
                  <a:lnTo>
                    <a:pt x="114" y="2"/>
                  </a:lnTo>
                  <a:lnTo>
                    <a:pt x="92" y="0"/>
                  </a:lnTo>
                  <a:lnTo>
                    <a:pt x="71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2" y="201"/>
                  </a:lnTo>
                  <a:lnTo>
                    <a:pt x="106" y="201"/>
                  </a:lnTo>
                  <a:lnTo>
                    <a:pt x="118" y="197"/>
                  </a:lnTo>
                  <a:lnTo>
                    <a:pt x="129" y="193"/>
                  </a:lnTo>
                  <a:lnTo>
                    <a:pt x="141" y="189"/>
                  </a:lnTo>
                  <a:lnTo>
                    <a:pt x="150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2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4" name="Freeform 113"/>
            <p:cNvSpPr>
              <a:spLocks/>
            </p:cNvSpPr>
            <p:nvPr/>
          </p:nvSpPr>
          <p:spPr bwMode="auto">
            <a:xfrm>
              <a:off x="3081" y="1910"/>
              <a:ext cx="32" cy="26"/>
            </a:xfrm>
            <a:custGeom>
              <a:avLst/>
              <a:gdLst>
                <a:gd name="T0" fmla="*/ 1 w 63"/>
                <a:gd name="T1" fmla="*/ 0 h 52"/>
                <a:gd name="T2" fmla="*/ 1 w 63"/>
                <a:gd name="T3" fmla="*/ 1 h 52"/>
                <a:gd name="T4" fmla="*/ 1 w 63"/>
                <a:gd name="T5" fmla="*/ 1 h 52"/>
                <a:gd name="T6" fmla="*/ 1 w 63"/>
                <a:gd name="T7" fmla="*/ 1 h 52"/>
                <a:gd name="T8" fmla="*/ 0 w 63"/>
                <a:gd name="T9" fmla="*/ 1 h 52"/>
                <a:gd name="T10" fmla="*/ 1 w 63"/>
                <a:gd name="T11" fmla="*/ 1 h 52"/>
                <a:gd name="T12" fmla="*/ 1 w 63"/>
                <a:gd name="T13" fmla="*/ 1 h 52"/>
                <a:gd name="T14" fmla="*/ 1 w 63"/>
                <a:gd name="T15" fmla="*/ 1 h 52"/>
                <a:gd name="T16" fmla="*/ 1 w 63"/>
                <a:gd name="T17" fmla="*/ 1 h 52"/>
                <a:gd name="T18" fmla="*/ 1 w 63"/>
                <a:gd name="T19" fmla="*/ 1 h 52"/>
                <a:gd name="T20" fmla="*/ 1 w 6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2"/>
                <a:gd name="T35" fmla="*/ 63 w 6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2">
                  <a:moveTo>
                    <a:pt x="2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56" y="52"/>
                  </a:lnTo>
                  <a:lnTo>
                    <a:pt x="58" y="47"/>
                  </a:lnTo>
                  <a:lnTo>
                    <a:pt x="60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5" name="Freeform 114"/>
            <p:cNvSpPr>
              <a:spLocks/>
            </p:cNvSpPr>
            <p:nvPr/>
          </p:nvSpPr>
          <p:spPr bwMode="auto">
            <a:xfrm>
              <a:off x="3217" y="1858"/>
              <a:ext cx="93" cy="100"/>
            </a:xfrm>
            <a:custGeom>
              <a:avLst/>
              <a:gdLst>
                <a:gd name="T0" fmla="*/ 1 w 185"/>
                <a:gd name="T1" fmla="*/ 0 h 201"/>
                <a:gd name="T2" fmla="*/ 1 w 185"/>
                <a:gd name="T3" fmla="*/ 0 h 201"/>
                <a:gd name="T4" fmla="*/ 1 w 185"/>
                <a:gd name="T5" fmla="*/ 0 h 201"/>
                <a:gd name="T6" fmla="*/ 1 w 185"/>
                <a:gd name="T7" fmla="*/ 0 h 201"/>
                <a:gd name="T8" fmla="*/ 1 w 185"/>
                <a:gd name="T9" fmla="*/ 0 h 201"/>
                <a:gd name="T10" fmla="*/ 1 w 185"/>
                <a:gd name="T11" fmla="*/ 0 h 201"/>
                <a:gd name="T12" fmla="*/ 1 w 185"/>
                <a:gd name="T13" fmla="*/ 0 h 201"/>
                <a:gd name="T14" fmla="*/ 1 w 185"/>
                <a:gd name="T15" fmla="*/ 0 h 201"/>
                <a:gd name="T16" fmla="*/ 1 w 185"/>
                <a:gd name="T17" fmla="*/ 0 h 201"/>
                <a:gd name="T18" fmla="*/ 1 w 185"/>
                <a:gd name="T19" fmla="*/ 0 h 201"/>
                <a:gd name="T20" fmla="*/ 1 w 185"/>
                <a:gd name="T21" fmla="*/ 0 h 201"/>
                <a:gd name="T22" fmla="*/ 1 w 185"/>
                <a:gd name="T23" fmla="*/ 0 h 201"/>
                <a:gd name="T24" fmla="*/ 1 w 185"/>
                <a:gd name="T25" fmla="*/ 0 h 201"/>
                <a:gd name="T26" fmla="*/ 1 w 185"/>
                <a:gd name="T27" fmla="*/ 0 h 201"/>
                <a:gd name="T28" fmla="*/ 1 w 185"/>
                <a:gd name="T29" fmla="*/ 0 h 201"/>
                <a:gd name="T30" fmla="*/ 1 w 185"/>
                <a:gd name="T31" fmla="*/ 0 h 201"/>
                <a:gd name="T32" fmla="*/ 1 w 185"/>
                <a:gd name="T33" fmla="*/ 0 h 201"/>
                <a:gd name="T34" fmla="*/ 1 w 185"/>
                <a:gd name="T35" fmla="*/ 0 h 201"/>
                <a:gd name="T36" fmla="*/ 1 w 185"/>
                <a:gd name="T37" fmla="*/ 0 h 201"/>
                <a:gd name="T38" fmla="*/ 1 w 185"/>
                <a:gd name="T39" fmla="*/ 0 h 201"/>
                <a:gd name="T40" fmla="*/ 1 w 185"/>
                <a:gd name="T41" fmla="*/ 0 h 201"/>
                <a:gd name="T42" fmla="*/ 1 w 185"/>
                <a:gd name="T43" fmla="*/ 0 h 201"/>
                <a:gd name="T44" fmla="*/ 1 w 185"/>
                <a:gd name="T45" fmla="*/ 0 h 201"/>
                <a:gd name="T46" fmla="*/ 1 w 185"/>
                <a:gd name="T47" fmla="*/ 0 h 201"/>
                <a:gd name="T48" fmla="*/ 1 w 185"/>
                <a:gd name="T49" fmla="*/ 0 h 201"/>
                <a:gd name="T50" fmla="*/ 1 w 185"/>
                <a:gd name="T51" fmla="*/ 0 h 201"/>
                <a:gd name="T52" fmla="*/ 1 w 185"/>
                <a:gd name="T53" fmla="*/ 0 h 201"/>
                <a:gd name="T54" fmla="*/ 1 w 185"/>
                <a:gd name="T55" fmla="*/ 0 h 201"/>
                <a:gd name="T56" fmla="*/ 1 w 185"/>
                <a:gd name="T57" fmla="*/ 0 h 201"/>
                <a:gd name="T58" fmla="*/ 1 w 185"/>
                <a:gd name="T59" fmla="*/ 0 h 201"/>
                <a:gd name="T60" fmla="*/ 1 w 185"/>
                <a:gd name="T61" fmla="*/ 0 h 201"/>
                <a:gd name="T62" fmla="*/ 1 w 185"/>
                <a:gd name="T63" fmla="*/ 0 h 201"/>
                <a:gd name="T64" fmla="*/ 1 w 185"/>
                <a:gd name="T65" fmla="*/ 0 h 201"/>
                <a:gd name="T66" fmla="*/ 1 w 185"/>
                <a:gd name="T67" fmla="*/ 0 h 201"/>
                <a:gd name="T68" fmla="*/ 1 w 185"/>
                <a:gd name="T69" fmla="*/ 0 h 201"/>
                <a:gd name="T70" fmla="*/ 1 w 185"/>
                <a:gd name="T71" fmla="*/ 0 h 201"/>
                <a:gd name="T72" fmla="*/ 1 w 185"/>
                <a:gd name="T73" fmla="*/ 0 h 201"/>
                <a:gd name="T74" fmla="*/ 0 w 185"/>
                <a:gd name="T75" fmla="*/ 0 h 201"/>
                <a:gd name="T76" fmla="*/ 1 w 185"/>
                <a:gd name="T77" fmla="*/ 0 h 201"/>
                <a:gd name="T78" fmla="*/ 1 w 185"/>
                <a:gd name="T79" fmla="*/ 0 h 201"/>
                <a:gd name="T80" fmla="*/ 1 w 185"/>
                <a:gd name="T81" fmla="*/ 0 h 201"/>
                <a:gd name="T82" fmla="*/ 1 w 185"/>
                <a:gd name="T83" fmla="*/ 0 h 201"/>
                <a:gd name="T84" fmla="*/ 1 w 185"/>
                <a:gd name="T85" fmla="*/ 0 h 201"/>
                <a:gd name="T86" fmla="*/ 1 w 185"/>
                <a:gd name="T87" fmla="*/ 0 h 201"/>
                <a:gd name="T88" fmla="*/ 1 w 185"/>
                <a:gd name="T89" fmla="*/ 0 h 201"/>
                <a:gd name="T90" fmla="*/ 1 w 185"/>
                <a:gd name="T91" fmla="*/ 0 h 201"/>
                <a:gd name="T92" fmla="*/ 1 w 185"/>
                <a:gd name="T93" fmla="*/ 0 h 201"/>
                <a:gd name="T94" fmla="*/ 1 w 185"/>
                <a:gd name="T95" fmla="*/ 0 h 201"/>
                <a:gd name="T96" fmla="*/ 1 w 185"/>
                <a:gd name="T97" fmla="*/ 0 h 201"/>
                <a:gd name="T98" fmla="*/ 1 w 185"/>
                <a:gd name="T99" fmla="*/ 0 h 201"/>
                <a:gd name="T100" fmla="*/ 1 w 185"/>
                <a:gd name="T101" fmla="*/ 0 h 201"/>
                <a:gd name="T102" fmla="*/ 1 w 185"/>
                <a:gd name="T103" fmla="*/ 0 h 201"/>
                <a:gd name="T104" fmla="*/ 1 w 185"/>
                <a:gd name="T105" fmla="*/ 0 h 201"/>
                <a:gd name="T106" fmla="*/ 1 w 185"/>
                <a:gd name="T107" fmla="*/ 0 h 201"/>
                <a:gd name="T108" fmla="*/ 1 w 185"/>
                <a:gd name="T109" fmla="*/ 0 h 201"/>
                <a:gd name="T110" fmla="*/ 1 w 185"/>
                <a:gd name="T111" fmla="*/ 0 h 201"/>
                <a:gd name="T112" fmla="*/ 1 w 185"/>
                <a:gd name="T113" fmla="*/ 0 h 201"/>
                <a:gd name="T114" fmla="*/ 1 w 185"/>
                <a:gd name="T115" fmla="*/ 0 h 201"/>
                <a:gd name="T116" fmla="*/ 1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69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3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6" name="Freeform 115"/>
            <p:cNvSpPr>
              <a:spLocks/>
            </p:cNvSpPr>
            <p:nvPr/>
          </p:nvSpPr>
          <p:spPr bwMode="auto">
            <a:xfrm>
              <a:off x="3276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7" name="Freeform 116"/>
            <p:cNvSpPr>
              <a:spLocks/>
            </p:cNvSpPr>
            <p:nvPr/>
          </p:nvSpPr>
          <p:spPr bwMode="auto">
            <a:xfrm>
              <a:off x="3334" y="1858"/>
              <a:ext cx="92" cy="100"/>
            </a:xfrm>
            <a:custGeom>
              <a:avLst/>
              <a:gdLst>
                <a:gd name="T0" fmla="*/ 1 w 183"/>
                <a:gd name="T1" fmla="*/ 0 h 201"/>
                <a:gd name="T2" fmla="*/ 1 w 183"/>
                <a:gd name="T3" fmla="*/ 0 h 201"/>
                <a:gd name="T4" fmla="*/ 1 w 183"/>
                <a:gd name="T5" fmla="*/ 0 h 201"/>
                <a:gd name="T6" fmla="*/ 1 w 183"/>
                <a:gd name="T7" fmla="*/ 0 h 201"/>
                <a:gd name="T8" fmla="*/ 1 w 183"/>
                <a:gd name="T9" fmla="*/ 0 h 201"/>
                <a:gd name="T10" fmla="*/ 1 w 183"/>
                <a:gd name="T11" fmla="*/ 0 h 201"/>
                <a:gd name="T12" fmla="*/ 1 w 183"/>
                <a:gd name="T13" fmla="*/ 0 h 201"/>
                <a:gd name="T14" fmla="*/ 1 w 183"/>
                <a:gd name="T15" fmla="*/ 0 h 201"/>
                <a:gd name="T16" fmla="*/ 1 w 183"/>
                <a:gd name="T17" fmla="*/ 0 h 201"/>
                <a:gd name="T18" fmla="*/ 1 w 183"/>
                <a:gd name="T19" fmla="*/ 0 h 201"/>
                <a:gd name="T20" fmla="*/ 1 w 183"/>
                <a:gd name="T21" fmla="*/ 0 h 201"/>
                <a:gd name="T22" fmla="*/ 1 w 183"/>
                <a:gd name="T23" fmla="*/ 0 h 201"/>
                <a:gd name="T24" fmla="*/ 1 w 183"/>
                <a:gd name="T25" fmla="*/ 0 h 201"/>
                <a:gd name="T26" fmla="*/ 1 w 183"/>
                <a:gd name="T27" fmla="*/ 0 h 201"/>
                <a:gd name="T28" fmla="*/ 1 w 183"/>
                <a:gd name="T29" fmla="*/ 0 h 201"/>
                <a:gd name="T30" fmla="*/ 1 w 183"/>
                <a:gd name="T31" fmla="*/ 0 h 201"/>
                <a:gd name="T32" fmla="*/ 1 w 183"/>
                <a:gd name="T33" fmla="*/ 0 h 201"/>
                <a:gd name="T34" fmla="*/ 1 w 183"/>
                <a:gd name="T35" fmla="*/ 0 h 201"/>
                <a:gd name="T36" fmla="*/ 1 w 183"/>
                <a:gd name="T37" fmla="*/ 0 h 201"/>
                <a:gd name="T38" fmla="*/ 1 w 183"/>
                <a:gd name="T39" fmla="*/ 0 h 201"/>
                <a:gd name="T40" fmla="*/ 1 w 183"/>
                <a:gd name="T41" fmla="*/ 0 h 201"/>
                <a:gd name="T42" fmla="*/ 1 w 183"/>
                <a:gd name="T43" fmla="*/ 0 h 201"/>
                <a:gd name="T44" fmla="*/ 1 w 183"/>
                <a:gd name="T45" fmla="*/ 0 h 201"/>
                <a:gd name="T46" fmla="*/ 1 w 183"/>
                <a:gd name="T47" fmla="*/ 0 h 201"/>
                <a:gd name="T48" fmla="*/ 1 w 183"/>
                <a:gd name="T49" fmla="*/ 0 h 201"/>
                <a:gd name="T50" fmla="*/ 1 w 183"/>
                <a:gd name="T51" fmla="*/ 0 h 201"/>
                <a:gd name="T52" fmla="*/ 1 w 183"/>
                <a:gd name="T53" fmla="*/ 0 h 201"/>
                <a:gd name="T54" fmla="*/ 1 w 183"/>
                <a:gd name="T55" fmla="*/ 0 h 201"/>
                <a:gd name="T56" fmla="*/ 1 w 183"/>
                <a:gd name="T57" fmla="*/ 0 h 201"/>
                <a:gd name="T58" fmla="*/ 1 w 183"/>
                <a:gd name="T59" fmla="*/ 0 h 201"/>
                <a:gd name="T60" fmla="*/ 1 w 183"/>
                <a:gd name="T61" fmla="*/ 0 h 201"/>
                <a:gd name="T62" fmla="*/ 1 w 183"/>
                <a:gd name="T63" fmla="*/ 0 h 201"/>
                <a:gd name="T64" fmla="*/ 1 w 183"/>
                <a:gd name="T65" fmla="*/ 0 h 201"/>
                <a:gd name="T66" fmla="*/ 1 w 183"/>
                <a:gd name="T67" fmla="*/ 0 h 201"/>
                <a:gd name="T68" fmla="*/ 1 w 183"/>
                <a:gd name="T69" fmla="*/ 0 h 201"/>
                <a:gd name="T70" fmla="*/ 1 w 183"/>
                <a:gd name="T71" fmla="*/ 0 h 201"/>
                <a:gd name="T72" fmla="*/ 1 w 183"/>
                <a:gd name="T73" fmla="*/ 0 h 201"/>
                <a:gd name="T74" fmla="*/ 0 w 183"/>
                <a:gd name="T75" fmla="*/ 0 h 201"/>
                <a:gd name="T76" fmla="*/ 1 w 183"/>
                <a:gd name="T77" fmla="*/ 0 h 201"/>
                <a:gd name="T78" fmla="*/ 1 w 183"/>
                <a:gd name="T79" fmla="*/ 0 h 201"/>
                <a:gd name="T80" fmla="*/ 1 w 183"/>
                <a:gd name="T81" fmla="*/ 0 h 201"/>
                <a:gd name="T82" fmla="*/ 1 w 183"/>
                <a:gd name="T83" fmla="*/ 0 h 201"/>
                <a:gd name="T84" fmla="*/ 1 w 183"/>
                <a:gd name="T85" fmla="*/ 0 h 201"/>
                <a:gd name="T86" fmla="*/ 1 w 183"/>
                <a:gd name="T87" fmla="*/ 0 h 201"/>
                <a:gd name="T88" fmla="*/ 1 w 183"/>
                <a:gd name="T89" fmla="*/ 0 h 201"/>
                <a:gd name="T90" fmla="*/ 1 w 183"/>
                <a:gd name="T91" fmla="*/ 0 h 201"/>
                <a:gd name="T92" fmla="*/ 1 w 183"/>
                <a:gd name="T93" fmla="*/ 0 h 201"/>
                <a:gd name="T94" fmla="*/ 1 w 183"/>
                <a:gd name="T95" fmla="*/ 0 h 201"/>
                <a:gd name="T96" fmla="*/ 1 w 183"/>
                <a:gd name="T97" fmla="*/ 0 h 201"/>
                <a:gd name="T98" fmla="*/ 1 w 183"/>
                <a:gd name="T99" fmla="*/ 0 h 201"/>
                <a:gd name="T100" fmla="*/ 1 w 183"/>
                <a:gd name="T101" fmla="*/ 0 h 201"/>
                <a:gd name="T102" fmla="*/ 1 w 183"/>
                <a:gd name="T103" fmla="*/ 0 h 201"/>
                <a:gd name="T104" fmla="*/ 1 w 183"/>
                <a:gd name="T105" fmla="*/ 0 h 201"/>
                <a:gd name="T106" fmla="*/ 1 w 183"/>
                <a:gd name="T107" fmla="*/ 0 h 201"/>
                <a:gd name="T108" fmla="*/ 1 w 183"/>
                <a:gd name="T109" fmla="*/ 0 h 201"/>
                <a:gd name="T110" fmla="*/ 1 w 183"/>
                <a:gd name="T111" fmla="*/ 0 h 201"/>
                <a:gd name="T112" fmla="*/ 1 w 183"/>
                <a:gd name="T113" fmla="*/ 0 h 201"/>
                <a:gd name="T114" fmla="*/ 1 w 183"/>
                <a:gd name="T115" fmla="*/ 0 h 201"/>
                <a:gd name="T116" fmla="*/ 1 w 183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3"/>
                <a:gd name="T178" fmla="*/ 0 h 201"/>
                <a:gd name="T179" fmla="*/ 183 w 183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3" h="201">
                  <a:moveTo>
                    <a:pt x="90" y="143"/>
                  </a:moveTo>
                  <a:lnTo>
                    <a:pt x="79" y="139"/>
                  </a:lnTo>
                  <a:lnTo>
                    <a:pt x="71" y="127"/>
                  </a:lnTo>
                  <a:lnTo>
                    <a:pt x="67" y="114"/>
                  </a:lnTo>
                  <a:lnTo>
                    <a:pt x="65" y="100"/>
                  </a:lnTo>
                  <a:lnTo>
                    <a:pt x="65" y="87"/>
                  </a:lnTo>
                  <a:lnTo>
                    <a:pt x="69" y="73"/>
                  </a:lnTo>
                  <a:lnTo>
                    <a:pt x="77" y="64"/>
                  </a:lnTo>
                  <a:lnTo>
                    <a:pt x="90" y="60"/>
                  </a:lnTo>
                  <a:lnTo>
                    <a:pt x="104" y="64"/>
                  </a:lnTo>
                  <a:lnTo>
                    <a:pt x="112" y="73"/>
                  </a:lnTo>
                  <a:lnTo>
                    <a:pt x="116" y="87"/>
                  </a:lnTo>
                  <a:lnTo>
                    <a:pt x="116" y="100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79" y="133"/>
                  </a:lnTo>
                  <a:lnTo>
                    <a:pt x="181" y="125"/>
                  </a:lnTo>
                  <a:lnTo>
                    <a:pt x="181" y="118"/>
                  </a:lnTo>
                  <a:lnTo>
                    <a:pt x="183" y="108"/>
                  </a:lnTo>
                  <a:lnTo>
                    <a:pt x="183" y="98"/>
                  </a:lnTo>
                  <a:lnTo>
                    <a:pt x="181" y="77"/>
                  </a:lnTo>
                  <a:lnTo>
                    <a:pt x="177" y="60"/>
                  </a:lnTo>
                  <a:lnTo>
                    <a:pt x="170" y="42"/>
                  </a:lnTo>
                  <a:lnTo>
                    <a:pt x="158" y="29"/>
                  </a:lnTo>
                  <a:lnTo>
                    <a:pt x="144" y="15"/>
                  </a:lnTo>
                  <a:lnTo>
                    <a:pt x="129" y="8"/>
                  </a:lnTo>
                  <a:lnTo>
                    <a:pt x="112" y="2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2" y="8"/>
                  </a:lnTo>
                  <a:lnTo>
                    <a:pt x="36" y="15"/>
                  </a:lnTo>
                  <a:lnTo>
                    <a:pt x="23" y="29"/>
                  </a:lnTo>
                  <a:lnTo>
                    <a:pt x="13" y="42"/>
                  </a:lnTo>
                  <a:lnTo>
                    <a:pt x="5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5" y="139"/>
                  </a:lnTo>
                  <a:lnTo>
                    <a:pt x="13" y="156"/>
                  </a:lnTo>
                  <a:lnTo>
                    <a:pt x="23" y="172"/>
                  </a:lnTo>
                  <a:lnTo>
                    <a:pt x="36" y="183"/>
                  </a:lnTo>
                  <a:lnTo>
                    <a:pt x="52" y="193"/>
                  </a:lnTo>
                  <a:lnTo>
                    <a:pt x="69" y="199"/>
                  </a:lnTo>
                  <a:lnTo>
                    <a:pt x="90" y="201"/>
                  </a:lnTo>
                  <a:lnTo>
                    <a:pt x="104" y="201"/>
                  </a:lnTo>
                  <a:lnTo>
                    <a:pt x="116" y="197"/>
                  </a:lnTo>
                  <a:lnTo>
                    <a:pt x="127" y="193"/>
                  </a:lnTo>
                  <a:lnTo>
                    <a:pt x="139" y="189"/>
                  </a:lnTo>
                  <a:lnTo>
                    <a:pt x="148" y="182"/>
                  </a:lnTo>
                  <a:lnTo>
                    <a:pt x="156" y="174"/>
                  </a:lnTo>
                  <a:lnTo>
                    <a:pt x="164" y="166"/>
                  </a:lnTo>
                  <a:lnTo>
                    <a:pt x="170" y="156"/>
                  </a:lnTo>
                  <a:lnTo>
                    <a:pt x="116" y="112"/>
                  </a:lnTo>
                  <a:lnTo>
                    <a:pt x="114" y="122"/>
                  </a:lnTo>
                  <a:lnTo>
                    <a:pt x="108" y="133"/>
                  </a:lnTo>
                  <a:lnTo>
                    <a:pt x="100" y="139"/>
                  </a:lnTo>
                  <a:lnTo>
                    <a:pt x="9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8" name="Freeform 117"/>
            <p:cNvSpPr>
              <a:spLocks/>
            </p:cNvSpPr>
            <p:nvPr/>
          </p:nvSpPr>
          <p:spPr bwMode="auto">
            <a:xfrm>
              <a:off x="3392" y="1910"/>
              <a:ext cx="32" cy="26"/>
            </a:xfrm>
            <a:custGeom>
              <a:avLst/>
              <a:gdLst>
                <a:gd name="T0" fmla="*/ 0 w 63"/>
                <a:gd name="T1" fmla="*/ 0 h 52"/>
                <a:gd name="T2" fmla="*/ 0 w 63"/>
                <a:gd name="T3" fmla="*/ 1 h 52"/>
                <a:gd name="T4" fmla="*/ 0 w 63"/>
                <a:gd name="T5" fmla="*/ 1 h 52"/>
                <a:gd name="T6" fmla="*/ 0 w 63"/>
                <a:gd name="T7" fmla="*/ 1 h 52"/>
                <a:gd name="T8" fmla="*/ 0 w 63"/>
                <a:gd name="T9" fmla="*/ 1 h 52"/>
                <a:gd name="T10" fmla="*/ 1 w 63"/>
                <a:gd name="T11" fmla="*/ 1 h 52"/>
                <a:gd name="T12" fmla="*/ 1 w 63"/>
                <a:gd name="T13" fmla="*/ 1 h 52"/>
                <a:gd name="T14" fmla="*/ 1 w 63"/>
                <a:gd name="T15" fmla="*/ 1 h 52"/>
                <a:gd name="T16" fmla="*/ 1 w 63"/>
                <a:gd name="T17" fmla="*/ 1 h 52"/>
                <a:gd name="T18" fmla="*/ 1 w 63"/>
                <a:gd name="T19" fmla="*/ 1 h 52"/>
                <a:gd name="T20" fmla="*/ 0 w 63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2"/>
                <a:gd name="T35" fmla="*/ 63 w 63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59" y="41"/>
                  </a:lnTo>
                  <a:lnTo>
                    <a:pt x="61" y="35"/>
                  </a:lnTo>
                  <a:lnTo>
                    <a:pt x="6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69" name="Freeform 118"/>
            <p:cNvSpPr>
              <a:spLocks/>
            </p:cNvSpPr>
            <p:nvPr/>
          </p:nvSpPr>
          <p:spPr bwMode="auto">
            <a:xfrm>
              <a:off x="3695" y="1858"/>
              <a:ext cx="92" cy="100"/>
            </a:xfrm>
            <a:custGeom>
              <a:avLst/>
              <a:gdLst>
                <a:gd name="T0" fmla="*/ 0 w 185"/>
                <a:gd name="T1" fmla="*/ 0 h 201"/>
                <a:gd name="T2" fmla="*/ 0 w 185"/>
                <a:gd name="T3" fmla="*/ 0 h 201"/>
                <a:gd name="T4" fmla="*/ 0 w 185"/>
                <a:gd name="T5" fmla="*/ 0 h 201"/>
                <a:gd name="T6" fmla="*/ 0 w 185"/>
                <a:gd name="T7" fmla="*/ 0 h 201"/>
                <a:gd name="T8" fmla="*/ 0 w 185"/>
                <a:gd name="T9" fmla="*/ 0 h 201"/>
                <a:gd name="T10" fmla="*/ 0 w 185"/>
                <a:gd name="T11" fmla="*/ 0 h 201"/>
                <a:gd name="T12" fmla="*/ 0 w 185"/>
                <a:gd name="T13" fmla="*/ 0 h 201"/>
                <a:gd name="T14" fmla="*/ 0 w 185"/>
                <a:gd name="T15" fmla="*/ 0 h 201"/>
                <a:gd name="T16" fmla="*/ 0 w 185"/>
                <a:gd name="T17" fmla="*/ 0 h 201"/>
                <a:gd name="T18" fmla="*/ 0 w 185"/>
                <a:gd name="T19" fmla="*/ 0 h 201"/>
                <a:gd name="T20" fmla="*/ 0 w 185"/>
                <a:gd name="T21" fmla="*/ 0 h 201"/>
                <a:gd name="T22" fmla="*/ 0 w 185"/>
                <a:gd name="T23" fmla="*/ 0 h 201"/>
                <a:gd name="T24" fmla="*/ 0 w 185"/>
                <a:gd name="T25" fmla="*/ 0 h 201"/>
                <a:gd name="T26" fmla="*/ 0 w 185"/>
                <a:gd name="T27" fmla="*/ 0 h 201"/>
                <a:gd name="T28" fmla="*/ 0 w 185"/>
                <a:gd name="T29" fmla="*/ 0 h 201"/>
                <a:gd name="T30" fmla="*/ 0 w 185"/>
                <a:gd name="T31" fmla="*/ 0 h 201"/>
                <a:gd name="T32" fmla="*/ 0 w 185"/>
                <a:gd name="T33" fmla="*/ 0 h 201"/>
                <a:gd name="T34" fmla="*/ 0 w 185"/>
                <a:gd name="T35" fmla="*/ 0 h 201"/>
                <a:gd name="T36" fmla="*/ 0 w 185"/>
                <a:gd name="T37" fmla="*/ 0 h 201"/>
                <a:gd name="T38" fmla="*/ 0 w 185"/>
                <a:gd name="T39" fmla="*/ 0 h 201"/>
                <a:gd name="T40" fmla="*/ 0 w 185"/>
                <a:gd name="T41" fmla="*/ 0 h 201"/>
                <a:gd name="T42" fmla="*/ 0 w 185"/>
                <a:gd name="T43" fmla="*/ 0 h 201"/>
                <a:gd name="T44" fmla="*/ 0 w 185"/>
                <a:gd name="T45" fmla="*/ 0 h 201"/>
                <a:gd name="T46" fmla="*/ 0 w 185"/>
                <a:gd name="T47" fmla="*/ 0 h 201"/>
                <a:gd name="T48" fmla="*/ 0 w 185"/>
                <a:gd name="T49" fmla="*/ 0 h 201"/>
                <a:gd name="T50" fmla="*/ 0 w 185"/>
                <a:gd name="T51" fmla="*/ 0 h 201"/>
                <a:gd name="T52" fmla="*/ 0 w 185"/>
                <a:gd name="T53" fmla="*/ 0 h 201"/>
                <a:gd name="T54" fmla="*/ 0 w 185"/>
                <a:gd name="T55" fmla="*/ 0 h 201"/>
                <a:gd name="T56" fmla="*/ 0 w 185"/>
                <a:gd name="T57" fmla="*/ 0 h 201"/>
                <a:gd name="T58" fmla="*/ 0 w 185"/>
                <a:gd name="T59" fmla="*/ 0 h 201"/>
                <a:gd name="T60" fmla="*/ 0 w 185"/>
                <a:gd name="T61" fmla="*/ 0 h 201"/>
                <a:gd name="T62" fmla="*/ 0 w 185"/>
                <a:gd name="T63" fmla="*/ 0 h 201"/>
                <a:gd name="T64" fmla="*/ 0 w 185"/>
                <a:gd name="T65" fmla="*/ 0 h 201"/>
                <a:gd name="T66" fmla="*/ 0 w 185"/>
                <a:gd name="T67" fmla="*/ 0 h 201"/>
                <a:gd name="T68" fmla="*/ 0 w 185"/>
                <a:gd name="T69" fmla="*/ 0 h 201"/>
                <a:gd name="T70" fmla="*/ 0 w 185"/>
                <a:gd name="T71" fmla="*/ 0 h 201"/>
                <a:gd name="T72" fmla="*/ 0 w 185"/>
                <a:gd name="T73" fmla="*/ 0 h 201"/>
                <a:gd name="T74" fmla="*/ 0 w 185"/>
                <a:gd name="T75" fmla="*/ 0 h 201"/>
                <a:gd name="T76" fmla="*/ 0 w 185"/>
                <a:gd name="T77" fmla="*/ 0 h 201"/>
                <a:gd name="T78" fmla="*/ 0 w 185"/>
                <a:gd name="T79" fmla="*/ 0 h 201"/>
                <a:gd name="T80" fmla="*/ 0 w 185"/>
                <a:gd name="T81" fmla="*/ 0 h 201"/>
                <a:gd name="T82" fmla="*/ 0 w 185"/>
                <a:gd name="T83" fmla="*/ 0 h 201"/>
                <a:gd name="T84" fmla="*/ 0 w 185"/>
                <a:gd name="T85" fmla="*/ 0 h 201"/>
                <a:gd name="T86" fmla="*/ 0 w 185"/>
                <a:gd name="T87" fmla="*/ 0 h 201"/>
                <a:gd name="T88" fmla="*/ 0 w 185"/>
                <a:gd name="T89" fmla="*/ 0 h 201"/>
                <a:gd name="T90" fmla="*/ 0 w 185"/>
                <a:gd name="T91" fmla="*/ 0 h 201"/>
                <a:gd name="T92" fmla="*/ 0 w 185"/>
                <a:gd name="T93" fmla="*/ 0 h 201"/>
                <a:gd name="T94" fmla="*/ 0 w 185"/>
                <a:gd name="T95" fmla="*/ 0 h 201"/>
                <a:gd name="T96" fmla="*/ 0 w 185"/>
                <a:gd name="T97" fmla="*/ 0 h 201"/>
                <a:gd name="T98" fmla="*/ 0 w 185"/>
                <a:gd name="T99" fmla="*/ 0 h 201"/>
                <a:gd name="T100" fmla="*/ 0 w 185"/>
                <a:gd name="T101" fmla="*/ 0 h 201"/>
                <a:gd name="T102" fmla="*/ 0 w 185"/>
                <a:gd name="T103" fmla="*/ 0 h 201"/>
                <a:gd name="T104" fmla="*/ 0 w 185"/>
                <a:gd name="T105" fmla="*/ 0 h 201"/>
                <a:gd name="T106" fmla="*/ 0 w 185"/>
                <a:gd name="T107" fmla="*/ 0 h 201"/>
                <a:gd name="T108" fmla="*/ 0 w 185"/>
                <a:gd name="T109" fmla="*/ 0 h 201"/>
                <a:gd name="T110" fmla="*/ 0 w 185"/>
                <a:gd name="T111" fmla="*/ 0 h 201"/>
                <a:gd name="T112" fmla="*/ 0 w 185"/>
                <a:gd name="T113" fmla="*/ 0 h 201"/>
                <a:gd name="T114" fmla="*/ 0 w 185"/>
                <a:gd name="T115" fmla="*/ 0 h 201"/>
                <a:gd name="T116" fmla="*/ 0 w 185"/>
                <a:gd name="T117" fmla="*/ 0 h 2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5"/>
                <a:gd name="T178" fmla="*/ 0 h 201"/>
                <a:gd name="T179" fmla="*/ 185 w 185"/>
                <a:gd name="T180" fmla="*/ 201 h 2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5" h="201">
                  <a:moveTo>
                    <a:pt x="93" y="143"/>
                  </a:moveTo>
                  <a:lnTo>
                    <a:pt x="81" y="139"/>
                  </a:lnTo>
                  <a:lnTo>
                    <a:pt x="73" y="127"/>
                  </a:lnTo>
                  <a:lnTo>
                    <a:pt x="70" y="114"/>
                  </a:lnTo>
                  <a:lnTo>
                    <a:pt x="68" y="100"/>
                  </a:lnTo>
                  <a:lnTo>
                    <a:pt x="68" y="87"/>
                  </a:lnTo>
                  <a:lnTo>
                    <a:pt x="71" y="73"/>
                  </a:lnTo>
                  <a:lnTo>
                    <a:pt x="79" y="64"/>
                  </a:lnTo>
                  <a:lnTo>
                    <a:pt x="93" y="60"/>
                  </a:lnTo>
                  <a:lnTo>
                    <a:pt x="106" y="64"/>
                  </a:lnTo>
                  <a:lnTo>
                    <a:pt x="114" y="73"/>
                  </a:lnTo>
                  <a:lnTo>
                    <a:pt x="118" y="87"/>
                  </a:lnTo>
                  <a:lnTo>
                    <a:pt x="118" y="100"/>
                  </a:lnTo>
                  <a:lnTo>
                    <a:pt x="118" y="102"/>
                  </a:lnTo>
                  <a:lnTo>
                    <a:pt x="118" y="104"/>
                  </a:lnTo>
                  <a:lnTo>
                    <a:pt x="182" y="133"/>
                  </a:lnTo>
                  <a:lnTo>
                    <a:pt x="183" y="125"/>
                  </a:lnTo>
                  <a:lnTo>
                    <a:pt x="183" y="118"/>
                  </a:lnTo>
                  <a:lnTo>
                    <a:pt x="185" y="108"/>
                  </a:lnTo>
                  <a:lnTo>
                    <a:pt x="185" y="98"/>
                  </a:lnTo>
                  <a:lnTo>
                    <a:pt x="183" y="77"/>
                  </a:lnTo>
                  <a:lnTo>
                    <a:pt x="180" y="60"/>
                  </a:lnTo>
                  <a:lnTo>
                    <a:pt x="172" y="42"/>
                  </a:lnTo>
                  <a:lnTo>
                    <a:pt x="162" y="29"/>
                  </a:lnTo>
                  <a:lnTo>
                    <a:pt x="149" y="15"/>
                  </a:lnTo>
                  <a:lnTo>
                    <a:pt x="133" y="8"/>
                  </a:lnTo>
                  <a:lnTo>
                    <a:pt x="114" y="2"/>
                  </a:lnTo>
                  <a:lnTo>
                    <a:pt x="93" y="0"/>
                  </a:lnTo>
                  <a:lnTo>
                    <a:pt x="71" y="2"/>
                  </a:lnTo>
                  <a:lnTo>
                    <a:pt x="54" y="8"/>
                  </a:lnTo>
                  <a:lnTo>
                    <a:pt x="39" y="15"/>
                  </a:lnTo>
                  <a:lnTo>
                    <a:pt x="25" y="29"/>
                  </a:lnTo>
                  <a:lnTo>
                    <a:pt x="14" y="42"/>
                  </a:lnTo>
                  <a:lnTo>
                    <a:pt x="6" y="60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2" y="120"/>
                  </a:lnTo>
                  <a:lnTo>
                    <a:pt x="6" y="139"/>
                  </a:lnTo>
                  <a:lnTo>
                    <a:pt x="14" y="156"/>
                  </a:lnTo>
                  <a:lnTo>
                    <a:pt x="23" y="172"/>
                  </a:lnTo>
                  <a:lnTo>
                    <a:pt x="37" y="183"/>
                  </a:lnTo>
                  <a:lnTo>
                    <a:pt x="52" y="193"/>
                  </a:lnTo>
                  <a:lnTo>
                    <a:pt x="71" y="199"/>
                  </a:lnTo>
                  <a:lnTo>
                    <a:pt x="93" y="201"/>
                  </a:lnTo>
                  <a:lnTo>
                    <a:pt x="106" y="201"/>
                  </a:lnTo>
                  <a:lnTo>
                    <a:pt x="120" y="197"/>
                  </a:lnTo>
                  <a:lnTo>
                    <a:pt x="131" y="193"/>
                  </a:lnTo>
                  <a:lnTo>
                    <a:pt x="141" y="189"/>
                  </a:lnTo>
                  <a:lnTo>
                    <a:pt x="151" y="182"/>
                  </a:lnTo>
                  <a:lnTo>
                    <a:pt x="158" y="174"/>
                  </a:lnTo>
                  <a:lnTo>
                    <a:pt x="166" y="166"/>
                  </a:lnTo>
                  <a:lnTo>
                    <a:pt x="172" y="156"/>
                  </a:lnTo>
                  <a:lnTo>
                    <a:pt x="118" y="112"/>
                  </a:lnTo>
                  <a:lnTo>
                    <a:pt x="116" y="122"/>
                  </a:lnTo>
                  <a:lnTo>
                    <a:pt x="110" y="133"/>
                  </a:lnTo>
                  <a:lnTo>
                    <a:pt x="102" y="139"/>
                  </a:lnTo>
                  <a:lnTo>
                    <a:pt x="93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0" name="Freeform 119"/>
            <p:cNvSpPr>
              <a:spLocks/>
            </p:cNvSpPr>
            <p:nvPr/>
          </p:nvSpPr>
          <p:spPr bwMode="auto">
            <a:xfrm>
              <a:off x="3753" y="1910"/>
              <a:ext cx="32" cy="26"/>
            </a:xfrm>
            <a:custGeom>
              <a:avLst/>
              <a:gdLst>
                <a:gd name="T0" fmla="*/ 0 w 64"/>
                <a:gd name="T1" fmla="*/ 0 h 52"/>
                <a:gd name="T2" fmla="*/ 0 w 64"/>
                <a:gd name="T3" fmla="*/ 1 h 52"/>
                <a:gd name="T4" fmla="*/ 0 w 64"/>
                <a:gd name="T5" fmla="*/ 1 h 52"/>
                <a:gd name="T6" fmla="*/ 0 w 64"/>
                <a:gd name="T7" fmla="*/ 1 h 52"/>
                <a:gd name="T8" fmla="*/ 0 w 64"/>
                <a:gd name="T9" fmla="*/ 1 h 52"/>
                <a:gd name="T10" fmla="*/ 1 w 64"/>
                <a:gd name="T11" fmla="*/ 1 h 52"/>
                <a:gd name="T12" fmla="*/ 1 w 64"/>
                <a:gd name="T13" fmla="*/ 1 h 52"/>
                <a:gd name="T14" fmla="*/ 1 w 64"/>
                <a:gd name="T15" fmla="*/ 1 h 52"/>
                <a:gd name="T16" fmla="*/ 1 w 64"/>
                <a:gd name="T17" fmla="*/ 1 h 52"/>
                <a:gd name="T18" fmla="*/ 1 w 64"/>
                <a:gd name="T19" fmla="*/ 1 h 52"/>
                <a:gd name="T20" fmla="*/ 0 w 64"/>
                <a:gd name="T21" fmla="*/ 0 h 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2"/>
                <a:gd name="T35" fmla="*/ 64 w 64"/>
                <a:gd name="T36" fmla="*/ 52 h 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60" y="41"/>
                  </a:lnTo>
                  <a:lnTo>
                    <a:pt x="62" y="35"/>
                  </a:lnTo>
                  <a:lnTo>
                    <a:pt x="6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71" name="Freeform 120"/>
            <p:cNvSpPr>
              <a:spLocks/>
            </p:cNvSpPr>
            <p:nvPr/>
          </p:nvSpPr>
          <p:spPr bwMode="auto">
            <a:xfrm>
              <a:off x="2940" y="2174"/>
              <a:ext cx="372" cy="340"/>
            </a:xfrm>
            <a:custGeom>
              <a:avLst/>
              <a:gdLst>
                <a:gd name="T0" fmla="*/ 2 w 743"/>
                <a:gd name="T1" fmla="*/ 2 h 678"/>
                <a:gd name="T2" fmla="*/ 2 w 743"/>
                <a:gd name="T3" fmla="*/ 1 h 678"/>
                <a:gd name="T4" fmla="*/ 2 w 743"/>
                <a:gd name="T5" fmla="*/ 1 h 678"/>
                <a:gd name="T6" fmla="*/ 2 w 743"/>
                <a:gd name="T7" fmla="*/ 1 h 678"/>
                <a:gd name="T8" fmla="*/ 1 w 743"/>
                <a:gd name="T9" fmla="*/ 1 h 678"/>
                <a:gd name="T10" fmla="*/ 1 w 743"/>
                <a:gd name="T11" fmla="*/ 1 h 678"/>
                <a:gd name="T12" fmla="*/ 1 w 743"/>
                <a:gd name="T13" fmla="*/ 1 h 678"/>
                <a:gd name="T14" fmla="*/ 1 w 743"/>
                <a:gd name="T15" fmla="*/ 1 h 678"/>
                <a:gd name="T16" fmla="*/ 1 w 743"/>
                <a:gd name="T17" fmla="*/ 1 h 678"/>
                <a:gd name="T18" fmla="*/ 1 w 743"/>
                <a:gd name="T19" fmla="*/ 1 h 678"/>
                <a:gd name="T20" fmla="*/ 1 w 743"/>
                <a:gd name="T21" fmla="*/ 1 h 678"/>
                <a:gd name="T22" fmla="*/ 1 w 743"/>
                <a:gd name="T23" fmla="*/ 1 h 678"/>
                <a:gd name="T24" fmla="*/ 1 w 743"/>
                <a:gd name="T25" fmla="*/ 1 h 678"/>
                <a:gd name="T26" fmla="*/ 1 w 743"/>
                <a:gd name="T27" fmla="*/ 1 h 678"/>
                <a:gd name="T28" fmla="*/ 1 w 743"/>
                <a:gd name="T29" fmla="*/ 1 h 678"/>
                <a:gd name="T30" fmla="*/ 1 w 743"/>
                <a:gd name="T31" fmla="*/ 1 h 678"/>
                <a:gd name="T32" fmla="*/ 1 w 743"/>
                <a:gd name="T33" fmla="*/ 1 h 678"/>
                <a:gd name="T34" fmla="*/ 1 w 743"/>
                <a:gd name="T35" fmla="*/ 1 h 678"/>
                <a:gd name="T36" fmla="*/ 1 w 743"/>
                <a:gd name="T37" fmla="*/ 1 h 678"/>
                <a:gd name="T38" fmla="*/ 1 w 743"/>
                <a:gd name="T39" fmla="*/ 1 h 678"/>
                <a:gd name="T40" fmla="*/ 1 w 743"/>
                <a:gd name="T41" fmla="*/ 0 h 678"/>
                <a:gd name="T42" fmla="*/ 1 w 743"/>
                <a:gd name="T43" fmla="*/ 1 h 678"/>
                <a:gd name="T44" fmla="*/ 1 w 743"/>
                <a:gd name="T45" fmla="*/ 1 h 678"/>
                <a:gd name="T46" fmla="*/ 1 w 743"/>
                <a:gd name="T47" fmla="*/ 1 h 678"/>
                <a:gd name="T48" fmla="*/ 1 w 743"/>
                <a:gd name="T49" fmla="*/ 1 h 678"/>
                <a:gd name="T50" fmla="*/ 0 w 743"/>
                <a:gd name="T51" fmla="*/ 1 h 678"/>
                <a:gd name="T52" fmla="*/ 1 w 743"/>
                <a:gd name="T53" fmla="*/ 1 h 678"/>
                <a:gd name="T54" fmla="*/ 1 w 743"/>
                <a:gd name="T55" fmla="*/ 1 h 678"/>
                <a:gd name="T56" fmla="*/ 1 w 743"/>
                <a:gd name="T57" fmla="*/ 1 h 678"/>
                <a:gd name="T58" fmla="*/ 1 w 743"/>
                <a:gd name="T59" fmla="*/ 1 h 678"/>
                <a:gd name="T60" fmla="*/ 1 w 743"/>
                <a:gd name="T61" fmla="*/ 1 h 678"/>
                <a:gd name="T62" fmla="*/ 1 w 743"/>
                <a:gd name="T63" fmla="*/ 1 h 678"/>
                <a:gd name="T64" fmla="*/ 1 w 743"/>
                <a:gd name="T65" fmla="*/ 1 h 678"/>
                <a:gd name="T66" fmla="*/ 1 w 743"/>
                <a:gd name="T67" fmla="*/ 1 h 678"/>
                <a:gd name="T68" fmla="*/ 1 w 743"/>
                <a:gd name="T69" fmla="*/ 1 h 678"/>
                <a:gd name="T70" fmla="*/ 2 w 743"/>
                <a:gd name="T71" fmla="*/ 1 h 678"/>
                <a:gd name="T72" fmla="*/ 2 w 743"/>
                <a:gd name="T73" fmla="*/ 2 h 678"/>
                <a:gd name="T74" fmla="*/ 2 w 743"/>
                <a:gd name="T75" fmla="*/ 2 h 678"/>
                <a:gd name="T76" fmla="*/ 2 w 743"/>
                <a:gd name="T77" fmla="*/ 1 h 6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3"/>
                <a:gd name="T118" fmla="*/ 0 h 678"/>
                <a:gd name="T119" fmla="*/ 743 w 743"/>
                <a:gd name="T120" fmla="*/ 678 h 6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3" h="678">
                  <a:moveTo>
                    <a:pt x="653" y="549"/>
                  </a:moveTo>
                  <a:lnTo>
                    <a:pt x="635" y="524"/>
                  </a:lnTo>
                  <a:lnTo>
                    <a:pt x="616" y="502"/>
                  </a:lnTo>
                  <a:lnTo>
                    <a:pt x="597" y="483"/>
                  </a:lnTo>
                  <a:lnTo>
                    <a:pt x="577" y="468"/>
                  </a:lnTo>
                  <a:lnTo>
                    <a:pt x="556" y="454"/>
                  </a:lnTo>
                  <a:lnTo>
                    <a:pt x="535" y="442"/>
                  </a:lnTo>
                  <a:lnTo>
                    <a:pt x="514" y="431"/>
                  </a:lnTo>
                  <a:lnTo>
                    <a:pt x="492" y="423"/>
                  </a:lnTo>
                  <a:lnTo>
                    <a:pt x="471" y="417"/>
                  </a:lnTo>
                  <a:lnTo>
                    <a:pt x="450" y="412"/>
                  </a:lnTo>
                  <a:lnTo>
                    <a:pt x="429" y="408"/>
                  </a:lnTo>
                  <a:lnTo>
                    <a:pt x="405" y="406"/>
                  </a:lnTo>
                  <a:lnTo>
                    <a:pt x="384" y="404"/>
                  </a:lnTo>
                  <a:lnTo>
                    <a:pt x="363" y="402"/>
                  </a:lnTo>
                  <a:lnTo>
                    <a:pt x="342" y="400"/>
                  </a:lnTo>
                  <a:lnTo>
                    <a:pt x="320" y="400"/>
                  </a:lnTo>
                  <a:lnTo>
                    <a:pt x="290" y="398"/>
                  </a:lnTo>
                  <a:lnTo>
                    <a:pt x="261" y="396"/>
                  </a:lnTo>
                  <a:lnTo>
                    <a:pt x="232" y="394"/>
                  </a:lnTo>
                  <a:lnTo>
                    <a:pt x="205" y="388"/>
                  </a:lnTo>
                  <a:lnTo>
                    <a:pt x="176" y="383"/>
                  </a:lnTo>
                  <a:lnTo>
                    <a:pt x="149" y="375"/>
                  </a:lnTo>
                  <a:lnTo>
                    <a:pt x="124" y="363"/>
                  </a:lnTo>
                  <a:lnTo>
                    <a:pt x="98" y="348"/>
                  </a:lnTo>
                  <a:lnTo>
                    <a:pt x="81" y="326"/>
                  </a:lnTo>
                  <a:lnTo>
                    <a:pt x="67" y="305"/>
                  </a:lnTo>
                  <a:lnTo>
                    <a:pt x="56" y="284"/>
                  </a:lnTo>
                  <a:lnTo>
                    <a:pt x="48" y="261"/>
                  </a:lnTo>
                  <a:lnTo>
                    <a:pt x="44" y="238"/>
                  </a:lnTo>
                  <a:lnTo>
                    <a:pt x="42" y="214"/>
                  </a:lnTo>
                  <a:lnTo>
                    <a:pt x="44" y="191"/>
                  </a:lnTo>
                  <a:lnTo>
                    <a:pt x="50" y="168"/>
                  </a:lnTo>
                  <a:lnTo>
                    <a:pt x="60" y="143"/>
                  </a:lnTo>
                  <a:lnTo>
                    <a:pt x="71" y="120"/>
                  </a:lnTo>
                  <a:lnTo>
                    <a:pt x="85" y="98"/>
                  </a:lnTo>
                  <a:lnTo>
                    <a:pt x="100" y="81"/>
                  </a:lnTo>
                  <a:lnTo>
                    <a:pt x="114" y="66"/>
                  </a:lnTo>
                  <a:lnTo>
                    <a:pt x="127" y="54"/>
                  </a:lnTo>
                  <a:lnTo>
                    <a:pt x="141" y="46"/>
                  </a:lnTo>
                  <a:lnTo>
                    <a:pt x="151" y="42"/>
                  </a:lnTo>
                  <a:lnTo>
                    <a:pt x="139" y="0"/>
                  </a:lnTo>
                  <a:lnTo>
                    <a:pt x="124" y="6"/>
                  </a:lnTo>
                  <a:lnTo>
                    <a:pt x="106" y="17"/>
                  </a:lnTo>
                  <a:lnTo>
                    <a:pt x="87" y="31"/>
                  </a:lnTo>
                  <a:lnTo>
                    <a:pt x="69" y="50"/>
                  </a:lnTo>
                  <a:lnTo>
                    <a:pt x="50" y="71"/>
                  </a:lnTo>
                  <a:lnTo>
                    <a:pt x="35" y="96"/>
                  </a:lnTo>
                  <a:lnTo>
                    <a:pt x="21" y="125"/>
                  </a:lnTo>
                  <a:lnTo>
                    <a:pt x="10" y="156"/>
                  </a:lnTo>
                  <a:lnTo>
                    <a:pt x="4" y="178"/>
                  </a:lnTo>
                  <a:lnTo>
                    <a:pt x="0" y="203"/>
                  </a:lnTo>
                  <a:lnTo>
                    <a:pt x="0" y="228"/>
                  </a:lnTo>
                  <a:lnTo>
                    <a:pt x="4" y="255"/>
                  </a:lnTo>
                  <a:lnTo>
                    <a:pt x="11" y="286"/>
                  </a:lnTo>
                  <a:lnTo>
                    <a:pt x="23" y="315"/>
                  </a:lnTo>
                  <a:lnTo>
                    <a:pt x="42" y="348"/>
                  </a:lnTo>
                  <a:lnTo>
                    <a:pt x="67" y="379"/>
                  </a:lnTo>
                  <a:lnTo>
                    <a:pt x="71" y="381"/>
                  </a:lnTo>
                  <a:lnTo>
                    <a:pt x="100" y="400"/>
                  </a:lnTo>
                  <a:lnTo>
                    <a:pt x="129" y="413"/>
                  </a:lnTo>
                  <a:lnTo>
                    <a:pt x="160" y="425"/>
                  </a:lnTo>
                  <a:lnTo>
                    <a:pt x="191" y="431"/>
                  </a:lnTo>
                  <a:lnTo>
                    <a:pt x="222" y="437"/>
                  </a:lnTo>
                  <a:lnTo>
                    <a:pt x="255" y="441"/>
                  </a:lnTo>
                  <a:lnTo>
                    <a:pt x="286" y="442"/>
                  </a:lnTo>
                  <a:lnTo>
                    <a:pt x="319" y="442"/>
                  </a:lnTo>
                  <a:lnTo>
                    <a:pt x="359" y="444"/>
                  </a:lnTo>
                  <a:lnTo>
                    <a:pt x="400" y="448"/>
                  </a:lnTo>
                  <a:lnTo>
                    <a:pt x="440" y="454"/>
                  </a:lnTo>
                  <a:lnTo>
                    <a:pt x="479" y="466"/>
                  </a:lnTo>
                  <a:lnTo>
                    <a:pt x="516" y="481"/>
                  </a:lnTo>
                  <a:lnTo>
                    <a:pt x="552" y="504"/>
                  </a:lnTo>
                  <a:lnTo>
                    <a:pt x="585" y="535"/>
                  </a:lnTo>
                  <a:lnTo>
                    <a:pt x="618" y="576"/>
                  </a:lnTo>
                  <a:lnTo>
                    <a:pt x="514" y="655"/>
                  </a:lnTo>
                  <a:lnTo>
                    <a:pt x="718" y="678"/>
                  </a:lnTo>
                  <a:lnTo>
                    <a:pt x="743" y="477"/>
                  </a:lnTo>
                  <a:lnTo>
                    <a:pt x="653" y="549"/>
                  </a:lnTo>
                  <a:close/>
                </a:path>
              </a:pathLst>
            </a:custGeom>
            <a:solidFill>
              <a:srgbClr val="A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7" name="Text Box 124"/>
          <p:cNvSpPr txBox="1">
            <a:spLocks noChangeArrowheads="1"/>
          </p:cNvSpPr>
          <p:nvPr/>
        </p:nvSpPr>
        <p:spPr bwMode="auto">
          <a:xfrm>
            <a:off x="4114800" y="2328863"/>
            <a:ext cx="1905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1000 0001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0010 0100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0010 0100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0101 1010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1000 0001</a:t>
            </a:r>
          </a:p>
        </p:txBody>
      </p:sp>
      <p:sp>
        <p:nvSpPr>
          <p:cNvPr id="12298" name="Text Box 126"/>
          <p:cNvSpPr txBox="1">
            <a:spLocks noChangeArrowheads="1"/>
          </p:cNvSpPr>
          <p:nvPr/>
        </p:nvSpPr>
        <p:spPr bwMode="auto">
          <a:xfrm>
            <a:off x="4143375" y="4656138"/>
            <a:ext cx="190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1100 0000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1100 0001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1100 0010</a:t>
            </a:r>
          </a:p>
        </p:txBody>
      </p:sp>
      <p:sp>
        <p:nvSpPr>
          <p:cNvPr id="12299" name="Text Box 134"/>
          <p:cNvSpPr txBox="1">
            <a:spLocks noChangeArrowheads="1"/>
          </p:cNvSpPr>
          <p:nvPr/>
        </p:nvSpPr>
        <p:spPr bwMode="auto">
          <a:xfrm>
            <a:off x="4176713" y="59293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1111 1110</a:t>
            </a:r>
          </a:p>
        </p:txBody>
      </p:sp>
      <p:grpSp>
        <p:nvGrpSpPr>
          <p:cNvPr id="26649" name="Group 160"/>
          <p:cNvGrpSpPr>
            <a:grpSpLocks/>
          </p:cNvGrpSpPr>
          <p:nvPr/>
        </p:nvGrpSpPr>
        <p:grpSpPr bwMode="auto">
          <a:xfrm>
            <a:off x="6065838" y="1643063"/>
            <a:ext cx="2392362" cy="962025"/>
            <a:chOff x="3600" y="720"/>
            <a:chExt cx="1507" cy="606"/>
          </a:xfrm>
        </p:grpSpPr>
        <p:grpSp>
          <p:nvGrpSpPr>
            <p:cNvPr id="26656" name="Group 154"/>
            <p:cNvGrpSpPr>
              <a:grpSpLocks/>
            </p:cNvGrpSpPr>
            <p:nvPr/>
          </p:nvGrpSpPr>
          <p:grpSpPr bwMode="auto">
            <a:xfrm>
              <a:off x="4032" y="843"/>
              <a:ext cx="240" cy="453"/>
              <a:chOff x="584" y="824"/>
              <a:chExt cx="293" cy="448"/>
            </a:xfrm>
          </p:grpSpPr>
          <p:sp>
            <p:nvSpPr>
              <p:cNvPr id="26660" name="Freeform 138"/>
              <p:cNvSpPr>
                <a:spLocks/>
              </p:cNvSpPr>
              <p:nvPr/>
            </p:nvSpPr>
            <p:spPr bwMode="auto">
              <a:xfrm>
                <a:off x="593" y="827"/>
                <a:ext cx="275" cy="321"/>
              </a:xfrm>
              <a:custGeom>
                <a:avLst/>
                <a:gdLst>
                  <a:gd name="T0" fmla="*/ 0 w 825"/>
                  <a:gd name="T1" fmla="*/ 0 h 962"/>
                  <a:gd name="T2" fmla="*/ 0 w 825"/>
                  <a:gd name="T3" fmla="*/ 0 h 962"/>
                  <a:gd name="T4" fmla="*/ 0 w 825"/>
                  <a:gd name="T5" fmla="*/ 0 h 962"/>
                  <a:gd name="T6" fmla="*/ 0 w 825"/>
                  <a:gd name="T7" fmla="*/ 0 h 962"/>
                  <a:gd name="T8" fmla="*/ 0 w 825"/>
                  <a:gd name="T9" fmla="*/ 0 h 962"/>
                  <a:gd name="T10" fmla="*/ 0 w 825"/>
                  <a:gd name="T11" fmla="*/ 0 h 962"/>
                  <a:gd name="T12" fmla="*/ 0 w 825"/>
                  <a:gd name="T13" fmla="*/ 0 h 962"/>
                  <a:gd name="T14" fmla="*/ 0 w 825"/>
                  <a:gd name="T15" fmla="*/ 0 h 962"/>
                  <a:gd name="T16" fmla="*/ 0 w 825"/>
                  <a:gd name="T17" fmla="*/ 0 h 962"/>
                  <a:gd name="T18" fmla="*/ 0 w 825"/>
                  <a:gd name="T19" fmla="*/ 0 h 962"/>
                  <a:gd name="T20" fmla="*/ 0 w 825"/>
                  <a:gd name="T21" fmla="*/ 0 h 962"/>
                  <a:gd name="T22" fmla="*/ 0 w 825"/>
                  <a:gd name="T23" fmla="*/ 0 h 962"/>
                  <a:gd name="T24" fmla="*/ 0 w 825"/>
                  <a:gd name="T25" fmla="*/ 0 h 962"/>
                  <a:gd name="T26" fmla="*/ 0 w 825"/>
                  <a:gd name="T27" fmla="*/ 0 h 962"/>
                  <a:gd name="T28" fmla="*/ 0 w 825"/>
                  <a:gd name="T29" fmla="*/ 0 h 962"/>
                  <a:gd name="T30" fmla="*/ 0 w 825"/>
                  <a:gd name="T31" fmla="*/ 0 h 962"/>
                  <a:gd name="T32" fmla="*/ 0 w 825"/>
                  <a:gd name="T33" fmla="*/ 0 h 962"/>
                  <a:gd name="T34" fmla="*/ 0 w 825"/>
                  <a:gd name="T35" fmla="*/ 0 h 962"/>
                  <a:gd name="T36" fmla="*/ 0 w 825"/>
                  <a:gd name="T37" fmla="*/ 0 h 9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25"/>
                  <a:gd name="T58" fmla="*/ 0 h 962"/>
                  <a:gd name="T59" fmla="*/ 825 w 825"/>
                  <a:gd name="T60" fmla="*/ 962 h 9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25" h="962">
                    <a:moveTo>
                      <a:pt x="210" y="939"/>
                    </a:moveTo>
                    <a:lnTo>
                      <a:pt x="210" y="844"/>
                    </a:lnTo>
                    <a:lnTo>
                      <a:pt x="79" y="658"/>
                    </a:lnTo>
                    <a:lnTo>
                      <a:pt x="0" y="478"/>
                    </a:lnTo>
                    <a:lnTo>
                      <a:pt x="3" y="275"/>
                    </a:lnTo>
                    <a:lnTo>
                      <a:pt x="83" y="128"/>
                    </a:lnTo>
                    <a:lnTo>
                      <a:pt x="245" y="27"/>
                    </a:lnTo>
                    <a:lnTo>
                      <a:pt x="415" y="0"/>
                    </a:lnTo>
                    <a:lnTo>
                      <a:pt x="630" y="55"/>
                    </a:lnTo>
                    <a:lnTo>
                      <a:pt x="775" y="204"/>
                    </a:lnTo>
                    <a:lnTo>
                      <a:pt x="825" y="387"/>
                    </a:lnTo>
                    <a:lnTo>
                      <a:pt x="793" y="573"/>
                    </a:lnTo>
                    <a:lnTo>
                      <a:pt x="711" y="676"/>
                    </a:lnTo>
                    <a:lnTo>
                      <a:pt x="595" y="790"/>
                    </a:lnTo>
                    <a:lnTo>
                      <a:pt x="572" y="870"/>
                    </a:lnTo>
                    <a:lnTo>
                      <a:pt x="570" y="924"/>
                    </a:lnTo>
                    <a:lnTo>
                      <a:pt x="449" y="962"/>
                    </a:lnTo>
                    <a:lnTo>
                      <a:pt x="210" y="93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1" name="Freeform 139"/>
              <p:cNvSpPr>
                <a:spLocks/>
              </p:cNvSpPr>
              <p:nvPr/>
            </p:nvSpPr>
            <p:spPr bwMode="auto">
              <a:xfrm>
                <a:off x="683" y="1064"/>
                <a:ext cx="82" cy="201"/>
              </a:xfrm>
              <a:custGeom>
                <a:avLst/>
                <a:gdLst>
                  <a:gd name="T0" fmla="*/ 0 w 245"/>
                  <a:gd name="T1" fmla="*/ 0 h 602"/>
                  <a:gd name="T2" fmla="*/ 0 w 245"/>
                  <a:gd name="T3" fmla="*/ 0 h 602"/>
                  <a:gd name="T4" fmla="*/ 0 w 245"/>
                  <a:gd name="T5" fmla="*/ 0 h 602"/>
                  <a:gd name="T6" fmla="*/ 0 w 245"/>
                  <a:gd name="T7" fmla="*/ 0 h 602"/>
                  <a:gd name="T8" fmla="*/ 0 w 245"/>
                  <a:gd name="T9" fmla="*/ 0 h 602"/>
                  <a:gd name="T10" fmla="*/ 0 w 245"/>
                  <a:gd name="T11" fmla="*/ 0 h 602"/>
                  <a:gd name="T12" fmla="*/ 0 w 245"/>
                  <a:gd name="T13" fmla="*/ 0 h 602"/>
                  <a:gd name="T14" fmla="*/ 0 w 245"/>
                  <a:gd name="T15" fmla="*/ 0 h 602"/>
                  <a:gd name="T16" fmla="*/ 0 w 245"/>
                  <a:gd name="T17" fmla="*/ 0 h 6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5"/>
                  <a:gd name="T28" fmla="*/ 0 h 602"/>
                  <a:gd name="T29" fmla="*/ 245 w 245"/>
                  <a:gd name="T30" fmla="*/ 602 h 6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5" h="602">
                    <a:moveTo>
                      <a:pt x="65" y="602"/>
                    </a:moveTo>
                    <a:lnTo>
                      <a:pt x="0" y="57"/>
                    </a:lnTo>
                    <a:lnTo>
                      <a:pt x="52" y="0"/>
                    </a:lnTo>
                    <a:lnTo>
                      <a:pt x="124" y="6"/>
                    </a:lnTo>
                    <a:lnTo>
                      <a:pt x="183" y="21"/>
                    </a:lnTo>
                    <a:lnTo>
                      <a:pt x="245" y="79"/>
                    </a:lnTo>
                    <a:lnTo>
                      <a:pt x="156" y="598"/>
                    </a:lnTo>
                    <a:lnTo>
                      <a:pt x="65" y="602"/>
                    </a:lnTo>
                    <a:close/>
                  </a:path>
                </a:pathLst>
              </a:custGeom>
              <a:solidFill>
                <a:srgbClr val="5C5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2" name="Freeform 140"/>
              <p:cNvSpPr>
                <a:spLocks/>
              </p:cNvSpPr>
              <p:nvPr/>
            </p:nvSpPr>
            <p:spPr bwMode="auto">
              <a:xfrm>
                <a:off x="650" y="1133"/>
                <a:ext cx="145" cy="109"/>
              </a:xfrm>
              <a:custGeom>
                <a:avLst/>
                <a:gdLst>
                  <a:gd name="T0" fmla="*/ 0 w 436"/>
                  <a:gd name="T1" fmla="*/ 0 h 325"/>
                  <a:gd name="T2" fmla="*/ 0 w 436"/>
                  <a:gd name="T3" fmla="*/ 0 h 325"/>
                  <a:gd name="T4" fmla="*/ 0 w 436"/>
                  <a:gd name="T5" fmla="*/ 0 h 325"/>
                  <a:gd name="T6" fmla="*/ 0 w 436"/>
                  <a:gd name="T7" fmla="*/ 0 h 325"/>
                  <a:gd name="T8" fmla="*/ 0 w 436"/>
                  <a:gd name="T9" fmla="*/ 0 h 325"/>
                  <a:gd name="T10" fmla="*/ 0 w 436"/>
                  <a:gd name="T11" fmla="*/ 0 h 325"/>
                  <a:gd name="T12" fmla="*/ 0 w 436"/>
                  <a:gd name="T13" fmla="*/ 0 h 325"/>
                  <a:gd name="T14" fmla="*/ 0 w 436"/>
                  <a:gd name="T15" fmla="*/ 0 h 325"/>
                  <a:gd name="T16" fmla="*/ 0 w 436"/>
                  <a:gd name="T17" fmla="*/ 0 h 325"/>
                  <a:gd name="T18" fmla="*/ 0 w 436"/>
                  <a:gd name="T19" fmla="*/ 0 h 325"/>
                  <a:gd name="T20" fmla="*/ 0 w 436"/>
                  <a:gd name="T21" fmla="*/ 0 h 325"/>
                  <a:gd name="T22" fmla="*/ 0 w 436"/>
                  <a:gd name="T23" fmla="*/ 0 h 325"/>
                  <a:gd name="T24" fmla="*/ 0 w 436"/>
                  <a:gd name="T25" fmla="*/ 0 h 325"/>
                  <a:gd name="T26" fmla="*/ 0 w 436"/>
                  <a:gd name="T27" fmla="*/ 0 h 325"/>
                  <a:gd name="T28" fmla="*/ 0 w 436"/>
                  <a:gd name="T29" fmla="*/ 0 h 325"/>
                  <a:gd name="T30" fmla="*/ 0 w 436"/>
                  <a:gd name="T31" fmla="*/ 0 h 3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6"/>
                  <a:gd name="T49" fmla="*/ 0 h 325"/>
                  <a:gd name="T50" fmla="*/ 436 w 436"/>
                  <a:gd name="T51" fmla="*/ 325 h 3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6" h="325">
                    <a:moveTo>
                      <a:pt x="10" y="18"/>
                    </a:moveTo>
                    <a:lnTo>
                      <a:pt x="10" y="94"/>
                    </a:lnTo>
                    <a:lnTo>
                      <a:pt x="0" y="147"/>
                    </a:lnTo>
                    <a:lnTo>
                      <a:pt x="50" y="263"/>
                    </a:lnTo>
                    <a:lnTo>
                      <a:pt x="138" y="325"/>
                    </a:lnTo>
                    <a:lnTo>
                      <a:pt x="330" y="316"/>
                    </a:lnTo>
                    <a:lnTo>
                      <a:pt x="401" y="248"/>
                    </a:lnTo>
                    <a:lnTo>
                      <a:pt x="395" y="188"/>
                    </a:lnTo>
                    <a:lnTo>
                      <a:pt x="426" y="151"/>
                    </a:lnTo>
                    <a:lnTo>
                      <a:pt x="401" y="94"/>
                    </a:lnTo>
                    <a:lnTo>
                      <a:pt x="436" y="76"/>
                    </a:lnTo>
                    <a:lnTo>
                      <a:pt x="436" y="44"/>
                    </a:lnTo>
                    <a:lnTo>
                      <a:pt x="406" y="0"/>
                    </a:lnTo>
                    <a:lnTo>
                      <a:pt x="283" y="30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3" name="Freeform 141"/>
              <p:cNvSpPr>
                <a:spLocks/>
              </p:cNvSpPr>
              <p:nvPr/>
            </p:nvSpPr>
            <p:spPr bwMode="auto">
              <a:xfrm>
                <a:off x="686" y="958"/>
                <a:ext cx="134" cy="115"/>
              </a:xfrm>
              <a:custGeom>
                <a:avLst/>
                <a:gdLst>
                  <a:gd name="T0" fmla="*/ 0 w 401"/>
                  <a:gd name="T1" fmla="*/ 0 h 346"/>
                  <a:gd name="T2" fmla="*/ 0 w 401"/>
                  <a:gd name="T3" fmla="*/ 0 h 346"/>
                  <a:gd name="T4" fmla="*/ 0 w 401"/>
                  <a:gd name="T5" fmla="*/ 0 h 346"/>
                  <a:gd name="T6" fmla="*/ 0 w 401"/>
                  <a:gd name="T7" fmla="*/ 0 h 346"/>
                  <a:gd name="T8" fmla="*/ 0 w 401"/>
                  <a:gd name="T9" fmla="*/ 0 h 346"/>
                  <a:gd name="T10" fmla="*/ 0 w 401"/>
                  <a:gd name="T11" fmla="*/ 0 h 346"/>
                  <a:gd name="T12" fmla="*/ 0 w 401"/>
                  <a:gd name="T13" fmla="*/ 0 h 346"/>
                  <a:gd name="T14" fmla="*/ 0 w 401"/>
                  <a:gd name="T15" fmla="*/ 0 h 346"/>
                  <a:gd name="T16" fmla="*/ 0 w 401"/>
                  <a:gd name="T17" fmla="*/ 0 h 346"/>
                  <a:gd name="T18" fmla="*/ 0 w 401"/>
                  <a:gd name="T19" fmla="*/ 0 h 346"/>
                  <a:gd name="T20" fmla="*/ 0 w 401"/>
                  <a:gd name="T21" fmla="*/ 0 h 346"/>
                  <a:gd name="T22" fmla="*/ 0 w 401"/>
                  <a:gd name="T23" fmla="*/ 0 h 346"/>
                  <a:gd name="T24" fmla="*/ 0 w 401"/>
                  <a:gd name="T25" fmla="*/ 0 h 346"/>
                  <a:gd name="T26" fmla="*/ 0 w 401"/>
                  <a:gd name="T27" fmla="*/ 0 h 346"/>
                  <a:gd name="T28" fmla="*/ 0 w 401"/>
                  <a:gd name="T29" fmla="*/ 0 h 346"/>
                  <a:gd name="T30" fmla="*/ 0 w 401"/>
                  <a:gd name="T31" fmla="*/ 0 h 346"/>
                  <a:gd name="T32" fmla="*/ 0 w 401"/>
                  <a:gd name="T33" fmla="*/ 0 h 346"/>
                  <a:gd name="T34" fmla="*/ 0 w 401"/>
                  <a:gd name="T35" fmla="*/ 0 h 346"/>
                  <a:gd name="T36" fmla="*/ 0 w 401"/>
                  <a:gd name="T37" fmla="*/ 0 h 346"/>
                  <a:gd name="T38" fmla="*/ 0 w 401"/>
                  <a:gd name="T39" fmla="*/ 0 h 346"/>
                  <a:gd name="T40" fmla="*/ 0 w 401"/>
                  <a:gd name="T41" fmla="*/ 0 h 346"/>
                  <a:gd name="T42" fmla="*/ 0 w 401"/>
                  <a:gd name="T43" fmla="*/ 0 h 346"/>
                  <a:gd name="T44" fmla="*/ 0 w 401"/>
                  <a:gd name="T45" fmla="*/ 0 h 346"/>
                  <a:gd name="T46" fmla="*/ 0 w 401"/>
                  <a:gd name="T47" fmla="*/ 0 h 346"/>
                  <a:gd name="T48" fmla="*/ 0 w 401"/>
                  <a:gd name="T49" fmla="*/ 0 h 346"/>
                  <a:gd name="T50" fmla="*/ 0 w 401"/>
                  <a:gd name="T51" fmla="*/ 0 h 346"/>
                  <a:gd name="T52" fmla="*/ 0 w 401"/>
                  <a:gd name="T53" fmla="*/ 0 h 346"/>
                  <a:gd name="T54" fmla="*/ 0 w 401"/>
                  <a:gd name="T55" fmla="*/ 0 h 346"/>
                  <a:gd name="T56" fmla="*/ 0 w 401"/>
                  <a:gd name="T57" fmla="*/ 0 h 346"/>
                  <a:gd name="T58" fmla="*/ 0 w 401"/>
                  <a:gd name="T59" fmla="*/ 0 h 346"/>
                  <a:gd name="T60" fmla="*/ 0 w 401"/>
                  <a:gd name="T61" fmla="*/ 0 h 346"/>
                  <a:gd name="T62" fmla="*/ 0 w 401"/>
                  <a:gd name="T63" fmla="*/ 0 h 346"/>
                  <a:gd name="T64" fmla="*/ 0 w 401"/>
                  <a:gd name="T65" fmla="*/ 0 h 346"/>
                  <a:gd name="T66" fmla="*/ 0 w 401"/>
                  <a:gd name="T67" fmla="*/ 0 h 346"/>
                  <a:gd name="T68" fmla="*/ 0 w 401"/>
                  <a:gd name="T69" fmla="*/ 0 h 346"/>
                  <a:gd name="T70" fmla="*/ 0 w 401"/>
                  <a:gd name="T71" fmla="*/ 0 h 346"/>
                  <a:gd name="T72" fmla="*/ 0 w 401"/>
                  <a:gd name="T73" fmla="*/ 0 h 346"/>
                  <a:gd name="T74" fmla="*/ 0 w 401"/>
                  <a:gd name="T75" fmla="*/ 0 h 346"/>
                  <a:gd name="T76" fmla="*/ 0 w 401"/>
                  <a:gd name="T77" fmla="*/ 0 h 346"/>
                  <a:gd name="T78" fmla="*/ 0 w 401"/>
                  <a:gd name="T79" fmla="*/ 0 h 346"/>
                  <a:gd name="T80" fmla="*/ 0 w 401"/>
                  <a:gd name="T81" fmla="*/ 0 h 346"/>
                  <a:gd name="T82" fmla="*/ 0 w 401"/>
                  <a:gd name="T83" fmla="*/ 0 h 346"/>
                  <a:gd name="T84" fmla="*/ 0 w 401"/>
                  <a:gd name="T85" fmla="*/ 0 h 346"/>
                  <a:gd name="T86" fmla="*/ 0 w 401"/>
                  <a:gd name="T87" fmla="*/ 0 h 346"/>
                  <a:gd name="T88" fmla="*/ 0 w 401"/>
                  <a:gd name="T89" fmla="*/ 0 h 346"/>
                  <a:gd name="T90" fmla="*/ 0 w 401"/>
                  <a:gd name="T91" fmla="*/ 0 h 346"/>
                  <a:gd name="T92" fmla="*/ 0 w 401"/>
                  <a:gd name="T93" fmla="*/ 0 h 346"/>
                  <a:gd name="T94" fmla="*/ 0 w 401"/>
                  <a:gd name="T95" fmla="*/ 0 h 346"/>
                  <a:gd name="T96" fmla="*/ 0 w 401"/>
                  <a:gd name="T97" fmla="*/ 0 h 346"/>
                  <a:gd name="T98" fmla="*/ 0 w 401"/>
                  <a:gd name="T99" fmla="*/ 0 h 346"/>
                  <a:gd name="T100" fmla="*/ 0 w 401"/>
                  <a:gd name="T101" fmla="*/ 0 h 346"/>
                  <a:gd name="T102" fmla="*/ 0 w 401"/>
                  <a:gd name="T103" fmla="*/ 0 h 346"/>
                  <a:gd name="T104" fmla="*/ 0 w 401"/>
                  <a:gd name="T105" fmla="*/ 0 h 346"/>
                  <a:gd name="T106" fmla="*/ 0 w 401"/>
                  <a:gd name="T107" fmla="*/ 0 h 346"/>
                  <a:gd name="T108" fmla="*/ 0 w 401"/>
                  <a:gd name="T109" fmla="*/ 0 h 346"/>
                  <a:gd name="T110" fmla="*/ 0 w 401"/>
                  <a:gd name="T111" fmla="*/ 0 h 346"/>
                  <a:gd name="T112" fmla="*/ 0 w 401"/>
                  <a:gd name="T113" fmla="*/ 0 h 346"/>
                  <a:gd name="T114" fmla="*/ 0 w 401"/>
                  <a:gd name="T115" fmla="*/ 0 h 346"/>
                  <a:gd name="T116" fmla="*/ 0 w 401"/>
                  <a:gd name="T117" fmla="*/ 0 h 346"/>
                  <a:gd name="T118" fmla="*/ 0 w 401"/>
                  <a:gd name="T119" fmla="*/ 0 h 346"/>
                  <a:gd name="T120" fmla="*/ 0 w 401"/>
                  <a:gd name="T121" fmla="*/ 0 h 346"/>
                  <a:gd name="T122" fmla="*/ 0 w 401"/>
                  <a:gd name="T123" fmla="*/ 0 h 346"/>
                  <a:gd name="T124" fmla="*/ 0 w 401"/>
                  <a:gd name="T125" fmla="*/ 0 h 3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1"/>
                  <a:gd name="T190" fmla="*/ 0 h 346"/>
                  <a:gd name="T191" fmla="*/ 401 w 401"/>
                  <a:gd name="T192" fmla="*/ 346 h 3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1" h="346">
                    <a:moveTo>
                      <a:pt x="390" y="71"/>
                    </a:moveTo>
                    <a:lnTo>
                      <a:pt x="388" y="70"/>
                    </a:lnTo>
                    <a:lnTo>
                      <a:pt x="385" y="70"/>
                    </a:lnTo>
                    <a:lnTo>
                      <a:pt x="383" y="70"/>
                    </a:lnTo>
                    <a:lnTo>
                      <a:pt x="382" y="70"/>
                    </a:lnTo>
                    <a:lnTo>
                      <a:pt x="379" y="70"/>
                    </a:lnTo>
                    <a:lnTo>
                      <a:pt x="377" y="70"/>
                    </a:lnTo>
                    <a:lnTo>
                      <a:pt x="374" y="70"/>
                    </a:lnTo>
                    <a:lnTo>
                      <a:pt x="373" y="71"/>
                    </a:lnTo>
                    <a:lnTo>
                      <a:pt x="371" y="71"/>
                    </a:lnTo>
                    <a:lnTo>
                      <a:pt x="368" y="71"/>
                    </a:lnTo>
                    <a:lnTo>
                      <a:pt x="366" y="71"/>
                    </a:lnTo>
                    <a:lnTo>
                      <a:pt x="365" y="72"/>
                    </a:lnTo>
                    <a:lnTo>
                      <a:pt x="362" y="72"/>
                    </a:lnTo>
                    <a:lnTo>
                      <a:pt x="360" y="72"/>
                    </a:lnTo>
                    <a:lnTo>
                      <a:pt x="357" y="74"/>
                    </a:lnTo>
                    <a:lnTo>
                      <a:pt x="356" y="74"/>
                    </a:lnTo>
                    <a:lnTo>
                      <a:pt x="352" y="74"/>
                    </a:lnTo>
                    <a:lnTo>
                      <a:pt x="351" y="75"/>
                    </a:lnTo>
                    <a:lnTo>
                      <a:pt x="349" y="75"/>
                    </a:lnTo>
                    <a:lnTo>
                      <a:pt x="346" y="76"/>
                    </a:lnTo>
                    <a:lnTo>
                      <a:pt x="344" y="76"/>
                    </a:lnTo>
                    <a:lnTo>
                      <a:pt x="342" y="76"/>
                    </a:lnTo>
                    <a:lnTo>
                      <a:pt x="340" y="77"/>
                    </a:lnTo>
                    <a:lnTo>
                      <a:pt x="338" y="77"/>
                    </a:lnTo>
                    <a:lnTo>
                      <a:pt x="335" y="79"/>
                    </a:lnTo>
                    <a:lnTo>
                      <a:pt x="333" y="79"/>
                    </a:lnTo>
                    <a:lnTo>
                      <a:pt x="332" y="79"/>
                    </a:lnTo>
                    <a:lnTo>
                      <a:pt x="329" y="80"/>
                    </a:lnTo>
                    <a:lnTo>
                      <a:pt x="327" y="80"/>
                    </a:lnTo>
                    <a:lnTo>
                      <a:pt x="324" y="81"/>
                    </a:lnTo>
                    <a:lnTo>
                      <a:pt x="323" y="81"/>
                    </a:lnTo>
                    <a:lnTo>
                      <a:pt x="321" y="81"/>
                    </a:lnTo>
                    <a:lnTo>
                      <a:pt x="318" y="81"/>
                    </a:lnTo>
                    <a:lnTo>
                      <a:pt x="317" y="81"/>
                    </a:lnTo>
                    <a:lnTo>
                      <a:pt x="315" y="81"/>
                    </a:lnTo>
                    <a:lnTo>
                      <a:pt x="314" y="81"/>
                    </a:lnTo>
                    <a:lnTo>
                      <a:pt x="315" y="81"/>
                    </a:lnTo>
                    <a:lnTo>
                      <a:pt x="315" y="80"/>
                    </a:lnTo>
                    <a:lnTo>
                      <a:pt x="316" y="79"/>
                    </a:lnTo>
                    <a:lnTo>
                      <a:pt x="317" y="76"/>
                    </a:lnTo>
                    <a:lnTo>
                      <a:pt x="317" y="74"/>
                    </a:lnTo>
                    <a:lnTo>
                      <a:pt x="318" y="71"/>
                    </a:lnTo>
                    <a:lnTo>
                      <a:pt x="318" y="69"/>
                    </a:lnTo>
                    <a:lnTo>
                      <a:pt x="318" y="68"/>
                    </a:lnTo>
                    <a:lnTo>
                      <a:pt x="318" y="65"/>
                    </a:lnTo>
                    <a:lnTo>
                      <a:pt x="318" y="64"/>
                    </a:lnTo>
                    <a:lnTo>
                      <a:pt x="318" y="62"/>
                    </a:lnTo>
                    <a:lnTo>
                      <a:pt x="317" y="59"/>
                    </a:lnTo>
                    <a:lnTo>
                      <a:pt x="317" y="58"/>
                    </a:lnTo>
                    <a:lnTo>
                      <a:pt x="316" y="55"/>
                    </a:lnTo>
                    <a:lnTo>
                      <a:pt x="315" y="52"/>
                    </a:lnTo>
                    <a:lnTo>
                      <a:pt x="312" y="48"/>
                    </a:lnTo>
                    <a:lnTo>
                      <a:pt x="311" y="47"/>
                    </a:lnTo>
                    <a:lnTo>
                      <a:pt x="310" y="46"/>
                    </a:lnTo>
                    <a:lnTo>
                      <a:pt x="307" y="43"/>
                    </a:lnTo>
                    <a:lnTo>
                      <a:pt x="306" y="42"/>
                    </a:lnTo>
                    <a:lnTo>
                      <a:pt x="304" y="41"/>
                    </a:lnTo>
                    <a:lnTo>
                      <a:pt x="303" y="40"/>
                    </a:lnTo>
                    <a:lnTo>
                      <a:pt x="300" y="38"/>
                    </a:lnTo>
                    <a:lnTo>
                      <a:pt x="299" y="37"/>
                    </a:lnTo>
                    <a:lnTo>
                      <a:pt x="297" y="36"/>
                    </a:lnTo>
                    <a:lnTo>
                      <a:pt x="294" y="35"/>
                    </a:lnTo>
                    <a:lnTo>
                      <a:pt x="293" y="34"/>
                    </a:lnTo>
                    <a:lnTo>
                      <a:pt x="290" y="32"/>
                    </a:lnTo>
                    <a:lnTo>
                      <a:pt x="288" y="31"/>
                    </a:lnTo>
                    <a:lnTo>
                      <a:pt x="286" y="30"/>
                    </a:lnTo>
                    <a:lnTo>
                      <a:pt x="283" y="30"/>
                    </a:lnTo>
                    <a:lnTo>
                      <a:pt x="282" y="30"/>
                    </a:lnTo>
                    <a:lnTo>
                      <a:pt x="279" y="29"/>
                    </a:lnTo>
                    <a:lnTo>
                      <a:pt x="277" y="29"/>
                    </a:lnTo>
                    <a:lnTo>
                      <a:pt x="275" y="27"/>
                    </a:lnTo>
                    <a:lnTo>
                      <a:pt x="272" y="27"/>
                    </a:lnTo>
                    <a:lnTo>
                      <a:pt x="270" y="27"/>
                    </a:lnTo>
                    <a:lnTo>
                      <a:pt x="267" y="27"/>
                    </a:lnTo>
                    <a:lnTo>
                      <a:pt x="265" y="27"/>
                    </a:lnTo>
                    <a:lnTo>
                      <a:pt x="264" y="27"/>
                    </a:lnTo>
                    <a:lnTo>
                      <a:pt x="261" y="27"/>
                    </a:lnTo>
                    <a:lnTo>
                      <a:pt x="259" y="27"/>
                    </a:lnTo>
                    <a:lnTo>
                      <a:pt x="256" y="27"/>
                    </a:lnTo>
                    <a:lnTo>
                      <a:pt x="255" y="29"/>
                    </a:lnTo>
                    <a:lnTo>
                      <a:pt x="253" y="29"/>
                    </a:lnTo>
                    <a:lnTo>
                      <a:pt x="250" y="30"/>
                    </a:lnTo>
                    <a:lnTo>
                      <a:pt x="249" y="30"/>
                    </a:lnTo>
                    <a:lnTo>
                      <a:pt x="248" y="31"/>
                    </a:lnTo>
                    <a:lnTo>
                      <a:pt x="245" y="32"/>
                    </a:lnTo>
                    <a:lnTo>
                      <a:pt x="244" y="34"/>
                    </a:lnTo>
                    <a:lnTo>
                      <a:pt x="242" y="35"/>
                    </a:lnTo>
                    <a:lnTo>
                      <a:pt x="241" y="36"/>
                    </a:lnTo>
                    <a:lnTo>
                      <a:pt x="239" y="38"/>
                    </a:lnTo>
                    <a:lnTo>
                      <a:pt x="238" y="40"/>
                    </a:lnTo>
                    <a:lnTo>
                      <a:pt x="237" y="41"/>
                    </a:lnTo>
                    <a:lnTo>
                      <a:pt x="237" y="43"/>
                    </a:lnTo>
                    <a:lnTo>
                      <a:pt x="236" y="46"/>
                    </a:lnTo>
                    <a:lnTo>
                      <a:pt x="236" y="48"/>
                    </a:lnTo>
                    <a:lnTo>
                      <a:pt x="234" y="51"/>
                    </a:lnTo>
                    <a:lnTo>
                      <a:pt x="234" y="53"/>
                    </a:lnTo>
                    <a:lnTo>
                      <a:pt x="234" y="55"/>
                    </a:lnTo>
                    <a:lnTo>
                      <a:pt x="234" y="58"/>
                    </a:lnTo>
                    <a:lnTo>
                      <a:pt x="234" y="62"/>
                    </a:lnTo>
                    <a:lnTo>
                      <a:pt x="236" y="65"/>
                    </a:lnTo>
                    <a:lnTo>
                      <a:pt x="237" y="68"/>
                    </a:lnTo>
                    <a:lnTo>
                      <a:pt x="239" y="68"/>
                    </a:lnTo>
                    <a:lnTo>
                      <a:pt x="242" y="66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3" y="59"/>
                    </a:lnTo>
                    <a:lnTo>
                      <a:pt x="244" y="57"/>
                    </a:lnTo>
                    <a:lnTo>
                      <a:pt x="244" y="55"/>
                    </a:lnTo>
                    <a:lnTo>
                      <a:pt x="245" y="52"/>
                    </a:lnTo>
                    <a:lnTo>
                      <a:pt x="248" y="49"/>
                    </a:lnTo>
                    <a:lnTo>
                      <a:pt x="249" y="47"/>
                    </a:lnTo>
                    <a:lnTo>
                      <a:pt x="252" y="46"/>
                    </a:lnTo>
                    <a:lnTo>
                      <a:pt x="254" y="44"/>
                    </a:lnTo>
                    <a:lnTo>
                      <a:pt x="258" y="43"/>
                    </a:lnTo>
                    <a:lnTo>
                      <a:pt x="260" y="42"/>
                    </a:lnTo>
                    <a:lnTo>
                      <a:pt x="264" y="42"/>
                    </a:lnTo>
                    <a:lnTo>
                      <a:pt x="267" y="42"/>
                    </a:lnTo>
                    <a:lnTo>
                      <a:pt x="271" y="43"/>
                    </a:lnTo>
                    <a:lnTo>
                      <a:pt x="273" y="44"/>
                    </a:lnTo>
                    <a:lnTo>
                      <a:pt x="277" y="46"/>
                    </a:lnTo>
                    <a:lnTo>
                      <a:pt x="281" y="46"/>
                    </a:lnTo>
                    <a:lnTo>
                      <a:pt x="284" y="48"/>
                    </a:lnTo>
                    <a:lnTo>
                      <a:pt x="286" y="49"/>
                    </a:lnTo>
                    <a:lnTo>
                      <a:pt x="287" y="51"/>
                    </a:lnTo>
                    <a:lnTo>
                      <a:pt x="289" y="51"/>
                    </a:lnTo>
                    <a:lnTo>
                      <a:pt x="290" y="52"/>
                    </a:lnTo>
                    <a:lnTo>
                      <a:pt x="293" y="54"/>
                    </a:lnTo>
                    <a:lnTo>
                      <a:pt x="295" y="57"/>
                    </a:lnTo>
                    <a:lnTo>
                      <a:pt x="295" y="58"/>
                    </a:lnTo>
                    <a:lnTo>
                      <a:pt x="297" y="60"/>
                    </a:lnTo>
                    <a:lnTo>
                      <a:pt x="298" y="63"/>
                    </a:lnTo>
                    <a:lnTo>
                      <a:pt x="298" y="64"/>
                    </a:lnTo>
                    <a:lnTo>
                      <a:pt x="297" y="66"/>
                    </a:lnTo>
                    <a:lnTo>
                      <a:pt x="295" y="69"/>
                    </a:lnTo>
                    <a:lnTo>
                      <a:pt x="294" y="70"/>
                    </a:lnTo>
                    <a:lnTo>
                      <a:pt x="294" y="72"/>
                    </a:lnTo>
                    <a:lnTo>
                      <a:pt x="292" y="74"/>
                    </a:lnTo>
                    <a:lnTo>
                      <a:pt x="290" y="76"/>
                    </a:lnTo>
                    <a:lnTo>
                      <a:pt x="288" y="77"/>
                    </a:lnTo>
                    <a:lnTo>
                      <a:pt x="287" y="80"/>
                    </a:lnTo>
                    <a:lnTo>
                      <a:pt x="283" y="79"/>
                    </a:lnTo>
                    <a:lnTo>
                      <a:pt x="281" y="77"/>
                    </a:lnTo>
                    <a:lnTo>
                      <a:pt x="278" y="76"/>
                    </a:lnTo>
                    <a:lnTo>
                      <a:pt x="276" y="75"/>
                    </a:lnTo>
                    <a:lnTo>
                      <a:pt x="272" y="74"/>
                    </a:lnTo>
                    <a:lnTo>
                      <a:pt x="270" y="74"/>
                    </a:lnTo>
                    <a:lnTo>
                      <a:pt x="266" y="72"/>
                    </a:lnTo>
                    <a:lnTo>
                      <a:pt x="264" y="71"/>
                    </a:lnTo>
                    <a:lnTo>
                      <a:pt x="262" y="71"/>
                    </a:lnTo>
                    <a:lnTo>
                      <a:pt x="260" y="71"/>
                    </a:lnTo>
                    <a:lnTo>
                      <a:pt x="259" y="72"/>
                    </a:lnTo>
                    <a:lnTo>
                      <a:pt x="258" y="75"/>
                    </a:lnTo>
                    <a:lnTo>
                      <a:pt x="258" y="76"/>
                    </a:lnTo>
                    <a:lnTo>
                      <a:pt x="256" y="79"/>
                    </a:lnTo>
                    <a:lnTo>
                      <a:pt x="256" y="81"/>
                    </a:lnTo>
                    <a:lnTo>
                      <a:pt x="256" y="83"/>
                    </a:lnTo>
                    <a:lnTo>
                      <a:pt x="256" y="85"/>
                    </a:lnTo>
                    <a:lnTo>
                      <a:pt x="256" y="87"/>
                    </a:lnTo>
                    <a:lnTo>
                      <a:pt x="258" y="89"/>
                    </a:lnTo>
                    <a:lnTo>
                      <a:pt x="258" y="91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48" y="93"/>
                    </a:lnTo>
                    <a:lnTo>
                      <a:pt x="245" y="93"/>
                    </a:lnTo>
                    <a:lnTo>
                      <a:pt x="242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2" y="97"/>
                    </a:lnTo>
                    <a:lnTo>
                      <a:pt x="230" y="97"/>
                    </a:lnTo>
                    <a:lnTo>
                      <a:pt x="228" y="97"/>
                    </a:lnTo>
                    <a:lnTo>
                      <a:pt x="226" y="97"/>
                    </a:lnTo>
                    <a:lnTo>
                      <a:pt x="225" y="97"/>
                    </a:lnTo>
                    <a:lnTo>
                      <a:pt x="222" y="97"/>
                    </a:lnTo>
                    <a:lnTo>
                      <a:pt x="221" y="98"/>
                    </a:lnTo>
                    <a:lnTo>
                      <a:pt x="219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4" y="98"/>
                    </a:lnTo>
                    <a:lnTo>
                      <a:pt x="211" y="98"/>
                    </a:lnTo>
                    <a:lnTo>
                      <a:pt x="210" y="98"/>
                    </a:lnTo>
                    <a:lnTo>
                      <a:pt x="208" y="98"/>
                    </a:lnTo>
                    <a:lnTo>
                      <a:pt x="206" y="99"/>
                    </a:lnTo>
                    <a:lnTo>
                      <a:pt x="204" y="99"/>
                    </a:lnTo>
                    <a:lnTo>
                      <a:pt x="203" y="99"/>
                    </a:lnTo>
                    <a:lnTo>
                      <a:pt x="200" y="99"/>
                    </a:lnTo>
                    <a:lnTo>
                      <a:pt x="199" y="99"/>
                    </a:lnTo>
                    <a:lnTo>
                      <a:pt x="197" y="99"/>
                    </a:lnTo>
                    <a:lnTo>
                      <a:pt x="196" y="99"/>
                    </a:lnTo>
                    <a:lnTo>
                      <a:pt x="193" y="99"/>
                    </a:lnTo>
                    <a:lnTo>
                      <a:pt x="191" y="99"/>
                    </a:lnTo>
                    <a:lnTo>
                      <a:pt x="189" y="99"/>
                    </a:lnTo>
                    <a:lnTo>
                      <a:pt x="188" y="99"/>
                    </a:lnTo>
                    <a:lnTo>
                      <a:pt x="186" y="99"/>
                    </a:lnTo>
                    <a:lnTo>
                      <a:pt x="183" y="99"/>
                    </a:lnTo>
                    <a:lnTo>
                      <a:pt x="182" y="98"/>
                    </a:lnTo>
                    <a:lnTo>
                      <a:pt x="180" y="98"/>
                    </a:lnTo>
                    <a:lnTo>
                      <a:pt x="177" y="98"/>
                    </a:lnTo>
                    <a:lnTo>
                      <a:pt x="174" y="98"/>
                    </a:lnTo>
                    <a:lnTo>
                      <a:pt x="170" y="98"/>
                    </a:lnTo>
                    <a:lnTo>
                      <a:pt x="166" y="97"/>
                    </a:lnTo>
                    <a:lnTo>
                      <a:pt x="164" y="97"/>
                    </a:lnTo>
                    <a:lnTo>
                      <a:pt x="160" y="96"/>
                    </a:lnTo>
                    <a:lnTo>
                      <a:pt x="158" y="96"/>
                    </a:lnTo>
                    <a:lnTo>
                      <a:pt x="154" y="94"/>
                    </a:lnTo>
                    <a:lnTo>
                      <a:pt x="152" y="93"/>
                    </a:lnTo>
                    <a:lnTo>
                      <a:pt x="149" y="92"/>
                    </a:lnTo>
                    <a:lnTo>
                      <a:pt x="152" y="91"/>
                    </a:lnTo>
                    <a:lnTo>
                      <a:pt x="154" y="89"/>
                    </a:lnTo>
                    <a:lnTo>
                      <a:pt x="158" y="88"/>
                    </a:lnTo>
                    <a:lnTo>
                      <a:pt x="160" y="86"/>
                    </a:lnTo>
                    <a:lnTo>
                      <a:pt x="164" y="85"/>
                    </a:lnTo>
                    <a:lnTo>
                      <a:pt x="165" y="85"/>
                    </a:lnTo>
                    <a:lnTo>
                      <a:pt x="166" y="85"/>
                    </a:lnTo>
                    <a:lnTo>
                      <a:pt x="168" y="81"/>
                    </a:lnTo>
                    <a:lnTo>
                      <a:pt x="171" y="79"/>
                    </a:lnTo>
                    <a:lnTo>
                      <a:pt x="174" y="76"/>
                    </a:lnTo>
                    <a:lnTo>
                      <a:pt x="176" y="74"/>
                    </a:lnTo>
                    <a:lnTo>
                      <a:pt x="177" y="71"/>
                    </a:lnTo>
                    <a:lnTo>
                      <a:pt x="180" y="69"/>
                    </a:lnTo>
                    <a:lnTo>
                      <a:pt x="182" y="66"/>
                    </a:lnTo>
                    <a:lnTo>
                      <a:pt x="183" y="64"/>
                    </a:lnTo>
                    <a:lnTo>
                      <a:pt x="185" y="62"/>
                    </a:lnTo>
                    <a:lnTo>
                      <a:pt x="187" y="59"/>
                    </a:lnTo>
                    <a:lnTo>
                      <a:pt x="188" y="57"/>
                    </a:lnTo>
                    <a:lnTo>
                      <a:pt x="189" y="54"/>
                    </a:lnTo>
                    <a:lnTo>
                      <a:pt x="189" y="52"/>
                    </a:lnTo>
                    <a:lnTo>
                      <a:pt x="191" y="49"/>
                    </a:lnTo>
                    <a:lnTo>
                      <a:pt x="191" y="47"/>
                    </a:lnTo>
                    <a:lnTo>
                      <a:pt x="192" y="44"/>
                    </a:lnTo>
                    <a:lnTo>
                      <a:pt x="192" y="42"/>
                    </a:lnTo>
                    <a:lnTo>
                      <a:pt x="192" y="40"/>
                    </a:lnTo>
                    <a:lnTo>
                      <a:pt x="192" y="37"/>
                    </a:lnTo>
                    <a:lnTo>
                      <a:pt x="192" y="36"/>
                    </a:lnTo>
                    <a:lnTo>
                      <a:pt x="191" y="34"/>
                    </a:lnTo>
                    <a:lnTo>
                      <a:pt x="191" y="31"/>
                    </a:lnTo>
                    <a:lnTo>
                      <a:pt x="189" y="29"/>
                    </a:lnTo>
                    <a:lnTo>
                      <a:pt x="189" y="27"/>
                    </a:lnTo>
                    <a:lnTo>
                      <a:pt x="188" y="25"/>
                    </a:lnTo>
                    <a:lnTo>
                      <a:pt x="187" y="23"/>
                    </a:lnTo>
                    <a:lnTo>
                      <a:pt x="186" y="21"/>
                    </a:lnTo>
                    <a:lnTo>
                      <a:pt x="186" y="19"/>
                    </a:lnTo>
                    <a:lnTo>
                      <a:pt x="183" y="18"/>
                    </a:lnTo>
                    <a:lnTo>
                      <a:pt x="182" y="15"/>
                    </a:lnTo>
                    <a:lnTo>
                      <a:pt x="181" y="14"/>
                    </a:lnTo>
                    <a:lnTo>
                      <a:pt x="180" y="13"/>
                    </a:lnTo>
                    <a:lnTo>
                      <a:pt x="177" y="10"/>
                    </a:lnTo>
                    <a:lnTo>
                      <a:pt x="176" y="9"/>
                    </a:lnTo>
                    <a:lnTo>
                      <a:pt x="174" y="8"/>
                    </a:lnTo>
                    <a:lnTo>
                      <a:pt x="172" y="7"/>
                    </a:lnTo>
                    <a:lnTo>
                      <a:pt x="170" y="6"/>
                    </a:lnTo>
                    <a:lnTo>
                      <a:pt x="168" y="4"/>
                    </a:lnTo>
                    <a:lnTo>
                      <a:pt x="165" y="3"/>
                    </a:lnTo>
                    <a:lnTo>
                      <a:pt x="164" y="3"/>
                    </a:lnTo>
                    <a:lnTo>
                      <a:pt x="160" y="2"/>
                    </a:lnTo>
                    <a:lnTo>
                      <a:pt x="158" y="1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5" y="1"/>
                    </a:lnTo>
                    <a:lnTo>
                      <a:pt x="132" y="1"/>
                    </a:lnTo>
                    <a:lnTo>
                      <a:pt x="129" y="2"/>
                    </a:lnTo>
                    <a:lnTo>
                      <a:pt x="126" y="2"/>
                    </a:lnTo>
                    <a:lnTo>
                      <a:pt x="124" y="3"/>
                    </a:lnTo>
                    <a:lnTo>
                      <a:pt x="123" y="4"/>
                    </a:lnTo>
                    <a:lnTo>
                      <a:pt x="119" y="6"/>
                    </a:lnTo>
                    <a:lnTo>
                      <a:pt x="116" y="7"/>
                    </a:lnTo>
                    <a:lnTo>
                      <a:pt x="114" y="8"/>
                    </a:lnTo>
                    <a:lnTo>
                      <a:pt x="113" y="9"/>
                    </a:lnTo>
                    <a:lnTo>
                      <a:pt x="110" y="10"/>
                    </a:lnTo>
                    <a:lnTo>
                      <a:pt x="108" y="13"/>
                    </a:lnTo>
                    <a:lnTo>
                      <a:pt x="106" y="14"/>
                    </a:lnTo>
                    <a:lnTo>
                      <a:pt x="104" y="17"/>
                    </a:lnTo>
                    <a:lnTo>
                      <a:pt x="102" y="18"/>
                    </a:lnTo>
                    <a:lnTo>
                      <a:pt x="99" y="20"/>
                    </a:lnTo>
                    <a:lnTo>
                      <a:pt x="98" y="21"/>
                    </a:lnTo>
                    <a:lnTo>
                      <a:pt x="96" y="24"/>
                    </a:lnTo>
                    <a:lnTo>
                      <a:pt x="95" y="26"/>
                    </a:lnTo>
                    <a:lnTo>
                      <a:pt x="93" y="27"/>
                    </a:lnTo>
                    <a:lnTo>
                      <a:pt x="92" y="30"/>
                    </a:lnTo>
                    <a:lnTo>
                      <a:pt x="91" y="32"/>
                    </a:lnTo>
                    <a:lnTo>
                      <a:pt x="90" y="35"/>
                    </a:lnTo>
                    <a:lnTo>
                      <a:pt x="91" y="37"/>
                    </a:lnTo>
                    <a:lnTo>
                      <a:pt x="95" y="38"/>
                    </a:lnTo>
                    <a:lnTo>
                      <a:pt x="97" y="37"/>
                    </a:lnTo>
                    <a:lnTo>
                      <a:pt x="99" y="35"/>
                    </a:lnTo>
                    <a:lnTo>
                      <a:pt x="103" y="31"/>
                    </a:lnTo>
                    <a:lnTo>
                      <a:pt x="106" y="29"/>
                    </a:lnTo>
                    <a:lnTo>
                      <a:pt x="109" y="27"/>
                    </a:lnTo>
                    <a:lnTo>
                      <a:pt x="113" y="24"/>
                    </a:lnTo>
                    <a:lnTo>
                      <a:pt x="116" y="23"/>
                    </a:lnTo>
                    <a:lnTo>
                      <a:pt x="118" y="21"/>
                    </a:lnTo>
                    <a:lnTo>
                      <a:pt x="120" y="21"/>
                    </a:lnTo>
                    <a:lnTo>
                      <a:pt x="121" y="20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4" y="18"/>
                    </a:lnTo>
                    <a:lnTo>
                      <a:pt x="135" y="18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41" y="18"/>
                    </a:lnTo>
                    <a:lnTo>
                      <a:pt x="143" y="18"/>
                    </a:lnTo>
                    <a:lnTo>
                      <a:pt x="144" y="18"/>
                    </a:lnTo>
                    <a:lnTo>
                      <a:pt x="147" y="19"/>
                    </a:lnTo>
                    <a:lnTo>
                      <a:pt x="149" y="19"/>
                    </a:lnTo>
                    <a:lnTo>
                      <a:pt x="151" y="20"/>
                    </a:lnTo>
                    <a:lnTo>
                      <a:pt x="153" y="21"/>
                    </a:lnTo>
                    <a:lnTo>
                      <a:pt x="155" y="23"/>
                    </a:lnTo>
                    <a:lnTo>
                      <a:pt x="158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4" y="26"/>
                    </a:lnTo>
                    <a:lnTo>
                      <a:pt x="165" y="27"/>
                    </a:lnTo>
                    <a:lnTo>
                      <a:pt x="168" y="27"/>
                    </a:lnTo>
                    <a:lnTo>
                      <a:pt x="169" y="29"/>
                    </a:lnTo>
                    <a:lnTo>
                      <a:pt x="170" y="30"/>
                    </a:lnTo>
                    <a:lnTo>
                      <a:pt x="172" y="31"/>
                    </a:lnTo>
                    <a:lnTo>
                      <a:pt x="174" y="35"/>
                    </a:lnTo>
                    <a:lnTo>
                      <a:pt x="176" y="36"/>
                    </a:lnTo>
                    <a:lnTo>
                      <a:pt x="176" y="40"/>
                    </a:lnTo>
                    <a:lnTo>
                      <a:pt x="176" y="42"/>
                    </a:lnTo>
                    <a:lnTo>
                      <a:pt x="176" y="44"/>
                    </a:lnTo>
                    <a:lnTo>
                      <a:pt x="175" y="46"/>
                    </a:lnTo>
                    <a:lnTo>
                      <a:pt x="175" y="47"/>
                    </a:lnTo>
                    <a:lnTo>
                      <a:pt x="174" y="49"/>
                    </a:lnTo>
                    <a:lnTo>
                      <a:pt x="172" y="52"/>
                    </a:lnTo>
                    <a:lnTo>
                      <a:pt x="171" y="53"/>
                    </a:lnTo>
                    <a:lnTo>
                      <a:pt x="170" y="55"/>
                    </a:lnTo>
                    <a:lnTo>
                      <a:pt x="169" y="57"/>
                    </a:lnTo>
                    <a:lnTo>
                      <a:pt x="168" y="59"/>
                    </a:lnTo>
                    <a:lnTo>
                      <a:pt x="166" y="62"/>
                    </a:lnTo>
                    <a:lnTo>
                      <a:pt x="165" y="63"/>
                    </a:lnTo>
                    <a:lnTo>
                      <a:pt x="163" y="65"/>
                    </a:lnTo>
                    <a:lnTo>
                      <a:pt x="161" y="69"/>
                    </a:lnTo>
                    <a:lnTo>
                      <a:pt x="159" y="70"/>
                    </a:lnTo>
                    <a:lnTo>
                      <a:pt x="158" y="71"/>
                    </a:lnTo>
                    <a:lnTo>
                      <a:pt x="154" y="72"/>
                    </a:lnTo>
                    <a:lnTo>
                      <a:pt x="153" y="75"/>
                    </a:lnTo>
                    <a:lnTo>
                      <a:pt x="149" y="76"/>
                    </a:lnTo>
                    <a:lnTo>
                      <a:pt x="147" y="77"/>
                    </a:lnTo>
                    <a:lnTo>
                      <a:pt x="144" y="79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4" y="82"/>
                    </a:lnTo>
                    <a:lnTo>
                      <a:pt x="130" y="83"/>
                    </a:lnTo>
                    <a:lnTo>
                      <a:pt x="129" y="85"/>
                    </a:lnTo>
                    <a:lnTo>
                      <a:pt x="127" y="83"/>
                    </a:lnTo>
                    <a:lnTo>
                      <a:pt x="125" y="82"/>
                    </a:lnTo>
                    <a:lnTo>
                      <a:pt x="124" y="81"/>
                    </a:lnTo>
                    <a:lnTo>
                      <a:pt x="123" y="81"/>
                    </a:lnTo>
                    <a:lnTo>
                      <a:pt x="119" y="79"/>
                    </a:lnTo>
                    <a:lnTo>
                      <a:pt x="116" y="76"/>
                    </a:lnTo>
                    <a:lnTo>
                      <a:pt x="114" y="74"/>
                    </a:lnTo>
                    <a:lnTo>
                      <a:pt x="112" y="71"/>
                    </a:lnTo>
                    <a:lnTo>
                      <a:pt x="110" y="69"/>
                    </a:lnTo>
                    <a:lnTo>
                      <a:pt x="108" y="66"/>
                    </a:lnTo>
                    <a:lnTo>
                      <a:pt x="107" y="64"/>
                    </a:lnTo>
                    <a:lnTo>
                      <a:pt x="104" y="62"/>
                    </a:lnTo>
                    <a:lnTo>
                      <a:pt x="103" y="58"/>
                    </a:lnTo>
                    <a:lnTo>
                      <a:pt x="102" y="55"/>
                    </a:lnTo>
                    <a:lnTo>
                      <a:pt x="99" y="53"/>
                    </a:lnTo>
                    <a:lnTo>
                      <a:pt x="98" y="51"/>
                    </a:lnTo>
                    <a:lnTo>
                      <a:pt x="97" y="48"/>
                    </a:lnTo>
                    <a:lnTo>
                      <a:pt x="96" y="46"/>
                    </a:lnTo>
                    <a:lnTo>
                      <a:pt x="95" y="44"/>
                    </a:lnTo>
                    <a:lnTo>
                      <a:pt x="93" y="44"/>
                    </a:lnTo>
                    <a:lnTo>
                      <a:pt x="92" y="46"/>
                    </a:lnTo>
                    <a:lnTo>
                      <a:pt x="92" y="47"/>
                    </a:lnTo>
                    <a:lnTo>
                      <a:pt x="92" y="51"/>
                    </a:lnTo>
                    <a:lnTo>
                      <a:pt x="92" y="53"/>
                    </a:lnTo>
                    <a:lnTo>
                      <a:pt x="92" y="57"/>
                    </a:lnTo>
                    <a:lnTo>
                      <a:pt x="93" y="59"/>
                    </a:lnTo>
                    <a:lnTo>
                      <a:pt x="93" y="63"/>
                    </a:lnTo>
                    <a:lnTo>
                      <a:pt x="93" y="65"/>
                    </a:lnTo>
                    <a:lnTo>
                      <a:pt x="95" y="69"/>
                    </a:lnTo>
                    <a:lnTo>
                      <a:pt x="96" y="71"/>
                    </a:lnTo>
                    <a:lnTo>
                      <a:pt x="96" y="74"/>
                    </a:lnTo>
                    <a:lnTo>
                      <a:pt x="97" y="76"/>
                    </a:lnTo>
                    <a:lnTo>
                      <a:pt x="98" y="79"/>
                    </a:lnTo>
                    <a:lnTo>
                      <a:pt x="101" y="81"/>
                    </a:lnTo>
                    <a:lnTo>
                      <a:pt x="101" y="83"/>
                    </a:lnTo>
                    <a:lnTo>
                      <a:pt x="103" y="86"/>
                    </a:lnTo>
                    <a:lnTo>
                      <a:pt x="104" y="88"/>
                    </a:lnTo>
                    <a:lnTo>
                      <a:pt x="107" y="91"/>
                    </a:lnTo>
                    <a:lnTo>
                      <a:pt x="104" y="91"/>
                    </a:lnTo>
                    <a:lnTo>
                      <a:pt x="103" y="92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7" y="92"/>
                    </a:lnTo>
                    <a:lnTo>
                      <a:pt x="95" y="92"/>
                    </a:lnTo>
                    <a:lnTo>
                      <a:pt x="93" y="92"/>
                    </a:lnTo>
                    <a:lnTo>
                      <a:pt x="91" y="93"/>
                    </a:lnTo>
                    <a:lnTo>
                      <a:pt x="90" y="93"/>
                    </a:lnTo>
                    <a:lnTo>
                      <a:pt x="87" y="93"/>
                    </a:lnTo>
                    <a:lnTo>
                      <a:pt x="86" y="93"/>
                    </a:lnTo>
                    <a:lnTo>
                      <a:pt x="84" y="93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6" y="93"/>
                    </a:lnTo>
                    <a:lnTo>
                      <a:pt x="74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7" y="92"/>
                    </a:lnTo>
                    <a:lnTo>
                      <a:pt x="65" y="92"/>
                    </a:lnTo>
                    <a:lnTo>
                      <a:pt x="63" y="92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7" y="92"/>
                    </a:lnTo>
                    <a:lnTo>
                      <a:pt x="56" y="91"/>
                    </a:lnTo>
                    <a:lnTo>
                      <a:pt x="53" y="91"/>
                    </a:lnTo>
                    <a:lnTo>
                      <a:pt x="50" y="91"/>
                    </a:lnTo>
                    <a:lnTo>
                      <a:pt x="47" y="89"/>
                    </a:lnTo>
                    <a:lnTo>
                      <a:pt x="45" y="89"/>
                    </a:lnTo>
                    <a:lnTo>
                      <a:pt x="42" y="88"/>
                    </a:lnTo>
                    <a:lnTo>
                      <a:pt x="41" y="87"/>
                    </a:lnTo>
                    <a:lnTo>
                      <a:pt x="39" y="87"/>
                    </a:lnTo>
                    <a:lnTo>
                      <a:pt x="36" y="86"/>
                    </a:lnTo>
                    <a:lnTo>
                      <a:pt x="33" y="85"/>
                    </a:lnTo>
                    <a:lnTo>
                      <a:pt x="29" y="83"/>
                    </a:lnTo>
                    <a:lnTo>
                      <a:pt x="26" y="82"/>
                    </a:lnTo>
                    <a:lnTo>
                      <a:pt x="24" y="81"/>
                    </a:lnTo>
                    <a:lnTo>
                      <a:pt x="20" y="80"/>
                    </a:lnTo>
                    <a:lnTo>
                      <a:pt x="18" y="77"/>
                    </a:lnTo>
                    <a:lnTo>
                      <a:pt x="15" y="75"/>
                    </a:lnTo>
                    <a:lnTo>
                      <a:pt x="13" y="74"/>
                    </a:lnTo>
                    <a:lnTo>
                      <a:pt x="11" y="71"/>
                    </a:lnTo>
                    <a:lnTo>
                      <a:pt x="8" y="69"/>
                    </a:lnTo>
                    <a:lnTo>
                      <a:pt x="6" y="68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1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2" y="68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1" y="77"/>
                    </a:lnTo>
                    <a:lnTo>
                      <a:pt x="13" y="80"/>
                    </a:lnTo>
                    <a:lnTo>
                      <a:pt x="15" y="82"/>
                    </a:lnTo>
                    <a:lnTo>
                      <a:pt x="18" y="85"/>
                    </a:lnTo>
                    <a:lnTo>
                      <a:pt x="20" y="87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8" y="93"/>
                    </a:lnTo>
                    <a:lnTo>
                      <a:pt x="30" y="94"/>
                    </a:lnTo>
                    <a:lnTo>
                      <a:pt x="33" y="97"/>
                    </a:lnTo>
                    <a:lnTo>
                      <a:pt x="35" y="98"/>
                    </a:lnTo>
                    <a:lnTo>
                      <a:pt x="37" y="100"/>
                    </a:lnTo>
                    <a:lnTo>
                      <a:pt x="40" y="102"/>
                    </a:lnTo>
                    <a:lnTo>
                      <a:pt x="42" y="103"/>
                    </a:lnTo>
                    <a:lnTo>
                      <a:pt x="46" y="104"/>
                    </a:lnTo>
                    <a:lnTo>
                      <a:pt x="48" y="105"/>
                    </a:lnTo>
                    <a:lnTo>
                      <a:pt x="51" y="106"/>
                    </a:lnTo>
                    <a:lnTo>
                      <a:pt x="54" y="106"/>
                    </a:lnTo>
                    <a:lnTo>
                      <a:pt x="57" y="108"/>
                    </a:lnTo>
                    <a:lnTo>
                      <a:pt x="61" y="109"/>
                    </a:lnTo>
                    <a:lnTo>
                      <a:pt x="63" y="109"/>
                    </a:lnTo>
                    <a:lnTo>
                      <a:pt x="67" y="110"/>
                    </a:lnTo>
                    <a:lnTo>
                      <a:pt x="68" y="110"/>
                    </a:lnTo>
                    <a:lnTo>
                      <a:pt x="70" y="111"/>
                    </a:lnTo>
                    <a:lnTo>
                      <a:pt x="71" y="111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8" y="111"/>
                    </a:lnTo>
                    <a:lnTo>
                      <a:pt x="79" y="111"/>
                    </a:lnTo>
                    <a:lnTo>
                      <a:pt x="81" y="113"/>
                    </a:lnTo>
                    <a:lnTo>
                      <a:pt x="82" y="113"/>
                    </a:lnTo>
                    <a:lnTo>
                      <a:pt x="85" y="113"/>
                    </a:lnTo>
                    <a:lnTo>
                      <a:pt x="86" y="113"/>
                    </a:lnTo>
                    <a:lnTo>
                      <a:pt x="88" y="113"/>
                    </a:lnTo>
                    <a:lnTo>
                      <a:pt x="91" y="113"/>
                    </a:lnTo>
                    <a:lnTo>
                      <a:pt x="93" y="113"/>
                    </a:lnTo>
                    <a:lnTo>
                      <a:pt x="96" y="113"/>
                    </a:lnTo>
                    <a:lnTo>
                      <a:pt x="98" y="113"/>
                    </a:lnTo>
                    <a:lnTo>
                      <a:pt x="101" y="113"/>
                    </a:lnTo>
                    <a:lnTo>
                      <a:pt x="103" y="113"/>
                    </a:lnTo>
                    <a:lnTo>
                      <a:pt x="106" y="111"/>
                    </a:lnTo>
                    <a:lnTo>
                      <a:pt x="108" y="111"/>
                    </a:lnTo>
                    <a:lnTo>
                      <a:pt x="110" y="111"/>
                    </a:lnTo>
                    <a:lnTo>
                      <a:pt x="113" y="110"/>
                    </a:lnTo>
                    <a:lnTo>
                      <a:pt x="115" y="110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3" y="108"/>
                    </a:lnTo>
                    <a:lnTo>
                      <a:pt x="124" y="108"/>
                    </a:lnTo>
                    <a:lnTo>
                      <a:pt x="126" y="106"/>
                    </a:lnTo>
                    <a:lnTo>
                      <a:pt x="130" y="108"/>
                    </a:lnTo>
                    <a:lnTo>
                      <a:pt x="132" y="109"/>
                    </a:lnTo>
                    <a:lnTo>
                      <a:pt x="135" y="110"/>
                    </a:lnTo>
                    <a:lnTo>
                      <a:pt x="136" y="111"/>
                    </a:lnTo>
                    <a:lnTo>
                      <a:pt x="138" y="111"/>
                    </a:lnTo>
                    <a:lnTo>
                      <a:pt x="140" y="113"/>
                    </a:lnTo>
                    <a:lnTo>
                      <a:pt x="142" y="113"/>
                    </a:lnTo>
                    <a:lnTo>
                      <a:pt x="143" y="114"/>
                    </a:lnTo>
                    <a:lnTo>
                      <a:pt x="144" y="114"/>
                    </a:lnTo>
                    <a:lnTo>
                      <a:pt x="147" y="115"/>
                    </a:lnTo>
                    <a:lnTo>
                      <a:pt x="149" y="115"/>
                    </a:lnTo>
                    <a:lnTo>
                      <a:pt x="151" y="115"/>
                    </a:lnTo>
                    <a:lnTo>
                      <a:pt x="153" y="116"/>
                    </a:lnTo>
                    <a:lnTo>
                      <a:pt x="154" y="116"/>
                    </a:lnTo>
                    <a:lnTo>
                      <a:pt x="157" y="116"/>
                    </a:lnTo>
                    <a:lnTo>
                      <a:pt x="159" y="117"/>
                    </a:lnTo>
                    <a:lnTo>
                      <a:pt x="160" y="117"/>
                    </a:lnTo>
                    <a:lnTo>
                      <a:pt x="163" y="117"/>
                    </a:lnTo>
                    <a:lnTo>
                      <a:pt x="164" y="117"/>
                    </a:lnTo>
                    <a:lnTo>
                      <a:pt x="166" y="119"/>
                    </a:lnTo>
                    <a:lnTo>
                      <a:pt x="168" y="119"/>
                    </a:lnTo>
                    <a:lnTo>
                      <a:pt x="170" y="119"/>
                    </a:lnTo>
                    <a:lnTo>
                      <a:pt x="172" y="119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20"/>
                    </a:lnTo>
                    <a:lnTo>
                      <a:pt x="181" y="120"/>
                    </a:lnTo>
                    <a:lnTo>
                      <a:pt x="183" y="120"/>
                    </a:lnTo>
                    <a:lnTo>
                      <a:pt x="185" y="120"/>
                    </a:lnTo>
                    <a:lnTo>
                      <a:pt x="187" y="120"/>
                    </a:lnTo>
                    <a:lnTo>
                      <a:pt x="189" y="120"/>
                    </a:lnTo>
                    <a:lnTo>
                      <a:pt x="191" y="120"/>
                    </a:lnTo>
                    <a:lnTo>
                      <a:pt x="193" y="120"/>
                    </a:lnTo>
                    <a:lnTo>
                      <a:pt x="196" y="120"/>
                    </a:lnTo>
                    <a:lnTo>
                      <a:pt x="198" y="119"/>
                    </a:lnTo>
                    <a:lnTo>
                      <a:pt x="200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3" y="117"/>
                    </a:lnTo>
                    <a:lnTo>
                      <a:pt x="215" y="116"/>
                    </a:lnTo>
                    <a:lnTo>
                      <a:pt x="217" y="116"/>
                    </a:lnTo>
                    <a:lnTo>
                      <a:pt x="220" y="115"/>
                    </a:lnTo>
                    <a:lnTo>
                      <a:pt x="222" y="115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1"/>
                    </a:lnTo>
                    <a:lnTo>
                      <a:pt x="237" y="110"/>
                    </a:lnTo>
                    <a:lnTo>
                      <a:pt x="241" y="110"/>
                    </a:lnTo>
                    <a:lnTo>
                      <a:pt x="242" y="109"/>
                    </a:lnTo>
                    <a:lnTo>
                      <a:pt x="245" y="109"/>
                    </a:lnTo>
                    <a:lnTo>
                      <a:pt x="248" y="108"/>
                    </a:lnTo>
                    <a:lnTo>
                      <a:pt x="250" y="106"/>
                    </a:lnTo>
                    <a:lnTo>
                      <a:pt x="253" y="106"/>
                    </a:lnTo>
                    <a:lnTo>
                      <a:pt x="255" y="105"/>
                    </a:lnTo>
                    <a:lnTo>
                      <a:pt x="258" y="104"/>
                    </a:lnTo>
                    <a:lnTo>
                      <a:pt x="260" y="104"/>
                    </a:lnTo>
                    <a:lnTo>
                      <a:pt x="264" y="103"/>
                    </a:lnTo>
                    <a:lnTo>
                      <a:pt x="266" y="103"/>
                    </a:lnTo>
                    <a:lnTo>
                      <a:pt x="269" y="105"/>
                    </a:lnTo>
                    <a:lnTo>
                      <a:pt x="270" y="106"/>
                    </a:lnTo>
                    <a:lnTo>
                      <a:pt x="272" y="109"/>
                    </a:lnTo>
                    <a:lnTo>
                      <a:pt x="276" y="110"/>
                    </a:lnTo>
                    <a:lnTo>
                      <a:pt x="278" y="111"/>
                    </a:lnTo>
                    <a:lnTo>
                      <a:pt x="282" y="114"/>
                    </a:lnTo>
                    <a:lnTo>
                      <a:pt x="286" y="115"/>
                    </a:lnTo>
                    <a:lnTo>
                      <a:pt x="288" y="116"/>
                    </a:lnTo>
                    <a:lnTo>
                      <a:pt x="292" y="116"/>
                    </a:lnTo>
                    <a:lnTo>
                      <a:pt x="295" y="117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300" y="119"/>
                    </a:lnTo>
                    <a:lnTo>
                      <a:pt x="303" y="119"/>
                    </a:lnTo>
                    <a:lnTo>
                      <a:pt x="306" y="119"/>
                    </a:lnTo>
                    <a:lnTo>
                      <a:pt x="310" y="119"/>
                    </a:lnTo>
                    <a:lnTo>
                      <a:pt x="312" y="119"/>
                    </a:lnTo>
                    <a:lnTo>
                      <a:pt x="316" y="119"/>
                    </a:lnTo>
                    <a:lnTo>
                      <a:pt x="322" y="126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7"/>
                    </a:lnTo>
                    <a:lnTo>
                      <a:pt x="196" y="340"/>
                    </a:lnTo>
                    <a:lnTo>
                      <a:pt x="197" y="341"/>
                    </a:lnTo>
                    <a:lnTo>
                      <a:pt x="198" y="344"/>
                    </a:lnTo>
                    <a:lnTo>
                      <a:pt x="200" y="345"/>
                    </a:lnTo>
                    <a:lnTo>
                      <a:pt x="203" y="346"/>
                    </a:lnTo>
                    <a:lnTo>
                      <a:pt x="206" y="346"/>
                    </a:lnTo>
                    <a:lnTo>
                      <a:pt x="209" y="344"/>
                    </a:lnTo>
                    <a:lnTo>
                      <a:pt x="213" y="341"/>
                    </a:lnTo>
                    <a:lnTo>
                      <a:pt x="346" y="109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6"/>
                    </a:lnTo>
                    <a:lnTo>
                      <a:pt x="355" y="106"/>
                    </a:lnTo>
                    <a:lnTo>
                      <a:pt x="357" y="105"/>
                    </a:lnTo>
                    <a:lnTo>
                      <a:pt x="360" y="104"/>
                    </a:lnTo>
                    <a:lnTo>
                      <a:pt x="362" y="104"/>
                    </a:lnTo>
                    <a:lnTo>
                      <a:pt x="365" y="104"/>
                    </a:lnTo>
                    <a:lnTo>
                      <a:pt x="366" y="103"/>
                    </a:lnTo>
                    <a:lnTo>
                      <a:pt x="368" y="102"/>
                    </a:lnTo>
                    <a:lnTo>
                      <a:pt x="371" y="102"/>
                    </a:lnTo>
                    <a:lnTo>
                      <a:pt x="373" y="100"/>
                    </a:lnTo>
                    <a:lnTo>
                      <a:pt x="374" y="100"/>
                    </a:lnTo>
                    <a:lnTo>
                      <a:pt x="377" y="99"/>
                    </a:lnTo>
                    <a:lnTo>
                      <a:pt x="379" y="98"/>
                    </a:lnTo>
                    <a:lnTo>
                      <a:pt x="382" y="98"/>
                    </a:lnTo>
                    <a:lnTo>
                      <a:pt x="383" y="97"/>
                    </a:lnTo>
                    <a:lnTo>
                      <a:pt x="385" y="96"/>
                    </a:lnTo>
                    <a:lnTo>
                      <a:pt x="387" y="94"/>
                    </a:lnTo>
                    <a:lnTo>
                      <a:pt x="388" y="93"/>
                    </a:lnTo>
                    <a:lnTo>
                      <a:pt x="391" y="91"/>
                    </a:lnTo>
                    <a:lnTo>
                      <a:pt x="394" y="88"/>
                    </a:lnTo>
                    <a:lnTo>
                      <a:pt x="395" y="87"/>
                    </a:lnTo>
                    <a:lnTo>
                      <a:pt x="396" y="86"/>
                    </a:lnTo>
                    <a:lnTo>
                      <a:pt x="397" y="83"/>
                    </a:lnTo>
                    <a:lnTo>
                      <a:pt x="399" y="82"/>
                    </a:lnTo>
                    <a:lnTo>
                      <a:pt x="400" y="80"/>
                    </a:lnTo>
                    <a:lnTo>
                      <a:pt x="400" y="79"/>
                    </a:lnTo>
                    <a:lnTo>
                      <a:pt x="401" y="76"/>
                    </a:lnTo>
                    <a:lnTo>
                      <a:pt x="401" y="75"/>
                    </a:lnTo>
                    <a:lnTo>
                      <a:pt x="401" y="72"/>
                    </a:lnTo>
                    <a:lnTo>
                      <a:pt x="401" y="71"/>
                    </a:lnTo>
                    <a:lnTo>
                      <a:pt x="400" y="70"/>
                    </a:lnTo>
                    <a:lnTo>
                      <a:pt x="399" y="70"/>
                    </a:lnTo>
                    <a:lnTo>
                      <a:pt x="397" y="70"/>
                    </a:lnTo>
                    <a:lnTo>
                      <a:pt x="395" y="70"/>
                    </a:lnTo>
                    <a:lnTo>
                      <a:pt x="393" y="70"/>
                    </a:lnTo>
                    <a:lnTo>
                      <a:pt x="39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4" name="Freeform 142"/>
              <p:cNvSpPr>
                <a:spLocks/>
              </p:cNvSpPr>
              <p:nvPr/>
            </p:nvSpPr>
            <p:spPr bwMode="auto">
              <a:xfrm>
                <a:off x="681" y="1060"/>
                <a:ext cx="72" cy="80"/>
              </a:xfrm>
              <a:custGeom>
                <a:avLst/>
                <a:gdLst>
                  <a:gd name="T0" fmla="*/ 0 w 215"/>
                  <a:gd name="T1" fmla="*/ 0 h 242"/>
                  <a:gd name="T2" fmla="*/ 0 w 215"/>
                  <a:gd name="T3" fmla="*/ 0 h 242"/>
                  <a:gd name="T4" fmla="*/ 0 w 215"/>
                  <a:gd name="T5" fmla="*/ 0 h 242"/>
                  <a:gd name="T6" fmla="*/ 0 w 215"/>
                  <a:gd name="T7" fmla="*/ 0 h 242"/>
                  <a:gd name="T8" fmla="*/ 0 w 215"/>
                  <a:gd name="T9" fmla="*/ 0 h 242"/>
                  <a:gd name="T10" fmla="*/ 0 w 215"/>
                  <a:gd name="T11" fmla="*/ 0 h 242"/>
                  <a:gd name="T12" fmla="*/ 0 w 215"/>
                  <a:gd name="T13" fmla="*/ 0 h 242"/>
                  <a:gd name="T14" fmla="*/ 0 w 215"/>
                  <a:gd name="T15" fmla="*/ 0 h 242"/>
                  <a:gd name="T16" fmla="*/ 0 w 215"/>
                  <a:gd name="T17" fmla="*/ 0 h 242"/>
                  <a:gd name="T18" fmla="*/ 0 w 215"/>
                  <a:gd name="T19" fmla="*/ 0 h 242"/>
                  <a:gd name="T20" fmla="*/ 0 w 215"/>
                  <a:gd name="T21" fmla="*/ 0 h 242"/>
                  <a:gd name="T22" fmla="*/ 0 w 215"/>
                  <a:gd name="T23" fmla="*/ 0 h 242"/>
                  <a:gd name="T24" fmla="*/ 0 w 215"/>
                  <a:gd name="T25" fmla="*/ 0 h 242"/>
                  <a:gd name="T26" fmla="*/ 0 w 215"/>
                  <a:gd name="T27" fmla="*/ 0 h 242"/>
                  <a:gd name="T28" fmla="*/ 0 w 215"/>
                  <a:gd name="T29" fmla="*/ 0 h 242"/>
                  <a:gd name="T30" fmla="*/ 0 w 215"/>
                  <a:gd name="T31" fmla="*/ 0 h 242"/>
                  <a:gd name="T32" fmla="*/ 0 w 215"/>
                  <a:gd name="T33" fmla="*/ 0 h 242"/>
                  <a:gd name="T34" fmla="*/ 0 w 215"/>
                  <a:gd name="T35" fmla="*/ 0 h 242"/>
                  <a:gd name="T36" fmla="*/ 0 w 215"/>
                  <a:gd name="T37" fmla="*/ 0 h 242"/>
                  <a:gd name="T38" fmla="*/ 0 w 215"/>
                  <a:gd name="T39" fmla="*/ 0 h 242"/>
                  <a:gd name="T40" fmla="*/ 0 w 215"/>
                  <a:gd name="T41" fmla="*/ 0 h 242"/>
                  <a:gd name="T42" fmla="*/ 0 w 215"/>
                  <a:gd name="T43" fmla="*/ 0 h 242"/>
                  <a:gd name="T44" fmla="*/ 0 w 215"/>
                  <a:gd name="T45" fmla="*/ 0 h 242"/>
                  <a:gd name="T46" fmla="*/ 0 w 215"/>
                  <a:gd name="T47" fmla="*/ 0 h 242"/>
                  <a:gd name="T48" fmla="*/ 0 w 215"/>
                  <a:gd name="T49" fmla="*/ 0 h 242"/>
                  <a:gd name="T50" fmla="*/ 0 w 215"/>
                  <a:gd name="T51" fmla="*/ 0 h 242"/>
                  <a:gd name="T52" fmla="*/ 0 w 215"/>
                  <a:gd name="T53" fmla="*/ 0 h 242"/>
                  <a:gd name="T54" fmla="*/ 0 w 215"/>
                  <a:gd name="T55" fmla="*/ 0 h 242"/>
                  <a:gd name="T56" fmla="*/ 0 w 215"/>
                  <a:gd name="T57" fmla="*/ 0 h 242"/>
                  <a:gd name="T58" fmla="*/ 0 w 215"/>
                  <a:gd name="T59" fmla="*/ 0 h 242"/>
                  <a:gd name="T60" fmla="*/ 0 w 215"/>
                  <a:gd name="T61" fmla="*/ 0 h 242"/>
                  <a:gd name="T62" fmla="*/ 0 w 215"/>
                  <a:gd name="T63" fmla="*/ 0 h 242"/>
                  <a:gd name="T64" fmla="*/ 0 w 215"/>
                  <a:gd name="T65" fmla="*/ 0 h 242"/>
                  <a:gd name="T66" fmla="*/ 0 w 215"/>
                  <a:gd name="T67" fmla="*/ 0 h 242"/>
                  <a:gd name="T68" fmla="*/ 0 w 215"/>
                  <a:gd name="T69" fmla="*/ 0 h 242"/>
                  <a:gd name="T70" fmla="*/ 0 w 215"/>
                  <a:gd name="T71" fmla="*/ 0 h 242"/>
                  <a:gd name="T72" fmla="*/ 0 w 215"/>
                  <a:gd name="T73" fmla="*/ 0 h 242"/>
                  <a:gd name="T74" fmla="*/ 0 w 215"/>
                  <a:gd name="T75" fmla="*/ 0 h 242"/>
                  <a:gd name="T76" fmla="*/ 0 w 215"/>
                  <a:gd name="T77" fmla="*/ 0 h 242"/>
                  <a:gd name="T78" fmla="*/ 0 w 215"/>
                  <a:gd name="T79" fmla="*/ 0 h 242"/>
                  <a:gd name="T80" fmla="*/ 0 w 215"/>
                  <a:gd name="T81" fmla="*/ 0 h 242"/>
                  <a:gd name="T82" fmla="*/ 0 w 215"/>
                  <a:gd name="T83" fmla="*/ 0 h 242"/>
                  <a:gd name="T84" fmla="*/ 0 w 215"/>
                  <a:gd name="T85" fmla="*/ 0 h 242"/>
                  <a:gd name="T86" fmla="*/ 0 w 215"/>
                  <a:gd name="T87" fmla="*/ 0 h 242"/>
                  <a:gd name="T88" fmla="*/ 0 w 215"/>
                  <a:gd name="T89" fmla="*/ 0 h 242"/>
                  <a:gd name="T90" fmla="*/ 0 w 215"/>
                  <a:gd name="T91" fmla="*/ 0 h 242"/>
                  <a:gd name="T92" fmla="*/ 0 w 215"/>
                  <a:gd name="T93" fmla="*/ 0 h 242"/>
                  <a:gd name="T94" fmla="*/ 0 w 215"/>
                  <a:gd name="T95" fmla="*/ 0 h 242"/>
                  <a:gd name="T96" fmla="*/ 0 w 215"/>
                  <a:gd name="T97" fmla="*/ 0 h 242"/>
                  <a:gd name="T98" fmla="*/ 0 w 215"/>
                  <a:gd name="T99" fmla="*/ 0 h 242"/>
                  <a:gd name="T100" fmla="*/ 0 w 215"/>
                  <a:gd name="T101" fmla="*/ 0 h 242"/>
                  <a:gd name="T102" fmla="*/ 0 w 215"/>
                  <a:gd name="T103" fmla="*/ 0 h 242"/>
                  <a:gd name="T104" fmla="*/ 0 w 215"/>
                  <a:gd name="T105" fmla="*/ 0 h 242"/>
                  <a:gd name="T106" fmla="*/ 0 w 215"/>
                  <a:gd name="T107" fmla="*/ 0 h 242"/>
                  <a:gd name="T108" fmla="*/ 0 w 215"/>
                  <a:gd name="T109" fmla="*/ 0 h 242"/>
                  <a:gd name="T110" fmla="*/ 0 w 215"/>
                  <a:gd name="T111" fmla="*/ 0 h 242"/>
                  <a:gd name="T112" fmla="*/ 0 w 215"/>
                  <a:gd name="T113" fmla="*/ 0 h 242"/>
                  <a:gd name="T114" fmla="*/ 0 w 215"/>
                  <a:gd name="T115" fmla="*/ 0 h 242"/>
                  <a:gd name="T116" fmla="*/ 0 w 215"/>
                  <a:gd name="T117" fmla="*/ 0 h 24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5"/>
                  <a:gd name="T178" fmla="*/ 0 h 242"/>
                  <a:gd name="T179" fmla="*/ 215 w 215"/>
                  <a:gd name="T180" fmla="*/ 242 h 24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5" h="242">
                    <a:moveTo>
                      <a:pt x="213" y="30"/>
                    </a:moveTo>
                    <a:lnTo>
                      <a:pt x="211" y="30"/>
                    </a:lnTo>
                    <a:lnTo>
                      <a:pt x="207" y="30"/>
                    </a:lnTo>
                    <a:lnTo>
                      <a:pt x="204" y="29"/>
                    </a:lnTo>
                    <a:lnTo>
                      <a:pt x="202" y="28"/>
                    </a:lnTo>
                    <a:lnTo>
                      <a:pt x="200" y="26"/>
                    </a:lnTo>
                    <a:lnTo>
                      <a:pt x="197" y="25"/>
                    </a:lnTo>
                    <a:lnTo>
                      <a:pt x="194" y="25"/>
                    </a:lnTo>
                    <a:lnTo>
                      <a:pt x="191" y="24"/>
                    </a:lnTo>
                    <a:lnTo>
                      <a:pt x="189" y="22"/>
                    </a:lnTo>
                    <a:lnTo>
                      <a:pt x="185" y="22"/>
                    </a:lnTo>
                    <a:lnTo>
                      <a:pt x="183" y="19"/>
                    </a:lnTo>
                    <a:lnTo>
                      <a:pt x="180" y="19"/>
                    </a:lnTo>
                    <a:lnTo>
                      <a:pt x="178" y="18"/>
                    </a:lnTo>
                    <a:lnTo>
                      <a:pt x="175" y="17"/>
                    </a:lnTo>
                    <a:lnTo>
                      <a:pt x="173" y="15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4" y="13"/>
                    </a:lnTo>
                    <a:lnTo>
                      <a:pt x="161" y="12"/>
                    </a:lnTo>
                    <a:lnTo>
                      <a:pt x="157" y="11"/>
                    </a:lnTo>
                    <a:lnTo>
                      <a:pt x="153" y="9"/>
                    </a:lnTo>
                    <a:lnTo>
                      <a:pt x="151" y="9"/>
                    </a:lnTo>
                    <a:lnTo>
                      <a:pt x="147" y="8"/>
                    </a:lnTo>
                    <a:lnTo>
                      <a:pt x="145" y="8"/>
                    </a:lnTo>
                    <a:lnTo>
                      <a:pt x="141" y="7"/>
                    </a:lnTo>
                    <a:lnTo>
                      <a:pt x="138" y="6"/>
                    </a:lnTo>
                    <a:lnTo>
                      <a:pt x="134" y="6"/>
                    </a:lnTo>
                    <a:lnTo>
                      <a:pt x="131" y="5"/>
                    </a:lnTo>
                    <a:lnTo>
                      <a:pt x="128" y="5"/>
                    </a:lnTo>
                    <a:lnTo>
                      <a:pt x="124" y="3"/>
                    </a:lnTo>
                    <a:lnTo>
                      <a:pt x="121" y="3"/>
                    </a:lnTo>
                    <a:lnTo>
                      <a:pt x="118" y="3"/>
                    </a:lnTo>
                    <a:lnTo>
                      <a:pt x="116" y="2"/>
                    </a:lnTo>
                    <a:lnTo>
                      <a:pt x="112" y="2"/>
                    </a:lnTo>
                    <a:lnTo>
                      <a:pt x="110" y="1"/>
                    </a:lnTo>
                    <a:lnTo>
                      <a:pt x="107" y="1"/>
                    </a:lnTo>
                    <a:lnTo>
                      <a:pt x="103" y="1"/>
                    </a:lnTo>
                    <a:lnTo>
                      <a:pt x="101" y="1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2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0" y="1"/>
                    </a:lnTo>
                    <a:lnTo>
                      <a:pt x="57" y="1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9" y="3"/>
                    </a:lnTo>
                    <a:lnTo>
                      <a:pt x="46" y="3"/>
                    </a:lnTo>
                    <a:lnTo>
                      <a:pt x="44" y="5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5" y="7"/>
                    </a:lnTo>
                    <a:lnTo>
                      <a:pt x="33" y="8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4" y="13"/>
                    </a:lnTo>
                    <a:lnTo>
                      <a:pt x="23" y="15"/>
                    </a:lnTo>
                    <a:lnTo>
                      <a:pt x="21" y="17"/>
                    </a:lnTo>
                    <a:lnTo>
                      <a:pt x="20" y="18"/>
                    </a:lnTo>
                    <a:lnTo>
                      <a:pt x="17" y="19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3" y="25"/>
                    </a:lnTo>
                    <a:lnTo>
                      <a:pt x="12" y="26"/>
                    </a:lnTo>
                    <a:lnTo>
                      <a:pt x="11" y="29"/>
                    </a:lnTo>
                    <a:lnTo>
                      <a:pt x="10" y="31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6" y="40"/>
                    </a:lnTo>
                    <a:lnTo>
                      <a:pt x="5" y="42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4" y="48"/>
                    </a:lnTo>
                    <a:lnTo>
                      <a:pt x="4" y="51"/>
                    </a:lnTo>
                    <a:lnTo>
                      <a:pt x="3" y="53"/>
                    </a:lnTo>
                    <a:lnTo>
                      <a:pt x="3" y="56"/>
                    </a:lnTo>
                    <a:lnTo>
                      <a:pt x="3" y="58"/>
                    </a:lnTo>
                    <a:lnTo>
                      <a:pt x="1" y="60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1" y="71"/>
                    </a:lnTo>
                    <a:lnTo>
                      <a:pt x="1" y="75"/>
                    </a:lnTo>
                    <a:lnTo>
                      <a:pt x="1" y="76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2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1" y="133"/>
                    </a:lnTo>
                    <a:lnTo>
                      <a:pt x="1" y="137"/>
                    </a:lnTo>
                    <a:lnTo>
                      <a:pt x="1" y="139"/>
                    </a:lnTo>
                    <a:lnTo>
                      <a:pt x="1" y="143"/>
                    </a:lnTo>
                    <a:lnTo>
                      <a:pt x="1" y="146"/>
                    </a:lnTo>
                    <a:lnTo>
                      <a:pt x="1" y="149"/>
                    </a:lnTo>
                    <a:lnTo>
                      <a:pt x="1" y="152"/>
                    </a:lnTo>
                    <a:lnTo>
                      <a:pt x="1" y="155"/>
                    </a:lnTo>
                    <a:lnTo>
                      <a:pt x="3" y="158"/>
                    </a:lnTo>
                    <a:lnTo>
                      <a:pt x="3" y="161"/>
                    </a:lnTo>
                    <a:lnTo>
                      <a:pt x="3" y="164"/>
                    </a:lnTo>
                    <a:lnTo>
                      <a:pt x="3" y="167"/>
                    </a:lnTo>
                    <a:lnTo>
                      <a:pt x="3" y="170"/>
                    </a:lnTo>
                    <a:lnTo>
                      <a:pt x="3" y="173"/>
                    </a:lnTo>
                    <a:lnTo>
                      <a:pt x="3" y="176"/>
                    </a:lnTo>
                    <a:lnTo>
                      <a:pt x="3" y="178"/>
                    </a:lnTo>
                    <a:lnTo>
                      <a:pt x="4" y="182"/>
                    </a:lnTo>
                    <a:lnTo>
                      <a:pt x="4" y="184"/>
                    </a:lnTo>
                    <a:lnTo>
                      <a:pt x="4" y="188"/>
                    </a:lnTo>
                    <a:lnTo>
                      <a:pt x="4" y="191"/>
                    </a:lnTo>
                    <a:lnTo>
                      <a:pt x="5" y="194"/>
                    </a:lnTo>
                    <a:lnTo>
                      <a:pt x="5" y="197"/>
                    </a:lnTo>
                    <a:lnTo>
                      <a:pt x="5" y="199"/>
                    </a:lnTo>
                    <a:lnTo>
                      <a:pt x="5" y="201"/>
                    </a:lnTo>
                    <a:lnTo>
                      <a:pt x="6" y="205"/>
                    </a:lnTo>
                    <a:lnTo>
                      <a:pt x="6" y="208"/>
                    </a:lnTo>
                    <a:lnTo>
                      <a:pt x="6" y="210"/>
                    </a:lnTo>
                    <a:lnTo>
                      <a:pt x="6" y="212"/>
                    </a:lnTo>
                    <a:lnTo>
                      <a:pt x="6" y="215"/>
                    </a:lnTo>
                    <a:lnTo>
                      <a:pt x="7" y="217"/>
                    </a:lnTo>
                    <a:lnTo>
                      <a:pt x="7" y="220"/>
                    </a:lnTo>
                    <a:lnTo>
                      <a:pt x="7" y="222"/>
                    </a:lnTo>
                    <a:lnTo>
                      <a:pt x="9" y="225"/>
                    </a:lnTo>
                    <a:lnTo>
                      <a:pt x="9" y="227"/>
                    </a:lnTo>
                    <a:lnTo>
                      <a:pt x="9" y="229"/>
                    </a:lnTo>
                    <a:lnTo>
                      <a:pt x="10" y="231"/>
                    </a:lnTo>
                    <a:lnTo>
                      <a:pt x="10" y="233"/>
                    </a:lnTo>
                    <a:lnTo>
                      <a:pt x="10" y="235"/>
                    </a:lnTo>
                    <a:lnTo>
                      <a:pt x="11" y="237"/>
                    </a:lnTo>
                    <a:lnTo>
                      <a:pt x="11" y="239"/>
                    </a:lnTo>
                    <a:lnTo>
                      <a:pt x="12" y="242"/>
                    </a:lnTo>
                    <a:lnTo>
                      <a:pt x="30" y="242"/>
                    </a:lnTo>
                    <a:lnTo>
                      <a:pt x="32" y="239"/>
                    </a:lnTo>
                    <a:lnTo>
                      <a:pt x="32" y="235"/>
                    </a:lnTo>
                    <a:lnTo>
                      <a:pt x="32" y="233"/>
                    </a:lnTo>
                    <a:lnTo>
                      <a:pt x="32" y="231"/>
                    </a:lnTo>
                    <a:lnTo>
                      <a:pt x="32" y="228"/>
                    </a:lnTo>
                    <a:lnTo>
                      <a:pt x="32" y="225"/>
                    </a:lnTo>
                    <a:lnTo>
                      <a:pt x="32" y="222"/>
                    </a:lnTo>
                    <a:lnTo>
                      <a:pt x="33" y="220"/>
                    </a:lnTo>
                    <a:lnTo>
                      <a:pt x="32" y="216"/>
                    </a:lnTo>
                    <a:lnTo>
                      <a:pt x="32" y="212"/>
                    </a:lnTo>
                    <a:lnTo>
                      <a:pt x="32" y="210"/>
                    </a:lnTo>
                    <a:lnTo>
                      <a:pt x="32" y="206"/>
                    </a:lnTo>
                    <a:lnTo>
                      <a:pt x="32" y="203"/>
                    </a:lnTo>
                    <a:lnTo>
                      <a:pt x="30" y="199"/>
                    </a:lnTo>
                    <a:lnTo>
                      <a:pt x="30" y="195"/>
                    </a:lnTo>
                    <a:lnTo>
                      <a:pt x="30" y="193"/>
                    </a:lnTo>
                    <a:lnTo>
                      <a:pt x="30" y="189"/>
                    </a:lnTo>
                    <a:lnTo>
                      <a:pt x="29" y="186"/>
                    </a:lnTo>
                    <a:lnTo>
                      <a:pt x="29" y="182"/>
                    </a:lnTo>
                    <a:lnTo>
                      <a:pt x="29" y="178"/>
                    </a:lnTo>
                    <a:lnTo>
                      <a:pt x="28" y="173"/>
                    </a:lnTo>
                    <a:lnTo>
                      <a:pt x="28" y="170"/>
                    </a:lnTo>
                    <a:lnTo>
                      <a:pt x="28" y="166"/>
                    </a:lnTo>
                    <a:lnTo>
                      <a:pt x="27" y="163"/>
                    </a:lnTo>
                    <a:lnTo>
                      <a:pt x="27" y="159"/>
                    </a:lnTo>
                    <a:lnTo>
                      <a:pt x="26" y="155"/>
                    </a:lnTo>
                    <a:lnTo>
                      <a:pt x="26" y="150"/>
                    </a:lnTo>
                    <a:lnTo>
                      <a:pt x="26" y="147"/>
                    </a:lnTo>
                    <a:lnTo>
                      <a:pt x="26" y="143"/>
                    </a:lnTo>
                    <a:lnTo>
                      <a:pt x="24" y="139"/>
                    </a:lnTo>
                    <a:lnTo>
                      <a:pt x="24" y="136"/>
                    </a:lnTo>
                    <a:lnTo>
                      <a:pt x="24" y="132"/>
                    </a:lnTo>
                    <a:lnTo>
                      <a:pt x="24" y="129"/>
                    </a:lnTo>
                    <a:lnTo>
                      <a:pt x="24" y="124"/>
                    </a:lnTo>
                    <a:lnTo>
                      <a:pt x="24" y="120"/>
                    </a:lnTo>
                    <a:lnTo>
                      <a:pt x="24" y="116"/>
                    </a:lnTo>
                    <a:lnTo>
                      <a:pt x="24" y="113"/>
                    </a:lnTo>
                    <a:lnTo>
                      <a:pt x="24" y="109"/>
                    </a:lnTo>
                    <a:lnTo>
                      <a:pt x="24" y="105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4"/>
                    </a:lnTo>
                    <a:lnTo>
                      <a:pt x="26" y="91"/>
                    </a:lnTo>
                    <a:lnTo>
                      <a:pt x="27" y="88"/>
                    </a:lnTo>
                    <a:lnTo>
                      <a:pt x="27" y="85"/>
                    </a:lnTo>
                    <a:lnTo>
                      <a:pt x="28" y="81"/>
                    </a:lnTo>
                    <a:lnTo>
                      <a:pt x="29" y="79"/>
                    </a:lnTo>
                    <a:lnTo>
                      <a:pt x="29" y="76"/>
                    </a:lnTo>
                    <a:lnTo>
                      <a:pt x="30" y="73"/>
                    </a:lnTo>
                    <a:lnTo>
                      <a:pt x="32" y="70"/>
                    </a:lnTo>
                    <a:lnTo>
                      <a:pt x="33" y="67"/>
                    </a:lnTo>
                    <a:lnTo>
                      <a:pt x="34" y="64"/>
                    </a:lnTo>
                    <a:lnTo>
                      <a:pt x="35" y="62"/>
                    </a:lnTo>
                    <a:lnTo>
                      <a:pt x="37" y="59"/>
                    </a:lnTo>
                    <a:lnTo>
                      <a:pt x="39" y="57"/>
                    </a:lnTo>
                    <a:lnTo>
                      <a:pt x="40" y="56"/>
                    </a:lnTo>
                    <a:lnTo>
                      <a:pt x="43" y="53"/>
                    </a:lnTo>
                    <a:lnTo>
                      <a:pt x="45" y="51"/>
                    </a:lnTo>
                    <a:lnTo>
                      <a:pt x="46" y="49"/>
                    </a:lnTo>
                    <a:lnTo>
                      <a:pt x="50" y="48"/>
                    </a:lnTo>
                    <a:lnTo>
                      <a:pt x="51" y="46"/>
                    </a:lnTo>
                    <a:lnTo>
                      <a:pt x="55" y="45"/>
                    </a:lnTo>
                    <a:lnTo>
                      <a:pt x="57" y="43"/>
                    </a:lnTo>
                    <a:lnTo>
                      <a:pt x="61" y="43"/>
                    </a:lnTo>
                    <a:lnTo>
                      <a:pt x="62" y="42"/>
                    </a:lnTo>
                    <a:lnTo>
                      <a:pt x="65" y="42"/>
                    </a:lnTo>
                    <a:lnTo>
                      <a:pt x="67" y="41"/>
                    </a:lnTo>
                    <a:lnTo>
                      <a:pt x="69" y="41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7" y="39"/>
                    </a:lnTo>
                    <a:lnTo>
                      <a:pt x="80" y="39"/>
                    </a:lnTo>
                    <a:lnTo>
                      <a:pt x="82" y="39"/>
                    </a:lnTo>
                    <a:lnTo>
                      <a:pt x="85" y="39"/>
                    </a:lnTo>
                    <a:lnTo>
                      <a:pt x="88" y="37"/>
                    </a:lnTo>
                    <a:lnTo>
                      <a:pt x="90" y="37"/>
                    </a:lnTo>
                    <a:lnTo>
                      <a:pt x="93" y="37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101" y="37"/>
                    </a:lnTo>
                    <a:lnTo>
                      <a:pt x="103" y="37"/>
                    </a:lnTo>
                    <a:lnTo>
                      <a:pt x="106" y="37"/>
                    </a:lnTo>
                    <a:lnTo>
                      <a:pt x="108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6" y="36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3" y="36"/>
                    </a:lnTo>
                    <a:lnTo>
                      <a:pt x="127" y="36"/>
                    </a:lnTo>
                    <a:lnTo>
                      <a:pt x="129" y="36"/>
                    </a:lnTo>
                    <a:lnTo>
                      <a:pt x="131" y="36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9" y="35"/>
                    </a:lnTo>
                    <a:lnTo>
                      <a:pt x="141" y="35"/>
                    </a:lnTo>
                    <a:lnTo>
                      <a:pt x="144" y="35"/>
                    </a:lnTo>
                    <a:lnTo>
                      <a:pt x="145" y="35"/>
                    </a:lnTo>
                    <a:lnTo>
                      <a:pt x="147" y="34"/>
                    </a:lnTo>
                    <a:lnTo>
                      <a:pt x="150" y="34"/>
                    </a:lnTo>
                    <a:lnTo>
                      <a:pt x="151" y="34"/>
                    </a:lnTo>
                    <a:lnTo>
                      <a:pt x="153" y="34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6" y="32"/>
                    </a:lnTo>
                    <a:lnTo>
                      <a:pt x="168" y="32"/>
                    </a:lnTo>
                    <a:lnTo>
                      <a:pt x="170" y="32"/>
                    </a:lnTo>
                    <a:lnTo>
                      <a:pt x="173" y="31"/>
                    </a:lnTo>
                    <a:lnTo>
                      <a:pt x="175" y="31"/>
                    </a:lnTo>
                    <a:lnTo>
                      <a:pt x="178" y="31"/>
                    </a:lnTo>
                    <a:lnTo>
                      <a:pt x="179" y="31"/>
                    </a:lnTo>
                    <a:lnTo>
                      <a:pt x="181" y="31"/>
                    </a:lnTo>
                    <a:lnTo>
                      <a:pt x="184" y="31"/>
                    </a:lnTo>
                    <a:lnTo>
                      <a:pt x="186" y="31"/>
                    </a:lnTo>
                    <a:lnTo>
                      <a:pt x="189" y="31"/>
                    </a:lnTo>
                    <a:lnTo>
                      <a:pt x="191" y="31"/>
                    </a:lnTo>
                    <a:lnTo>
                      <a:pt x="194" y="31"/>
                    </a:lnTo>
                    <a:lnTo>
                      <a:pt x="196" y="31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2" y="31"/>
                    </a:lnTo>
                    <a:lnTo>
                      <a:pt x="204" y="32"/>
                    </a:lnTo>
                    <a:lnTo>
                      <a:pt x="207" y="32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4"/>
                    </a:lnTo>
                    <a:lnTo>
                      <a:pt x="214" y="34"/>
                    </a:lnTo>
                    <a:lnTo>
                      <a:pt x="215" y="32"/>
                    </a:lnTo>
                    <a:lnTo>
                      <a:pt x="214" y="31"/>
                    </a:lnTo>
                    <a:lnTo>
                      <a:pt x="21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5" name="Freeform 143"/>
              <p:cNvSpPr>
                <a:spLocks/>
              </p:cNvSpPr>
              <p:nvPr/>
            </p:nvSpPr>
            <p:spPr bwMode="auto">
              <a:xfrm>
                <a:off x="737" y="1068"/>
                <a:ext cx="29" cy="72"/>
              </a:xfrm>
              <a:custGeom>
                <a:avLst/>
                <a:gdLst>
                  <a:gd name="T0" fmla="*/ 0 w 85"/>
                  <a:gd name="T1" fmla="*/ 0 h 217"/>
                  <a:gd name="T2" fmla="*/ 0 w 85"/>
                  <a:gd name="T3" fmla="*/ 0 h 217"/>
                  <a:gd name="T4" fmla="*/ 0 w 85"/>
                  <a:gd name="T5" fmla="*/ 0 h 217"/>
                  <a:gd name="T6" fmla="*/ 0 w 85"/>
                  <a:gd name="T7" fmla="*/ 0 h 217"/>
                  <a:gd name="T8" fmla="*/ 0 w 85"/>
                  <a:gd name="T9" fmla="*/ 0 h 217"/>
                  <a:gd name="T10" fmla="*/ 0 w 85"/>
                  <a:gd name="T11" fmla="*/ 0 h 217"/>
                  <a:gd name="T12" fmla="*/ 0 w 85"/>
                  <a:gd name="T13" fmla="*/ 0 h 217"/>
                  <a:gd name="T14" fmla="*/ 0 w 85"/>
                  <a:gd name="T15" fmla="*/ 0 h 217"/>
                  <a:gd name="T16" fmla="*/ 0 w 85"/>
                  <a:gd name="T17" fmla="*/ 0 h 217"/>
                  <a:gd name="T18" fmla="*/ 0 w 85"/>
                  <a:gd name="T19" fmla="*/ 0 h 217"/>
                  <a:gd name="T20" fmla="*/ 0 w 85"/>
                  <a:gd name="T21" fmla="*/ 0 h 217"/>
                  <a:gd name="T22" fmla="*/ 0 w 85"/>
                  <a:gd name="T23" fmla="*/ 0 h 217"/>
                  <a:gd name="T24" fmla="*/ 0 w 85"/>
                  <a:gd name="T25" fmla="*/ 0 h 217"/>
                  <a:gd name="T26" fmla="*/ 0 w 85"/>
                  <a:gd name="T27" fmla="*/ 0 h 217"/>
                  <a:gd name="T28" fmla="*/ 0 w 85"/>
                  <a:gd name="T29" fmla="*/ 0 h 217"/>
                  <a:gd name="T30" fmla="*/ 0 w 85"/>
                  <a:gd name="T31" fmla="*/ 0 h 217"/>
                  <a:gd name="T32" fmla="*/ 0 w 85"/>
                  <a:gd name="T33" fmla="*/ 0 h 217"/>
                  <a:gd name="T34" fmla="*/ 0 w 85"/>
                  <a:gd name="T35" fmla="*/ 0 h 217"/>
                  <a:gd name="T36" fmla="*/ 0 w 85"/>
                  <a:gd name="T37" fmla="*/ 0 h 217"/>
                  <a:gd name="T38" fmla="*/ 0 w 85"/>
                  <a:gd name="T39" fmla="*/ 0 h 217"/>
                  <a:gd name="T40" fmla="*/ 0 w 85"/>
                  <a:gd name="T41" fmla="*/ 0 h 217"/>
                  <a:gd name="T42" fmla="*/ 0 w 85"/>
                  <a:gd name="T43" fmla="*/ 0 h 217"/>
                  <a:gd name="T44" fmla="*/ 0 w 85"/>
                  <a:gd name="T45" fmla="*/ 0 h 217"/>
                  <a:gd name="T46" fmla="*/ 0 w 85"/>
                  <a:gd name="T47" fmla="*/ 0 h 217"/>
                  <a:gd name="T48" fmla="*/ 0 w 85"/>
                  <a:gd name="T49" fmla="*/ 0 h 217"/>
                  <a:gd name="T50" fmla="*/ 0 w 85"/>
                  <a:gd name="T51" fmla="*/ 0 h 217"/>
                  <a:gd name="T52" fmla="*/ 0 w 85"/>
                  <a:gd name="T53" fmla="*/ 0 h 217"/>
                  <a:gd name="T54" fmla="*/ 0 w 85"/>
                  <a:gd name="T55" fmla="*/ 0 h 217"/>
                  <a:gd name="T56" fmla="*/ 0 w 85"/>
                  <a:gd name="T57" fmla="*/ 0 h 217"/>
                  <a:gd name="T58" fmla="*/ 0 w 85"/>
                  <a:gd name="T59" fmla="*/ 0 h 217"/>
                  <a:gd name="T60" fmla="*/ 0 w 85"/>
                  <a:gd name="T61" fmla="*/ 0 h 217"/>
                  <a:gd name="T62" fmla="*/ 0 w 85"/>
                  <a:gd name="T63" fmla="*/ 0 h 217"/>
                  <a:gd name="T64" fmla="*/ 0 w 85"/>
                  <a:gd name="T65" fmla="*/ 0 h 217"/>
                  <a:gd name="T66" fmla="*/ 0 w 85"/>
                  <a:gd name="T67" fmla="*/ 0 h 217"/>
                  <a:gd name="T68" fmla="*/ 0 w 85"/>
                  <a:gd name="T69" fmla="*/ 0 h 217"/>
                  <a:gd name="T70" fmla="*/ 0 w 85"/>
                  <a:gd name="T71" fmla="*/ 0 h 217"/>
                  <a:gd name="T72" fmla="*/ 0 w 85"/>
                  <a:gd name="T73" fmla="*/ 0 h 217"/>
                  <a:gd name="T74" fmla="*/ 0 w 85"/>
                  <a:gd name="T75" fmla="*/ 0 h 217"/>
                  <a:gd name="T76" fmla="*/ 0 w 85"/>
                  <a:gd name="T77" fmla="*/ 0 h 217"/>
                  <a:gd name="T78" fmla="*/ 0 w 85"/>
                  <a:gd name="T79" fmla="*/ 0 h 217"/>
                  <a:gd name="T80" fmla="*/ 0 w 85"/>
                  <a:gd name="T81" fmla="*/ 0 h 217"/>
                  <a:gd name="T82" fmla="*/ 0 w 85"/>
                  <a:gd name="T83" fmla="*/ 0 h 217"/>
                  <a:gd name="T84" fmla="*/ 0 w 85"/>
                  <a:gd name="T85" fmla="*/ 0 h 217"/>
                  <a:gd name="T86" fmla="*/ 0 w 85"/>
                  <a:gd name="T87" fmla="*/ 0 h 217"/>
                  <a:gd name="T88" fmla="*/ 0 w 85"/>
                  <a:gd name="T89" fmla="*/ 0 h 217"/>
                  <a:gd name="T90" fmla="*/ 0 w 85"/>
                  <a:gd name="T91" fmla="*/ 0 h 217"/>
                  <a:gd name="T92" fmla="*/ 0 w 85"/>
                  <a:gd name="T93" fmla="*/ 0 h 217"/>
                  <a:gd name="T94" fmla="*/ 0 w 85"/>
                  <a:gd name="T95" fmla="*/ 0 h 217"/>
                  <a:gd name="T96" fmla="*/ 0 w 85"/>
                  <a:gd name="T97" fmla="*/ 0 h 217"/>
                  <a:gd name="T98" fmla="*/ 0 w 85"/>
                  <a:gd name="T99" fmla="*/ 0 h 217"/>
                  <a:gd name="T100" fmla="*/ 0 w 85"/>
                  <a:gd name="T101" fmla="*/ 0 h 217"/>
                  <a:gd name="T102" fmla="*/ 0 w 85"/>
                  <a:gd name="T103" fmla="*/ 0 h 217"/>
                  <a:gd name="T104" fmla="*/ 0 w 85"/>
                  <a:gd name="T105" fmla="*/ 0 h 217"/>
                  <a:gd name="T106" fmla="*/ 0 w 85"/>
                  <a:gd name="T107" fmla="*/ 0 h 2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217"/>
                  <a:gd name="T164" fmla="*/ 85 w 85"/>
                  <a:gd name="T165" fmla="*/ 217 h 2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217">
                    <a:moveTo>
                      <a:pt x="29" y="22"/>
                    </a:moveTo>
                    <a:lnTo>
                      <a:pt x="32" y="24"/>
                    </a:lnTo>
                    <a:lnTo>
                      <a:pt x="34" y="26"/>
                    </a:lnTo>
                    <a:lnTo>
                      <a:pt x="35" y="28"/>
                    </a:lnTo>
                    <a:lnTo>
                      <a:pt x="38" y="31"/>
                    </a:lnTo>
                    <a:lnTo>
                      <a:pt x="40" y="33"/>
                    </a:lnTo>
                    <a:lnTo>
                      <a:pt x="42" y="35"/>
                    </a:lnTo>
                    <a:lnTo>
                      <a:pt x="43" y="39"/>
                    </a:lnTo>
                    <a:lnTo>
                      <a:pt x="44" y="42"/>
                    </a:lnTo>
                    <a:lnTo>
                      <a:pt x="45" y="44"/>
                    </a:lnTo>
                    <a:lnTo>
                      <a:pt x="46" y="46"/>
                    </a:lnTo>
                    <a:lnTo>
                      <a:pt x="48" y="50"/>
                    </a:lnTo>
                    <a:lnTo>
                      <a:pt x="49" y="52"/>
                    </a:lnTo>
                    <a:lnTo>
                      <a:pt x="49" y="55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1" y="65"/>
                    </a:lnTo>
                    <a:lnTo>
                      <a:pt x="51" y="67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83"/>
                    </a:lnTo>
                    <a:lnTo>
                      <a:pt x="52" y="86"/>
                    </a:lnTo>
                    <a:lnTo>
                      <a:pt x="52" y="89"/>
                    </a:lnTo>
                    <a:lnTo>
                      <a:pt x="51" y="93"/>
                    </a:lnTo>
                    <a:lnTo>
                      <a:pt x="51" y="95"/>
                    </a:lnTo>
                    <a:lnTo>
                      <a:pt x="51" y="99"/>
                    </a:lnTo>
                    <a:lnTo>
                      <a:pt x="51" y="101"/>
                    </a:lnTo>
                    <a:lnTo>
                      <a:pt x="51" y="105"/>
                    </a:lnTo>
                    <a:lnTo>
                      <a:pt x="50" y="107"/>
                    </a:lnTo>
                    <a:lnTo>
                      <a:pt x="50" y="111"/>
                    </a:lnTo>
                    <a:lnTo>
                      <a:pt x="50" y="113"/>
                    </a:lnTo>
                    <a:lnTo>
                      <a:pt x="42" y="217"/>
                    </a:lnTo>
                    <a:lnTo>
                      <a:pt x="71" y="217"/>
                    </a:lnTo>
                    <a:lnTo>
                      <a:pt x="85" y="89"/>
                    </a:lnTo>
                    <a:lnTo>
                      <a:pt x="85" y="86"/>
                    </a:lnTo>
                    <a:lnTo>
                      <a:pt x="85" y="85"/>
                    </a:lnTo>
                    <a:lnTo>
                      <a:pt x="84" y="83"/>
                    </a:lnTo>
                    <a:lnTo>
                      <a:pt x="84" y="82"/>
                    </a:lnTo>
                    <a:lnTo>
                      <a:pt x="84" y="79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4" y="74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8"/>
                    </a:lnTo>
                    <a:lnTo>
                      <a:pt x="83" y="67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82" y="61"/>
                    </a:lnTo>
                    <a:lnTo>
                      <a:pt x="82" y="60"/>
                    </a:lnTo>
                    <a:lnTo>
                      <a:pt x="80" y="57"/>
                    </a:lnTo>
                    <a:lnTo>
                      <a:pt x="80" y="56"/>
                    </a:lnTo>
                    <a:lnTo>
                      <a:pt x="79" y="54"/>
                    </a:lnTo>
                    <a:lnTo>
                      <a:pt x="79" y="51"/>
                    </a:lnTo>
                    <a:lnTo>
                      <a:pt x="78" y="50"/>
                    </a:lnTo>
                    <a:lnTo>
                      <a:pt x="78" y="48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4" y="38"/>
                    </a:lnTo>
                    <a:lnTo>
                      <a:pt x="73" y="37"/>
                    </a:lnTo>
                    <a:lnTo>
                      <a:pt x="71" y="33"/>
                    </a:lnTo>
                    <a:lnTo>
                      <a:pt x="70" y="29"/>
                    </a:lnTo>
                    <a:lnTo>
                      <a:pt x="68" y="28"/>
                    </a:lnTo>
                    <a:lnTo>
                      <a:pt x="67" y="26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1" y="20"/>
                    </a:lnTo>
                    <a:lnTo>
                      <a:pt x="59" y="17"/>
                    </a:lnTo>
                    <a:lnTo>
                      <a:pt x="55" y="14"/>
                    </a:lnTo>
                    <a:lnTo>
                      <a:pt x="51" y="11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9"/>
                    </a:lnTo>
                    <a:lnTo>
                      <a:pt x="44" y="7"/>
                    </a:lnTo>
                    <a:lnTo>
                      <a:pt x="42" y="6"/>
                    </a:lnTo>
                    <a:lnTo>
                      <a:pt x="39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10" y="7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7" y="14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8" y="21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6" name="Freeform 144"/>
              <p:cNvSpPr>
                <a:spLocks/>
              </p:cNvSpPr>
              <p:nvPr/>
            </p:nvSpPr>
            <p:spPr bwMode="auto">
              <a:xfrm>
                <a:off x="584" y="824"/>
                <a:ext cx="293" cy="317"/>
              </a:xfrm>
              <a:custGeom>
                <a:avLst/>
                <a:gdLst>
                  <a:gd name="T0" fmla="*/ 0 w 879"/>
                  <a:gd name="T1" fmla="*/ 0 h 952"/>
                  <a:gd name="T2" fmla="*/ 0 w 879"/>
                  <a:gd name="T3" fmla="*/ 0 h 952"/>
                  <a:gd name="T4" fmla="*/ 0 w 879"/>
                  <a:gd name="T5" fmla="*/ 0 h 952"/>
                  <a:gd name="T6" fmla="*/ 0 w 879"/>
                  <a:gd name="T7" fmla="*/ 0 h 952"/>
                  <a:gd name="T8" fmla="*/ 0 w 879"/>
                  <a:gd name="T9" fmla="*/ 0 h 952"/>
                  <a:gd name="T10" fmla="*/ 0 w 879"/>
                  <a:gd name="T11" fmla="*/ 0 h 952"/>
                  <a:gd name="T12" fmla="*/ 0 w 879"/>
                  <a:gd name="T13" fmla="*/ 0 h 952"/>
                  <a:gd name="T14" fmla="*/ 0 w 879"/>
                  <a:gd name="T15" fmla="*/ 0 h 952"/>
                  <a:gd name="T16" fmla="*/ 0 w 879"/>
                  <a:gd name="T17" fmla="*/ 0 h 952"/>
                  <a:gd name="T18" fmla="*/ 0 w 879"/>
                  <a:gd name="T19" fmla="*/ 0 h 952"/>
                  <a:gd name="T20" fmla="*/ 0 w 879"/>
                  <a:gd name="T21" fmla="*/ 0 h 952"/>
                  <a:gd name="T22" fmla="*/ 0 w 879"/>
                  <a:gd name="T23" fmla="*/ 0 h 952"/>
                  <a:gd name="T24" fmla="*/ 0 w 879"/>
                  <a:gd name="T25" fmla="*/ 0 h 952"/>
                  <a:gd name="T26" fmla="*/ 0 w 879"/>
                  <a:gd name="T27" fmla="*/ 0 h 952"/>
                  <a:gd name="T28" fmla="*/ 0 w 879"/>
                  <a:gd name="T29" fmla="*/ 0 h 952"/>
                  <a:gd name="T30" fmla="*/ 0 w 879"/>
                  <a:gd name="T31" fmla="*/ 0 h 952"/>
                  <a:gd name="T32" fmla="*/ 0 w 879"/>
                  <a:gd name="T33" fmla="*/ 0 h 952"/>
                  <a:gd name="T34" fmla="*/ 0 w 879"/>
                  <a:gd name="T35" fmla="*/ 0 h 952"/>
                  <a:gd name="T36" fmla="*/ 0 w 879"/>
                  <a:gd name="T37" fmla="*/ 0 h 952"/>
                  <a:gd name="T38" fmla="*/ 0 w 879"/>
                  <a:gd name="T39" fmla="*/ 0 h 952"/>
                  <a:gd name="T40" fmla="*/ 0 w 879"/>
                  <a:gd name="T41" fmla="*/ 0 h 952"/>
                  <a:gd name="T42" fmla="*/ 0 w 879"/>
                  <a:gd name="T43" fmla="*/ 0 h 952"/>
                  <a:gd name="T44" fmla="*/ 0 w 879"/>
                  <a:gd name="T45" fmla="*/ 0 h 952"/>
                  <a:gd name="T46" fmla="*/ 0 w 879"/>
                  <a:gd name="T47" fmla="*/ 0 h 952"/>
                  <a:gd name="T48" fmla="*/ 0 w 879"/>
                  <a:gd name="T49" fmla="*/ 0 h 952"/>
                  <a:gd name="T50" fmla="*/ 0 w 879"/>
                  <a:gd name="T51" fmla="*/ 0 h 952"/>
                  <a:gd name="T52" fmla="*/ 0 w 879"/>
                  <a:gd name="T53" fmla="*/ 0 h 952"/>
                  <a:gd name="T54" fmla="*/ 0 w 879"/>
                  <a:gd name="T55" fmla="*/ 0 h 952"/>
                  <a:gd name="T56" fmla="*/ 0 w 879"/>
                  <a:gd name="T57" fmla="*/ 0 h 952"/>
                  <a:gd name="T58" fmla="*/ 0 w 879"/>
                  <a:gd name="T59" fmla="*/ 0 h 952"/>
                  <a:gd name="T60" fmla="*/ 0 w 879"/>
                  <a:gd name="T61" fmla="*/ 0 h 952"/>
                  <a:gd name="T62" fmla="*/ 0 w 879"/>
                  <a:gd name="T63" fmla="*/ 0 h 952"/>
                  <a:gd name="T64" fmla="*/ 0 w 879"/>
                  <a:gd name="T65" fmla="*/ 0 h 952"/>
                  <a:gd name="T66" fmla="*/ 0 w 879"/>
                  <a:gd name="T67" fmla="*/ 0 h 952"/>
                  <a:gd name="T68" fmla="*/ 0 w 879"/>
                  <a:gd name="T69" fmla="*/ 0 h 952"/>
                  <a:gd name="T70" fmla="*/ 0 w 879"/>
                  <a:gd name="T71" fmla="*/ 0 h 952"/>
                  <a:gd name="T72" fmla="*/ 0 w 879"/>
                  <a:gd name="T73" fmla="*/ 0 h 952"/>
                  <a:gd name="T74" fmla="*/ 0 w 879"/>
                  <a:gd name="T75" fmla="*/ 0 h 952"/>
                  <a:gd name="T76" fmla="*/ 0 w 879"/>
                  <a:gd name="T77" fmla="*/ 0 h 952"/>
                  <a:gd name="T78" fmla="*/ 0 w 879"/>
                  <a:gd name="T79" fmla="*/ 0 h 952"/>
                  <a:gd name="T80" fmla="*/ 0 w 879"/>
                  <a:gd name="T81" fmla="*/ 0 h 952"/>
                  <a:gd name="T82" fmla="*/ 0 w 879"/>
                  <a:gd name="T83" fmla="*/ 0 h 952"/>
                  <a:gd name="T84" fmla="*/ 0 w 879"/>
                  <a:gd name="T85" fmla="*/ 0 h 952"/>
                  <a:gd name="T86" fmla="*/ 0 w 879"/>
                  <a:gd name="T87" fmla="*/ 0 h 952"/>
                  <a:gd name="T88" fmla="*/ 0 w 879"/>
                  <a:gd name="T89" fmla="*/ 0 h 952"/>
                  <a:gd name="T90" fmla="*/ 0 w 879"/>
                  <a:gd name="T91" fmla="*/ 0 h 952"/>
                  <a:gd name="T92" fmla="*/ 0 w 879"/>
                  <a:gd name="T93" fmla="*/ 0 h 952"/>
                  <a:gd name="T94" fmla="*/ 0 w 879"/>
                  <a:gd name="T95" fmla="*/ 0 h 952"/>
                  <a:gd name="T96" fmla="*/ 0 w 879"/>
                  <a:gd name="T97" fmla="*/ 0 h 952"/>
                  <a:gd name="T98" fmla="*/ 0 w 879"/>
                  <a:gd name="T99" fmla="*/ 0 h 952"/>
                  <a:gd name="T100" fmla="*/ 0 w 879"/>
                  <a:gd name="T101" fmla="*/ 0 h 952"/>
                  <a:gd name="T102" fmla="*/ 0 w 879"/>
                  <a:gd name="T103" fmla="*/ 0 h 952"/>
                  <a:gd name="T104" fmla="*/ 0 w 879"/>
                  <a:gd name="T105" fmla="*/ 0 h 952"/>
                  <a:gd name="T106" fmla="*/ 0 w 879"/>
                  <a:gd name="T107" fmla="*/ 0 h 952"/>
                  <a:gd name="T108" fmla="*/ 0 w 879"/>
                  <a:gd name="T109" fmla="*/ 0 h 952"/>
                  <a:gd name="T110" fmla="*/ 0 w 879"/>
                  <a:gd name="T111" fmla="*/ 0 h 952"/>
                  <a:gd name="T112" fmla="*/ 0 w 879"/>
                  <a:gd name="T113" fmla="*/ 0 h 952"/>
                  <a:gd name="T114" fmla="*/ 0 w 879"/>
                  <a:gd name="T115" fmla="*/ 0 h 952"/>
                  <a:gd name="T116" fmla="*/ 0 w 879"/>
                  <a:gd name="T117" fmla="*/ 0 h 952"/>
                  <a:gd name="T118" fmla="*/ 0 w 879"/>
                  <a:gd name="T119" fmla="*/ 0 h 9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9"/>
                  <a:gd name="T181" fmla="*/ 0 h 952"/>
                  <a:gd name="T182" fmla="*/ 879 w 879"/>
                  <a:gd name="T183" fmla="*/ 952 h 9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9" h="952">
                    <a:moveTo>
                      <a:pt x="239" y="932"/>
                    </a:moveTo>
                    <a:lnTo>
                      <a:pt x="240" y="924"/>
                    </a:lnTo>
                    <a:lnTo>
                      <a:pt x="242" y="918"/>
                    </a:lnTo>
                    <a:lnTo>
                      <a:pt x="244" y="912"/>
                    </a:lnTo>
                    <a:lnTo>
                      <a:pt x="246" y="906"/>
                    </a:lnTo>
                    <a:lnTo>
                      <a:pt x="246" y="900"/>
                    </a:lnTo>
                    <a:lnTo>
                      <a:pt x="247" y="894"/>
                    </a:lnTo>
                    <a:lnTo>
                      <a:pt x="249" y="889"/>
                    </a:lnTo>
                    <a:lnTo>
                      <a:pt x="250" y="883"/>
                    </a:lnTo>
                    <a:lnTo>
                      <a:pt x="250" y="877"/>
                    </a:lnTo>
                    <a:lnTo>
                      <a:pt x="250" y="871"/>
                    </a:lnTo>
                    <a:lnTo>
                      <a:pt x="250" y="866"/>
                    </a:lnTo>
                    <a:lnTo>
                      <a:pt x="250" y="860"/>
                    </a:lnTo>
                    <a:lnTo>
                      <a:pt x="250" y="854"/>
                    </a:lnTo>
                    <a:lnTo>
                      <a:pt x="249" y="849"/>
                    </a:lnTo>
                    <a:lnTo>
                      <a:pt x="247" y="844"/>
                    </a:lnTo>
                    <a:lnTo>
                      <a:pt x="247" y="839"/>
                    </a:lnTo>
                    <a:lnTo>
                      <a:pt x="246" y="833"/>
                    </a:lnTo>
                    <a:lnTo>
                      <a:pt x="245" y="828"/>
                    </a:lnTo>
                    <a:lnTo>
                      <a:pt x="242" y="823"/>
                    </a:lnTo>
                    <a:lnTo>
                      <a:pt x="241" y="818"/>
                    </a:lnTo>
                    <a:lnTo>
                      <a:pt x="240" y="814"/>
                    </a:lnTo>
                    <a:lnTo>
                      <a:pt x="238" y="809"/>
                    </a:lnTo>
                    <a:lnTo>
                      <a:pt x="235" y="804"/>
                    </a:lnTo>
                    <a:lnTo>
                      <a:pt x="234" y="799"/>
                    </a:lnTo>
                    <a:lnTo>
                      <a:pt x="231" y="794"/>
                    </a:lnTo>
                    <a:lnTo>
                      <a:pt x="229" y="789"/>
                    </a:lnTo>
                    <a:lnTo>
                      <a:pt x="227" y="784"/>
                    </a:lnTo>
                    <a:lnTo>
                      <a:pt x="224" y="780"/>
                    </a:lnTo>
                    <a:lnTo>
                      <a:pt x="222" y="775"/>
                    </a:lnTo>
                    <a:lnTo>
                      <a:pt x="218" y="770"/>
                    </a:lnTo>
                    <a:lnTo>
                      <a:pt x="216" y="766"/>
                    </a:lnTo>
                    <a:lnTo>
                      <a:pt x="213" y="761"/>
                    </a:lnTo>
                    <a:lnTo>
                      <a:pt x="210" y="756"/>
                    </a:lnTo>
                    <a:lnTo>
                      <a:pt x="207" y="752"/>
                    </a:lnTo>
                    <a:lnTo>
                      <a:pt x="203" y="747"/>
                    </a:lnTo>
                    <a:lnTo>
                      <a:pt x="200" y="743"/>
                    </a:lnTo>
                    <a:lnTo>
                      <a:pt x="196" y="738"/>
                    </a:lnTo>
                    <a:lnTo>
                      <a:pt x="193" y="733"/>
                    </a:lnTo>
                    <a:lnTo>
                      <a:pt x="190" y="729"/>
                    </a:lnTo>
                    <a:lnTo>
                      <a:pt x="186" y="725"/>
                    </a:lnTo>
                    <a:lnTo>
                      <a:pt x="183" y="720"/>
                    </a:lnTo>
                    <a:lnTo>
                      <a:pt x="179" y="715"/>
                    </a:lnTo>
                    <a:lnTo>
                      <a:pt x="176" y="710"/>
                    </a:lnTo>
                    <a:lnTo>
                      <a:pt x="172" y="707"/>
                    </a:lnTo>
                    <a:lnTo>
                      <a:pt x="168" y="702"/>
                    </a:lnTo>
                    <a:lnTo>
                      <a:pt x="165" y="697"/>
                    </a:lnTo>
                    <a:lnTo>
                      <a:pt x="161" y="693"/>
                    </a:lnTo>
                    <a:lnTo>
                      <a:pt x="157" y="688"/>
                    </a:lnTo>
                    <a:lnTo>
                      <a:pt x="154" y="684"/>
                    </a:lnTo>
                    <a:lnTo>
                      <a:pt x="150" y="680"/>
                    </a:lnTo>
                    <a:lnTo>
                      <a:pt x="146" y="675"/>
                    </a:lnTo>
                    <a:lnTo>
                      <a:pt x="143" y="670"/>
                    </a:lnTo>
                    <a:lnTo>
                      <a:pt x="139" y="665"/>
                    </a:lnTo>
                    <a:lnTo>
                      <a:pt x="135" y="660"/>
                    </a:lnTo>
                    <a:lnTo>
                      <a:pt x="132" y="657"/>
                    </a:lnTo>
                    <a:lnTo>
                      <a:pt x="128" y="652"/>
                    </a:lnTo>
                    <a:lnTo>
                      <a:pt x="124" y="647"/>
                    </a:lnTo>
                    <a:lnTo>
                      <a:pt x="122" y="642"/>
                    </a:lnTo>
                    <a:lnTo>
                      <a:pt x="118" y="637"/>
                    </a:lnTo>
                    <a:lnTo>
                      <a:pt x="115" y="632"/>
                    </a:lnTo>
                    <a:lnTo>
                      <a:pt x="111" y="628"/>
                    </a:lnTo>
                    <a:lnTo>
                      <a:pt x="109" y="623"/>
                    </a:lnTo>
                    <a:lnTo>
                      <a:pt x="106" y="618"/>
                    </a:lnTo>
                    <a:lnTo>
                      <a:pt x="103" y="613"/>
                    </a:lnTo>
                    <a:lnTo>
                      <a:pt x="95" y="601"/>
                    </a:lnTo>
                    <a:lnTo>
                      <a:pt x="88" y="588"/>
                    </a:lnTo>
                    <a:lnTo>
                      <a:pt x="82" y="575"/>
                    </a:lnTo>
                    <a:lnTo>
                      <a:pt x="76" y="562"/>
                    </a:lnTo>
                    <a:lnTo>
                      <a:pt x="70" y="550"/>
                    </a:lnTo>
                    <a:lnTo>
                      <a:pt x="65" y="536"/>
                    </a:lnTo>
                    <a:lnTo>
                      <a:pt x="60" y="524"/>
                    </a:lnTo>
                    <a:lnTo>
                      <a:pt x="56" y="511"/>
                    </a:lnTo>
                    <a:lnTo>
                      <a:pt x="53" y="499"/>
                    </a:lnTo>
                    <a:lnTo>
                      <a:pt x="49" y="485"/>
                    </a:lnTo>
                    <a:lnTo>
                      <a:pt x="47" y="473"/>
                    </a:lnTo>
                    <a:lnTo>
                      <a:pt x="44" y="461"/>
                    </a:lnTo>
                    <a:lnTo>
                      <a:pt x="42" y="448"/>
                    </a:lnTo>
                    <a:lnTo>
                      <a:pt x="40" y="436"/>
                    </a:lnTo>
                    <a:lnTo>
                      <a:pt x="39" y="423"/>
                    </a:lnTo>
                    <a:lnTo>
                      <a:pt x="38" y="411"/>
                    </a:lnTo>
                    <a:lnTo>
                      <a:pt x="37" y="399"/>
                    </a:lnTo>
                    <a:lnTo>
                      <a:pt x="37" y="387"/>
                    </a:lnTo>
                    <a:lnTo>
                      <a:pt x="38" y="375"/>
                    </a:lnTo>
                    <a:lnTo>
                      <a:pt x="39" y="363"/>
                    </a:lnTo>
                    <a:lnTo>
                      <a:pt x="39" y="350"/>
                    </a:lnTo>
                    <a:lnTo>
                      <a:pt x="42" y="340"/>
                    </a:lnTo>
                    <a:lnTo>
                      <a:pt x="43" y="327"/>
                    </a:lnTo>
                    <a:lnTo>
                      <a:pt x="45" y="316"/>
                    </a:lnTo>
                    <a:lnTo>
                      <a:pt x="48" y="304"/>
                    </a:lnTo>
                    <a:lnTo>
                      <a:pt x="51" y="293"/>
                    </a:lnTo>
                    <a:lnTo>
                      <a:pt x="55" y="282"/>
                    </a:lnTo>
                    <a:lnTo>
                      <a:pt x="59" y="271"/>
                    </a:lnTo>
                    <a:lnTo>
                      <a:pt x="62" y="260"/>
                    </a:lnTo>
                    <a:lnTo>
                      <a:pt x="67" y="251"/>
                    </a:lnTo>
                    <a:lnTo>
                      <a:pt x="72" y="240"/>
                    </a:lnTo>
                    <a:lnTo>
                      <a:pt x="78" y="230"/>
                    </a:lnTo>
                    <a:lnTo>
                      <a:pt x="83" y="220"/>
                    </a:lnTo>
                    <a:lnTo>
                      <a:pt x="89" y="211"/>
                    </a:lnTo>
                    <a:lnTo>
                      <a:pt x="95" y="201"/>
                    </a:lnTo>
                    <a:lnTo>
                      <a:pt x="101" y="191"/>
                    </a:lnTo>
                    <a:lnTo>
                      <a:pt x="109" y="181"/>
                    </a:lnTo>
                    <a:lnTo>
                      <a:pt x="116" y="173"/>
                    </a:lnTo>
                    <a:lnTo>
                      <a:pt x="123" y="163"/>
                    </a:lnTo>
                    <a:lnTo>
                      <a:pt x="132" y="156"/>
                    </a:lnTo>
                    <a:lnTo>
                      <a:pt x="139" y="146"/>
                    </a:lnTo>
                    <a:lnTo>
                      <a:pt x="148" y="139"/>
                    </a:lnTo>
                    <a:lnTo>
                      <a:pt x="156" y="130"/>
                    </a:lnTo>
                    <a:lnTo>
                      <a:pt x="166" y="123"/>
                    </a:lnTo>
                    <a:lnTo>
                      <a:pt x="174" y="116"/>
                    </a:lnTo>
                    <a:lnTo>
                      <a:pt x="185" y="110"/>
                    </a:lnTo>
                    <a:lnTo>
                      <a:pt x="195" y="102"/>
                    </a:lnTo>
                    <a:lnTo>
                      <a:pt x="205" y="96"/>
                    </a:lnTo>
                    <a:lnTo>
                      <a:pt x="216" y="89"/>
                    </a:lnTo>
                    <a:lnTo>
                      <a:pt x="227" y="83"/>
                    </a:lnTo>
                    <a:lnTo>
                      <a:pt x="238" y="78"/>
                    </a:lnTo>
                    <a:lnTo>
                      <a:pt x="249" y="73"/>
                    </a:lnTo>
                    <a:lnTo>
                      <a:pt x="259" y="67"/>
                    </a:lnTo>
                    <a:lnTo>
                      <a:pt x="272" y="62"/>
                    </a:lnTo>
                    <a:lnTo>
                      <a:pt x="284" y="59"/>
                    </a:lnTo>
                    <a:lnTo>
                      <a:pt x="296" y="55"/>
                    </a:lnTo>
                    <a:lnTo>
                      <a:pt x="309" y="51"/>
                    </a:lnTo>
                    <a:lnTo>
                      <a:pt x="321" y="48"/>
                    </a:lnTo>
                    <a:lnTo>
                      <a:pt x="335" y="44"/>
                    </a:lnTo>
                    <a:lnTo>
                      <a:pt x="348" y="42"/>
                    </a:lnTo>
                    <a:lnTo>
                      <a:pt x="362" y="39"/>
                    </a:lnTo>
                    <a:lnTo>
                      <a:pt x="376" y="38"/>
                    </a:lnTo>
                    <a:lnTo>
                      <a:pt x="390" y="37"/>
                    </a:lnTo>
                    <a:lnTo>
                      <a:pt x="404" y="36"/>
                    </a:lnTo>
                    <a:lnTo>
                      <a:pt x="418" y="34"/>
                    </a:lnTo>
                    <a:lnTo>
                      <a:pt x="430" y="34"/>
                    </a:lnTo>
                    <a:lnTo>
                      <a:pt x="443" y="34"/>
                    </a:lnTo>
                    <a:lnTo>
                      <a:pt x="455" y="36"/>
                    </a:lnTo>
                    <a:lnTo>
                      <a:pt x="469" y="36"/>
                    </a:lnTo>
                    <a:lnTo>
                      <a:pt x="481" y="37"/>
                    </a:lnTo>
                    <a:lnTo>
                      <a:pt x="493" y="38"/>
                    </a:lnTo>
                    <a:lnTo>
                      <a:pt x="506" y="40"/>
                    </a:lnTo>
                    <a:lnTo>
                      <a:pt x="517" y="43"/>
                    </a:lnTo>
                    <a:lnTo>
                      <a:pt x="530" y="45"/>
                    </a:lnTo>
                    <a:lnTo>
                      <a:pt x="542" y="49"/>
                    </a:lnTo>
                    <a:lnTo>
                      <a:pt x="553" y="53"/>
                    </a:lnTo>
                    <a:lnTo>
                      <a:pt x="564" y="55"/>
                    </a:lnTo>
                    <a:lnTo>
                      <a:pt x="576" y="60"/>
                    </a:lnTo>
                    <a:lnTo>
                      <a:pt x="587" y="64"/>
                    </a:lnTo>
                    <a:lnTo>
                      <a:pt x="598" y="68"/>
                    </a:lnTo>
                    <a:lnTo>
                      <a:pt x="607" y="73"/>
                    </a:lnTo>
                    <a:lnTo>
                      <a:pt x="618" y="78"/>
                    </a:lnTo>
                    <a:lnTo>
                      <a:pt x="628" y="84"/>
                    </a:lnTo>
                    <a:lnTo>
                      <a:pt x="638" y="90"/>
                    </a:lnTo>
                    <a:lnTo>
                      <a:pt x="648" y="95"/>
                    </a:lnTo>
                    <a:lnTo>
                      <a:pt x="657" y="102"/>
                    </a:lnTo>
                    <a:lnTo>
                      <a:pt x="667" y="109"/>
                    </a:lnTo>
                    <a:lnTo>
                      <a:pt x="676" y="116"/>
                    </a:lnTo>
                    <a:lnTo>
                      <a:pt x="684" y="123"/>
                    </a:lnTo>
                    <a:lnTo>
                      <a:pt x="693" y="130"/>
                    </a:lnTo>
                    <a:lnTo>
                      <a:pt x="701" y="138"/>
                    </a:lnTo>
                    <a:lnTo>
                      <a:pt x="710" y="146"/>
                    </a:lnTo>
                    <a:lnTo>
                      <a:pt x="717" y="153"/>
                    </a:lnTo>
                    <a:lnTo>
                      <a:pt x="725" y="162"/>
                    </a:lnTo>
                    <a:lnTo>
                      <a:pt x="733" y="171"/>
                    </a:lnTo>
                    <a:lnTo>
                      <a:pt x="740" y="180"/>
                    </a:lnTo>
                    <a:lnTo>
                      <a:pt x="746" y="189"/>
                    </a:lnTo>
                    <a:lnTo>
                      <a:pt x="753" y="197"/>
                    </a:lnTo>
                    <a:lnTo>
                      <a:pt x="759" y="207"/>
                    </a:lnTo>
                    <a:lnTo>
                      <a:pt x="766" y="217"/>
                    </a:lnTo>
                    <a:lnTo>
                      <a:pt x="770" y="226"/>
                    </a:lnTo>
                    <a:lnTo>
                      <a:pt x="776" y="236"/>
                    </a:lnTo>
                    <a:lnTo>
                      <a:pt x="781" y="246"/>
                    </a:lnTo>
                    <a:lnTo>
                      <a:pt x="786" y="257"/>
                    </a:lnTo>
                    <a:lnTo>
                      <a:pt x="791" y="268"/>
                    </a:lnTo>
                    <a:lnTo>
                      <a:pt x="795" y="277"/>
                    </a:lnTo>
                    <a:lnTo>
                      <a:pt x="798" y="288"/>
                    </a:lnTo>
                    <a:lnTo>
                      <a:pt x="803" y="299"/>
                    </a:lnTo>
                    <a:lnTo>
                      <a:pt x="806" y="310"/>
                    </a:lnTo>
                    <a:lnTo>
                      <a:pt x="809" y="321"/>
                    </a:lnTo>
                    <a:lnTo>
                      <a:pt x="812" y="333"/>
                    </a:lnTo>
                    <a:lnTo>
                      <a:pt x="814" y="344"/>
                    </a:lnTo>
                    <a:lnTo>
                      <a:pt x="815" y="355"/>
                    </a:lnTo>
                    <a:lnTo>
                      <a:pt x="818" y="367"/>
                    </a:lnTo>
                    <a:lnTo>
                      <a:pt x="819" y="380"/>
                    </a:lnTo>
                    <a:lnTo>
                      <a:pt x="820" y="391"/>
                    </a:lnTo>
                    <a:lnTo>
                      <a:pt x="820" y="403"/>
                    </a:lnTo>
                    <a:lnTo>
                      <a:pt x="821" y="415"/>
                    </a:lnTo>
                    <a:lnTo>
                      <a:pt x="820" y="427"/>
                    </a:lnTo>
                    <a:lnTo>
                      <a:pt x="820" y="439"/>
                    </a:lnTo>
                    <a:lnTo>
                      <a:pt x="819" y="451"/>
                    </a:lnTo>
                    <a:lnTo>
                      <a:pt x="819" y="464"/>
                    </a:lnTo>
                    <a:lnTo>
                      <a:pt x="817" y="477"/>
                    </a:lnTo>
                    <a:lnTo>
                      <a:pt x="815" y="489"/>
                    </a:lnTo>
                    <a:lnTo>
                      <a:pt x="813" y="501"/>
                    </a:lnTo>
                    <a:lnTo>
                      <a:pt x="811" y="515"/>
                    </a:lnTo>
                    <a:lnTo>
                      <a:pt x="808" y="527"/>
                    </a:lnTo>
                    <a:lnTo>
                      <a:pt x="804" y="540"/>
                    </a:lnTo>
                    <a:lnTo>
                      <a:pt x="802" y="546"/>
                    </a:lnTo>
                    <a:lnTo>
                      <a:pt x="800" y="553"/>
                    </a:lnTo>
                    <a:lnTo>
                      <a:pt x="797" y="561"/>
                    </a:lnTo>
                    <a:lnTo>
                      <a:pt x="794" y="567"/>
                    </a:lnTo>
                    <a:lnTo>
                      <a:pt x="791" y="573"/>
                    </a:lnTo>
                    <a:lnTo>
                      <a:pt x="787" y="580"/>
                    </a:lnTo>
                    <a:lnTo>
                      <a:pt x="785" y="586"/>
                    </a:lnTo>
                    <a:lnTo>
                      <a:pt x="781" y="594"/>
                    </a:lnTo>
                    <a:lnTo>
                      <a:pt x="778" y="600"/>
                    </a:lnTo>
                    <a:lnTo>
                      <a:pt x="774" y="606"/>
                    </a:lnTo>
                    <a:lnTo>
                      <a:pt x="769" y="612"/>
                    </a:lnTo>
                    <a:lnTo>
                      <a:pt x="766" y="618"/>
                    </a:lnTo>
                    <a:lnTo>
                      <a:pt x="761" y="624"/>
                    </a:lnTo>
                    <a:lnTo>
                      <a:pt x="757" y="630"/>
                    </a:lnTo>
                    <a:lnTo>
                      <a:pt x="752" y="636"/>
                    </a:lnTo>
                    <a:lnTo>
                      <a:pt x="747" y="642"/>
                    </a:lnTo>
                    <a:lnTo>
                      <a:pt x="742" y="648"/>
                    </a:lnTo>
                    <a:lnTo>
                      <a:pt x="739" y="653"/>
                    </a:lnTo>
                    <a:lnTo>
                      <a:pt x="734" y="659"/>
                    </a:lnTo>
                    <a:lnTo>
                      <a:pt x="729" y="665"/>
                    </a:lnTo>
                    <a:lnTo>
                      <a:pt x="723" y="670"/>
                    </a:lnTo>
                    <a:lnTo>
                      <a:pt x="718" y="676"/>
                    </a:lnTo>
                    <a:lnTo>
                      <a:pt x="713" y="682"/>
                    </a:lnTo>
                    <a:lnTo>
                      <a:pt x="708" y="688"/>
                    </a:lnTo>
                    <a:lnTo>
                      <a:pt x="703" y="693"/>
                    </a:lnTo>
                    <a:lnTo>
                      <a:pt x="699" y="699"/>
                    </a:lnTo>
                    <a:lnTo>
                      <a:pt x="693" y="704"/>
                    </a:lnTo>
                    <a:lnTo>
                      <a:pt x="688" y="710"/>
                    </a:lnTo>
                    <a:lnTo>
                      <a:pt x="683" y="716"/>
                    </a:lnTo>
                    <a:lnTo>
                      <a:pt x="678" y="721"/>
                    </a:lnTo>
                    <a:lnTo>
                      <a:pt x="673" y="727"/>
                    </a:lnTo>
                    <a:lnTo>
                      <a:pt x="668" y="733"/>
                    </a:lnTo>
                    <a:lnTo>
                      <a:pt x="663" y="738"/>
                    </a:lnTo>
                    <a:lnTo>
                      <a:pt x="658" y="744"/>
                    </a:lnTo>
                    <a:lnTo>
                      <a:pt x="654" y="749"/>
                    </a:lnTo>
                    <a:lnTo>
                      <a:pt x="649" y="755"/>
                    </a:lnTo>
                    <a:lnTo>
                      <a:pt x="644" y="761"/>
                    </a:lnTo>
                    <a:lnTo>
                      <a:pt x="639" y="766"/>
                    </a:lnTo>
                    <a:lnTo>
                      <a:pt x="634" y="772"/>
                    </a:lnTo>
                    <a:lnTo>
                      <a:pt x="630" y="778"/>
                    </a:lnTo>
                    <a:lnTo>
                      <a:pt x="626" y="784"/>
                    </a:lnTo>
                    <a:lnTo>
                      <a:pt x="622" y="791"/>
                    </a:lnTo>
                    <a:lnTo>
                      <a:pt x="618" y="795"/>
                    </a:lnTo>
                    <a:lnTo>
                      <a:pt x="615" y="803"/>
                    </a:lnTo>
                    <a:lnTo>
                      <a:pt x="610" y="808"/>
                    </a:lnTo>
                    <a:lnTo>
                      <a:pt x="606" y="815"/>
                    </a:lnTo>
                    <a:lnTo>
                      <a:pt x="604" y="821"/>
                    </a:lnTo>
                    <a:lnTo>
                      <a:pt x="600" y="827"/>
                    </a:lnTo>
                    <a:lnTo>
                      <a:pt x="598" y="833"/>
                    </a:lnTo>
                    <a:lnTo>
                      <a:pt x="594" y="840"/>
                    </a:lnTo>
                    <a:lnTo>
                      <a:pt x="592" y="846"/>
                    </a:lnTo>
                    <a:lnTo>
                      <a:pt x="589" y="853"/>
                    </a:lnTo>
                    <a:lnTo>
                      <a:pt x="588" y="860"/>
                    </a:lnTo>
                    <a:lnTo>
                      <a:pt x="585" y="867"/>
                    </a:lnTo>
                    <a:lnTo>
                      <a:pt x="583" y="873"/>
                    </a:lnTo>
                    <a:lnTo>
                      <a:pt x="583" y="880"/>
                    </a:lnTo>
                    <a:lnTo>
                      <a:pt x="582" y="888"/>
                    </a:lnTo>
                    <a:lnTo>
                      <a:pt x="581" y="895"/>
                    </a:lnTo>
                    <a:lnTo>
                      <a:pt x="579" y="902"/>
                    </a:lnTo>
                    <a:lnTo>
                      <a:pt x="579" y="910"/>
                    </a:lnTo>
                    <a:lnTo>
                      <a:pt x="579" y="917"/>
                    </a:lnTo>
                    <a:lnTo>
                      <a:pt x="579" y="925"/>
                    </a:lnTo>
                    <a:lnTo>
                      <a:pt x="581" y="933"/>
                    </a:lnTo>
                    <a:lnTo>
                      <a:pt x="582" y="941"/>
                    </a:lnTo>
                    <a:lnTo>
                      <a:pt x="582" y="944"/>
                    </a:lnTo>
                    <a:lnTo>
                      <a:pt x="583" y="946"/>
                    </a:lnTo>
                    <a:lnTo>
                      <a:pt x="584" y="949"/>
                    </a:lnTo>
                    <a:lnTo>
                      <a:pt x="588" y="950"/>
                    </a:lnTo>
                    <a:lnTo>
                      <a:pt x="589" y="951"/>
                    </a:lnTo>
                    <a:lnTo>
                      <a:pt x="593" y="952"/>
                    </a:lnTo>
                    <a:lnTo>
                      <a:pt x="595" y="952"/>
                    </a:lnTo>
                    <a:lnTo>
                      <a:pt x="599" y="952"/>
                    </a:lnTo>
                    <a:lnTo>
                      <a:pt x="601" y="951"/>
                    </a:lnTo>
                    <a:lnTo>
                      <a:pt x="605" y="950"/>
                    </a:lnTo>
                    <a:lnTo>
                      <a:pt x="607" y="949"/>
                    </a:lnTo>
                    <a:lnTo>
                      <a:pt x="610" y="947"/>
                    </a:lnTo>
                    <a:lnTo>
                      <a:pt x="611" y="945"/>
                    </a:lnTo>
                    <a:lnTo>
                      <a:pt x="612" y="942"/>
                    </a:lnTo>
                    <a:lnTo>
                      <a:pt x="613" y="939"/>
                    </a:lnTo>
                    <a:lnTo>
                      <a:pt x="613" y="936"/>
                    </a:lnTo>
                    <a:lnTo>
                      <a:pt x="613" y="930"/>
                    </a:lnTo>
                    <a:lnTo>
                      <a:pt x="613" y="924"/>
                    </a:lnTo>
                    <a:lnTo>
                      <a:pt x="613" y="918"/>
                    </a:lnTo>
                    <a:lnTo>
                      <a:pt x="613" y="912"/>
                    </a:lnTo>
                    <a:lnTo>
                      <a:pt x="615" y="906"/>
                    </a:lnTo>
                    <a:lnTo>
                      <a:pt x="615" y="900"/>
                    </a:lnTo>
                    <a:lnTo>
                      <a:pt x="616" y="894"/>
                    </a:lnTo>
                    <a:lnTo>
                      <a:pt x="617" y="889"/>
                    </a:lnTo>
                    <a:lnTo>
                      <a:pt x="618" y="883"/>
                    </a:lnTo>
                    <a:lnTo>
                      <a:pt x="621" y="877"/>
                    </a:lnTo>
                    <a:lnTo>
                      <a:pt x="622" y="871"/>
                    </a:lnTo>
                    <a:lnTo>
                      <a:pt x="624" y="865"/>
                    </a:lnTo>
                    <a:lnTo>
                      <a:pt x="627" y="860"/>
                    </a:lnTo>
                    <a:lnTo>
                      <a:pt x="629" y="854"/>
                    </a:lnTo>
                    <a:lnTo>
                      <a:pt x="632" y="849"/>
                    </a:lnTo>
                    <a:lnTo>
                      <a:pt x="634" y="843"/>
                    </a:lnTo>
                    <a:lnTo>
                      <a:pt x="637" y="838"/>
                    </a:lnTo>
                    <a:lnTo>
                      <a:pt x="640" y="832"/>
                    </a:lnTo>
                    <a:lnTo>
                      <a:pt x="643" y="827"/>
                    </a:lnTo>
                    <a:lnTo>
                      <a:pt x="646" y="822"/>
                    </a:lnTo>
                    <a:lnTo>
                      <a:pt x="650" y="816"/>
                    </a:lnTo>
                    <a:lnTo>
                      <a:pt x="652" y="811"/>
                    </a:lnTo>
                    <a:lnTo>
                      <a:pt x="656" y="805"/>
                    </a:lnTo>
                    <a:lnTo>
                      <a:pt x="660" y="800"/>
                    </a:lnTo>
                    <a:lnTo>
                      <a:pt x="665" y="795"/>
                    </a:lnTo>
                    <a:lnTo>
                      <a:pt x="668" y="789"/>
                    </a:lnTo>
                    <a:lnTo>
                      <a:pt x="672" y="784"/>
                    </a:lnTo>
                    <a:lnTo>
                      <a:pt x="676" y="780"/>
                    </a:lnTo>
                    <a:lnTo>
                      <a:pt x="680" y="775"/>
                    </a:lnTo>
                    <a:lnTo>
                      <a:pt x="684" y="769"/>
                    </a:lnTo>
                    <a:lnTo>
                      <a:pt x="689" y="764"/>
                    </a:lnTo>
                    <a:lnTo>
                      <a:pt x="694" y="759"/>
                    </a:lnTo>
                    <a:lnTo>
                      <a:pt x="697" y="754"/>
                    </a:lnTo>
                    <a:lnTo>
                      <a:pt x="702" y="749"/>
                    </a:lnTo>
                    <a:lnTo>
                      <a:pt x="706" y="744"/>
                    </a:lnTo>
                    <a:lnTo>
                      <a:pt x="711" y="739"/>
                    </a:lnTo>
                    <a:lnTo>
                      <a:pt x="716" y="733"/>
                    </a:lnTo>
                    <a:lnTo>
                      <a:pt x="719" y="729"/>
                    </a:lnTo>
                    <a:lnTo>
                      <a:pt x="724" y="724"/>
                    </a:lnTo>
                    <a:lnTo>
                      <a:pt x="729" y="719"/>
                    </a:lnTo>
                    <a:lnTo>
                      <a:pt x="734" y="714"/>
                    </a:lnTo>
                    <a:lnTo>
                      <a:pt x="738" y="709"/>
                    </a:lnTo>
                    <a:lnTo>
                      <a:pt x="742" y="704"/>
                    </a:lnTo>
                    <a:lnTo>
                      <a:pt x="747" y="699"/>
                    </a:lnTo>
                    <a:lnTo>
                      <a:pt x="752" y="694"/>
                    </a:lnTo>
                    <a:lnTo>
                      <a:pt x="756" y="690"/>
                    </a:lnTo>
                    <a:lnTo>
                      <a:pt x="761" y="685"/>
                    </a:lnTo>
                    <a:lnTo>
                      <a:pt x="766" y="680"/>
                    </a:lnTo>
                    <a:lnTo>
                      <a:pt x="769" y="675"/>
                    </a:lnTo>
                    <a:lnTo>
                      <a:pt x="774" y="670"/>
                    </a:lnTo>
                    <a:lnTo>
                      <a:pt x="778" y="665"/>
                    </a:lnTo>
                    <a:lnTo>
                      <a:pt x="783" y="660"/>
                    </a:lnTo>
                    <a:lnTo>
                      <a:pt x="786" y="656"/>
                    </a:lnTo>
                    <a:lnTo>
                      <a:pt x="791" y="651"/>
                    </a:lnTo>
                    <a:lnTo>
                      <a:pt x="795" y="646"/>
                    </a:lnTo>
                    <a:lnTo>
                      <a:pt x="798" y="641"/>
                    </a:lnTo>
                    <a:lnTo>
                      <a:pt x="802" y="636"/>
                    </a:lnTo>
                    <a:lnTo>
                      <a:pt x="806" y="631"/>
                    </a:lnTo>
                    <a:lnTo>
                      <a:pt x="809" y="626"/>
                    </a:lnTo>
                    <a:lnTo>
                      <a:pt x="814" y="622"/>
                    </a:lnTo>
                    <a:lnTo>
                      <a:pt x="817" y="617"/>
                    </a:lnTo>
                    <a:lnTo>
                      <a:pt x="820" y="612"/>
                    </a:lnTo>
                    <a:lnTo>
                      <a:pt x="823" y="607"/>
                    </a:lnTo>
                    <a:lnTo>
                      <a:pt x="826" y="602"/>
                    </a:lnTo>
                    <a:lnTo>
                      <a:pt x="829" y="596"/>
                    </a:lnTo>
                    <a:lnTo>
                      <a:pt x="832" y="591"/>
                    </a:lnTo>
                    <a:lnTo>
                      <a:pt x="835" y="586"/>
                    </a:lnTo>
                    <a:lnTo>
                      <a:pt x="837" y="581"/>
                    </a:lnTo>
                    <a:lnTo>
                      <a:pt x="840" y="577"/>
                    </a:lnTo>
                    <a:lnTo>
                      <a:pt x="842" y="570"/>
                    </a:lnTo>
                    <a:lnTo>
                      <a:pt x="845" y="566"/>
                    </a:lnTo>
                    <a:lnTo>
                      <a:pt x="848" y="561"/>
                    </a:lnTo>
                    <a:lnTo>
                      <a:pt x="849" y="556"/>
                    </a:lnTo>
                    <a:lnTo>
                      <a:pt x="852" y="550"/>
                    </a:lnTo>
                    <a:lnTo>
                      <a:pt x="854" y="545"/>
                    </a:lnTo>
                    <a:lnTo>
                      <a:pt x="856" y="540"/>
                    </a:lnTo>
                    <a:lnTo>
                      <a:pt x="858" y="534"/>
                    </a:lnTo>
                    <a:lnTo>
                      <a:pt x="859" y="530"/>
                    </a:lnTo>
                    <a:lnTo>
                      <a:pt x="862" y="524"/>
                    </a:lnTo>
                    <a:lnTo>
                      <a:pt x="863" y="519"/>
                    </a:lnTo>
                    <a:lnTo>
                      <a:pt x="864" y="515"/>
                    </a:lnTo>
                    <a:lnTo>
                      <a:pt x="865" y="508"/>
                    </a:lnTo>
                    <a:lnTo>
                      <a:pt x="867" y="504"/>
                    </a:lnTo>
                    <a:lnTo>
                      <a:pt x="869" y="499"/>
                    </a:lnTo>
                    <a:lnTo>
                      <a:pt x="869" y="493"/>
                    </a:lnTo>
                    <a:lnTo>
                      <a:pt x="871" y="488"/>
                    </a:lnTo>
                    <a:lnTo>
                      <a:pt x="871" y="482"/>
                    </a:lnTo>
                    <a:lnTo>
                      <a:pt x="873" y="477"/>
                    </a:lnTo>
                    <a:lnTo>
                      <a:pt x="874" y="471"/>
                    </a:lnTo>
                    <a:lnTo>
                      <a:pt x="875" y="466"/>
                    </a:lnTo>
                    <a:lnTo>
                      <a:pt x="875" y="461"/>
                    </a:lnTo>
                    <a:lnTo>
                      <a:pt x="876" y="455"/>
                    </a:lnTo>
                    <a:lnTo>
                      <a:pt x="876" y="450"/>
                    </a:lnTo>
                    <a:lnTo>
                      <a:pt x="877" y="444"/>
                    </a:lnTo>
                    <a:lnTo>
                      <a:pt x="877" y="439"/>
                    </a:lnTo>
                    <a:lnTo>
                      <a:pt x="879" y="434"/>
                    </a:lnTo>
                    <a:lnTo>
                      <a:pt x="879" y="428"/>
                    </a:lnTo>
                    <a:lnTo>
                      <a:pt x="879" y="423"/>
                    </a:lnTo>
                    <a:lnTo>
                      <a:pt x="879" y="417"/>
                    </a:lnTo>
                    <a:lnTo>
                      <a:pt x="879" y="412"/>
                    </a:lnTo>
                    <a:lnTo>
                      <a:pt x="879" y="406"/>
                    </a:lnTo>
                    <a:lnTo>
                      <a:pt x="879" y="402"/>
                    </a:lnTo>
                    <a:lnTo>
                      <a:pt x="879" y="395"/>
                    </a:lnTo>
                    <a:lnTo>
                      <a:pt x="879" y="391"/>
                    </a:lnTo>
                    <a:lnTo>
                      <a:pt x="877" y="384"/>
                    </a:lnTo>
                    <a:lnTo>
                      <a:pt x="877" y="380"/>
                    </a:lnTo>
                    <a:lnTo>
                      <a:pt x="877" y="374"/>
                    </a:lnTo>
                    <a:lnTo>
                      <a:pt x="876" y="369"/>
                    </a:lnTo>
                    <a:lnTo>
                      <a:pt x="876" y="363"/>
                    </a:lnTo>
                    <a:lnTo>
                      <a:pt x="875" y="358"/>
                    </a:lnTo>
                    <a:lnTo>
                      <a:pt x="875" y="352"/>
                    </a:lnTo>
                    <a:lnTo>
                      <a:pt x="874" y="347"/>
                    </a:lnTo>
                    <a:lnTo>
                      <a:pt x="873" y="341"/>
                    </a:lnTo>
                    <a:lnTo>
                      <a:pt x="873" y="336"/>
                    </a:lnTo>
                    <a:lnTo>
                      <a:pt x="871" y="331"/>
                    </a:lnTo>
                    <a:lnTo>
                      <a:pt x="870" y="325"/>
                    </a:lnTo>
                    <a:lnTo>
                      <a:pt x="869" y="320"/>
                    </a:lnTo>
                    <a:lnTo>
                      <a:pt x="868" y="314"/>
                    </a:lnTo>
                    <a:lnTo>
                      <a:pt x="867" y="309"/>
                    </a:lnTo>
                    <a:lnTo>
                      <a:pt x="865" y="304"/>
                    </a:lnTo>
                    <a:lnTo>
                      <a:pt x="864" y="298"/>
                    </a:lnTo>
                    <a:lnTo>
                      <a:pt x="863" y="293"/>
                    </a:lnTo>
                    <a:lnTo>
                      <a:pt x="860" y="287"/>
                    </a:lnTo>
                    <a:lnTo>
                      <a:pt x="859" y="282"/>
                    </a:lnTo>
                    <a:lnTo>
                      <a:pt x="858" y="276"/>
                    </a:lnTo>
                    <a:lnTo>
                      <a:pt x="857" y="271"/>
                    </a:lnTo>
                    <a:lnTo>
                      <a:pt x="854" y="265"/>
                    </a:lnTo>
                    <a:lnTo>
                      <a:pt x="853" y="260"/>
                    </a:lnTo>
                    <a:lnTo>
                      <a:pt x="849" y="252"/>
                    </a:lnTo>
                    <a:lnTo>
                      <a:pt x="846" y="243"/>
                    </a:lnTo>
                    <a:lnTo>
                      <a:pt x="842" y="235"/>
                    </a:lnTo>
                    <a:lnTo>
                      <a:pt x="839" y="226"/>
                    </a:lnTo>
                    <a:lnTo>
                      <a:pt x="835" y="218"/>
                    </a:lnTo>
                    <a:lnTo>
                      <a:pt x="831" y="209"/>
                    </a:lnTo>
                    <a:lnTo>
                      <a:pt x="826" y="202"/>
                    </a:lnTo>
                    <a:lnTo>
                      <a:pt x="823" y="195"/>
                    </a:lnTo>
                    <a:lnTo>
                      <a:pt x="818" y="186"/>
                    </a:lnTo>
                    <a:lnTo>
                      <a:pt x="813" y="179"/>
                    </a:lnTo>
                    <a:lnTo>
                      <a:pt x="808" y="172"/>
                    </a:lnTo>
                    <a:lnTo>
                      <a:pt x="803" y="166"/>
                    </a:lnTo>
                    <a:lnTo>
                      <a:pt x="797" y="158"/>
                    </a:lnTo>
                    <a:lnTo>
                      <a:pt x="792" y="151"/>
                    </a:lnTo>
                    <a:lnTo>
                      <a:pt x="787" y="145"/>
                    </a:lnTo>
                    <a:lnTo>
                      <a:pt x="781" y="139"/>
                    </a:lnTo>
                    <a:lnTo>
                      <a:pt x="775" y="132"/>
                    </a:lnTo>
                    <a:lnTo>
                      <a:pt x="769" y="126"/>
                    </a:lnTo>
                    <a:lnTo>
                      <a:pt x="763" y="121"/>
                    </a:lnTo>
                    <a:lnTo>
                      <a:pt x="757" y="115"/>
                    </a:lnTo>
                    <a:lnTo>
                      <a:pt x="751" y="109"/>
                    </a:lnTo>
                    <a:lnTo>
                      <a:pt x="744" y="102"/>
                    </a:lnTo>
                    <a:lnTo>
                      <a:pt x="738" y="98"/>
                    </a:lnTo>
                    <a:lnTo>
                      <a:pt x="730" y="93"/>
                    </a:lnTo>
                    <a:lnTo>
                      <a:pt x="724" y="87"/>
                    </a:lnTo>
                    <a:lnTo>
                      <a:pt x="717" y="82"/>
                    </a:lnTo>
                    <a:lnTo>
                      <a:pt x="710" y="77"/>
                    </a:lnTo>
                    <a:lnTo>
                      <a:pt x="703" y="73"/>
                    </a:lnTo>
                    <a:lnTo>
                      <a:pt x="695" y="68"/>
                    </a:lnTo>
                    <a:lnTo>
                      <a:pt x="688" y="65"/>
                    </a:lnTo>
                    <a:lnTo>
                      <a:pt x="680" y="60"/>
                    </a:lnTo>
                    <a:lnTo>
                      <a:pt x="673" y="56"/>
                    </a:lnTo>
                    <a:lnTo>
                      <a:pt x="666" y="53"/>
                    </a:lnTo>
                    <a:lnTo>
                      <a:pt x="657" y="48"/>
                    </a:lnTo>
                    <a:lnTo>
                      <a:pt x="650" y="44"/>
                    </a:lnTo>
                    <a:lnTo>
                      <a:pt x="643" y="42"/>
                    </a:lnTo>
                    <a:lnTo>
                      <a:pt x="634" y="38"/>
                    </a:lnTo>
                    <a:lnTo>
                      <a:pt x="626" y="34"/>
                    </a:lnTo>
                    <a:lnTo>
                      <a:pt x="618" y="32"/>
                    </a:lnTo>
                    <a:lnTo>
                      <a:pt x="610" y="29"/>
                    </a:lnTo>
                    <a:lnTo>
                      <a:pt x="601" y="26"/>
                    </a:lnTo>
                    <a:lnTo>
                      <a:pt x="593" y="23"/>
                    </a:lnTo>
                    <a:lnTo>
                      <a:pt x="584" y="21"/>
                    </a:lnTo>
                    <a:lnTo>
                      <a:pt x="577" y="19"/>
                    </a:lnTo>
                    <a:lnTo>
                      <a:pt x="568" y="16"/>
                    </a:lnTo>
                    <a:lnTo>
                      <a:pt x="560" y="14"/>
                    </a:lnTo>
                    <a:lnTo>
                      <a:pt x="551" y="12"/>
                    </a:lnTo>
                    <a:lnTo>
                      <a:pt x="543" y="10"/>
                    </a:lnTo>
                    <a:lnTo>
                      <a:pt x="534" y="9"/>
                    </a:lnTo>
                    <a:lnTo>
                      <a:pt x="526" y="8"/>
                    </a:lnTo>
                    <a:lnTo>
                      <a:pt x="517" y="6"/>
                    </a:lnTo>
                    <a:lnTo>
                      <a:pt x="508" y="5"/>
                    </a:lnTo>
                    <a:lnTo>
                      <a:pt x="499" y="4"/>
                    </a:lnTo>
                    <a:lnTo>
                      <a:pt x="491" y="3"/>
                    </a:lnTo>
                    <a:lnTo>
                      <a:pt x="482" y="2"/>
                    </a:lnTo>
                    <a:lnTo>
                      <a:pt x="474" y="2"/>
                    </a:lnTo>
                    <a:lnTo>
                      <a:pt x="465" y="0"/>
                    </a:lnTo>
                    <a:lnTo>
                      <a:pt x="455" y="0"/>
                    </a:lnTo>
                    <a:lnTo>
                      <a:pt x="447" y="0"/>
                    </a:lnTo>
                    <a:lnTo>
                      <a:pt x="438" y="0"/>
                    </a:lnTo>
                    <a:lnTo>
                      <a:pt x="430" y="0"/>
                    </a:lnTo>
                    <a:lnTo>
                      <a:pt x="421" y="0"/>
                    </a:lnTo>
                    <a:lnTo>
                      <a:pt x="413" y="0"/>
                    </a:lnTo>
                    <a:lnTo>
                      <a:pt x="404" y="2"/>
                    </a:lnTo>
                    <a:lnTo>
                      <a:pt x="396" y="2"/>
                    </a:lnTo>
                    <a:lnTo>
                      <a:pt x="386" y="2"/>
                    </a:lnTo>
                    <a:lnTo>
                      <a:pt x="377" y="3"/>
                    </a:lnTo>
                    <a:lnTo>
                      <a:pt x="369" y="4"/>
                    </a:lnTo>
                    <a:lnTo>
                      <a:pt x="360" y="4"/>
                    </a:lnTo>
                    <a:lnTo>
                      <a:pt x="351" y="5"/>
                    </a:lnTo>
                    <a:lnTo>
                      <a:pt x="342" y="6"/>
                    </a:lnTo>
                    <a:lnTo>
                      <a:pt x="334" y="9"/>
                    </a:lnTo>
                    <a:lnTo>
                      <a:pt x="325" y="10"/>
                    </a:lnTo>
                    <a:lnTo>
                      <a:pt x="317" y="12"/>
                    </a:lnTo>
                    <a:lnTo>
                      <a:pt x="308" y="14"/>
                    </a:lnTo>
                    <a:lnTo>
                      <a:pt x="301" y="16"/>
                    </a:lnTo>
                    <a:lnTo>
                      <a:pt x="292" y="19"/>
                    </a:lnTo>
                    <a:lnTo>
                      <a:pt x="284" y="21"/>
                    </a:lnTo>
                    <a:lnTo>
                      <a:pt x="275" y="23"/>
                    </a:lnTo>
                    <a:lnTo>
                      <a:pt x="268" y="27"/>
                    </a:lnTo>
                    <a:lnTo>
                      <a:pt x="259" y="29"/>
                    </a:lnTo>
                    <a:lnTo>
                      <a:pt x="251" y="32"/>
                    </a:lnTo>
                    <a:lnTo>
                      <a:pt x="244" y="36"/>
                    </a:lnTo>
                    <a:lnTo>
                      <a:pt x="236" y="39"/>
                    </a:lnTo>
                    <a:lnTo>
                      <a:pt x="228" y="42"/>
                    </a:lnTo>
                    <a:lnTo>
                      <a:pt x="221" y="45"/>
                    </a:lnTo>
                    <a:lnTo>
                      <a:pt x="213" y="49"/>
                    </a:lnTo>
                    <a:lnTo>
                      <a:pt x="206" y="54"/>
                    </a:lnTo>
                    <a:lnTo>
                      <a:pt x="197" y="57"/>
                    </a:lnTo>
                    <a:lnTo>
                      <a:pt x="191" y="61"/>
                    </a:lnTo>
                    <a:lnTo>
                      <a:pt x="184" y="66"/>
                    </a:lnTo>
                    <a:lnTo>
                      <a:pt x="177" y="71"/>
                    </a:lnTo>
                    <a:lnTo>
                      <a:pt x="169" y="74"/>
                    </a:lnTo>
                    <a:lnTo>
                      <a:pt x="162" y="79"/>
                    </a:lnTo>
                    <a:lnTo>
                      <a:pt x="156" y="84"/>
                    </a:lnTo>
                    <a:lnTo>
                      <a:pt x="150" y="89"/>
                    </a:lnTo>
                    <a:lnTo>
                      <a:pt x="143" y="94"/>
                    </a:lnTo>
                    <a:lnTo>
                      <a:pt x="137" y="100"/>
                    </a:lnTo>
                    <a:lnTo>
                      <a:pt x="129" y="105"/>
                    </a:lnTo>
                    <a:lnTo>
                      <a:pt x="123" y="111"/>
                    </a:lnTo>
                    <a:lnTo>
                      <a:pt x="117" y="116"/>
                    </a:lnTo>
                    <a:lnTo>
                      <a:pt x="111" y="122"/>
                    </a:lnTo>
                    <a:lnTo>
                      <a:pt x="105" y="128"/>
                    </a:lnTo>
                    <a:lnTo>
                      <a:pt x="99" y="134"/>
                    </a:lnTo>
                    <a:lnTo>
                      <a:pt x="94" y="139"/>
                    </a:lnTo>
                    <a:lnTo>
                      <a:pt x="88" y="146"/>
                    </a:lnTo>
                    <a:lnTo>
                      <a:pt x="83" y="152"/>
                    </a:lnTo>
                    <a:lnTo>
                      <a:pt x="77" y="158"/>
                    </a:lnTo>
                    <a:lnTo>
                      <a:pt x="72" y="166"/>
                    </a:lnTo>
                    <a:lnTo>
                      <a:pt x="67" y="172"/>
                    </a:lnTo>
                    <a:lnTo>
                      <a:pt x="62" y="179"/>
                    </a:lnTo>
                    <a:lnTo>
                      <a:pt x="59" y="186"/>
                    </a:lnTo>
                    <a:lnTo>
                      <a:pt x="54" y="192"/>
                    </a:lnTo>
                    <a:lnTo>
                      <a:pt x="49" y="200"/>
                    </a:lnTo>
                    <a:lnTo>
                      <a:pt x="45" y="207"/>
                    </a:lnTo>
                    <a:lnTo>
                      <a:pt x="40" y="214"/>
                    </a:lnTo>
                    <a:lnTo>
                      <a:pt x="37" y="223"/>
                    </a:lnTo>
                    <a:lnTo>
                      <a:pt x="33" y="230"/>
                    </a:lnTo>
                    <a:lnTo>
                      <a:pt x="30" y="237"/>
                    </a:lnTo>
                    <a:lnTo>
                      <a:pt x="27" y="246"/>
                    </a:lnTo>
                    <a:lnTo>
                      <a:pt x="23" y="253"/>
                    </a:lnTo>
                    <a:lnTo>
                      <a:pt x="20" y="262"/>
                    </a:lnTo>
                    <a:lnTo>
                      <a:pt x="17" y="270"/>
                    </a:lnTo>
                    <a:lnTo>
                      <a:pt x="15" y="279"/>
                    </a:lnTo>
                    <a:lnTo>
                      <a:pt x="12" y="287"/>
                    </a:lnTo>
                    <a:lnTo>
                      <a:pt x="10" y="296"/>
                    </a:lnTo>
                    <a:lnTo>
                      <a:pt x="8" y="304"/>
                    </a:lnTo>
                    <a:lnTo>
                      <a:pt x="6" y="313"/>
                    </a:lnTo>
                    <a:lnTo>
                      <a:pt x="5" y="318"/>
                    </a:lnTo>
                    <a:lnTo>
                      <a:pt x="4" y="321"/>
                    </a:lnTo>
                    <a:lnTo>
                      <a:pt x="4" y="326"/>
                    </a:lnTo>
                    <a:lnTo>
                      <a:pt x="3" y="331"/>
                    </a:lnTo>
                    <a:lnTo>
                      <a:pt x="2" y="335"/>
                    </a:lnTo>
                    <a:lnTo>
                      <a:pt x="2" y="340"/>
                    </a:lnTo>
                    <a:lnTo>
                      <a:pt x="2" y="343"/>
                    </a:lnTo>
                    <a:lnTo>
                      <a:pt x="2" y="348"/>
                    </a:lnTo>
                    <a:lnTo>
                      <a:pt x="0" y="352"/>
                    </a:lnTo>
                    <a:lnTo>
                      <a:pt x="0" y="357"/>
                    </a:lnTo>
                    <a:lnTo>
                      <a:pt x="0" y="361"/>
                    </a:lnTo>
                    <a:lnTo>
                      <a:pt x="0" y="366"/>
                    </a:lnTo>
                    <a:lnTo>
                      <a:pt x="0" y="370"/>
                    </a:lnTo>
                    <a:lnTo>
                      <a:pt x="0" y="375"/>
                    </a:lnTo>
                    <a:lnTo>
                      <a:pt x="0" y="380"/>
                    </a:lnTo>
                    <a:lnTo>
                      <a:pt x="0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0" y="402"/>
                    </a:lnTo>
                    <a:lnTo>
                      <a:pt x="0" y="406"/>
                    </a:lnTo>
                    <a:lnTo>
                      <a:pt x="2" y="410"/>
                    </a:lnTo>
                    <a:lnTo>
                      <a:pt x="2" y="415"/>
                    </a:lnTo>
                    <a:lnTo>
                      <a:pt x="3" y="420"/>
                    </a:lnTo>
                    <a:lnTo>
                      <a:pt x="3" y="425"/>
                    </a:lnTo>
                    <a:lnTo>
                      <a:pt x="4" y="429"/>
                    </a:lnTo>
                    <a:lnTo>
                      <a:pt x="4" y="433"/>
                    </a:lnTo>
                    <a:lnTo>
                      <a:pt x="5" y="438"/>
                    </a:lnTo>
                    <a:lnTo>
                      <a:pt x="5" y="443"/>
                    </a:lnTo>
                    <a:lnTo>
                      <a:pt x="6" y="446"/>
                    </a:lnTo>
                    <a:lnTo>
                      <a:pt x="8" y="451"/>
                    </a:lnTo>
                    <a:lnTo>
                      <a:pt x="8" y="456"/>
                    </a:lnTo>
                    <a:lnTo>
                      <a:pt x="9" y="460"/>
                    </a:lnTo>
                    <a:lnTo>
                      <a:pt x="10" y="465"/>
                    </a:lnTo>
                    <a:lnTo>
                      <a:pt x="11" y="470"/>
                    </a:lnTo>
                    <a:lnTo>
                      <a:pt x="11" y="474"/>
                    </a:lnTo>
                    <a:lnTo>
                      <a:pt x="12" y="478"/>
                    </a:lnTo>
                    <a:lnTo>
                      <a:pt x="14" y="483"/>
                    </a:lnTo>
                    <a:lnTo>
                      <a:pt x="15" y="487"/>
                    </a:lnTo>
                    <a:lnTo>
                      <a:pt x="16" y="491"/>
                    </a:lnTo>
                    <a:lnTo>
                      <a:pt x="17" y="495"/>
                    </a:lnTo>
                    <a:lnTo>
                      <a:pt x="19" y="500"/>
                    </a:lnTo>
                    <a:lnTo>
                      <a:pt x="20" y="505"/>
                    </a:lnTo>
                    <a:lnTo>
                      <a:pt x="21" y="508"/>
                    </a:lnTo>
                    <a:lnTo>
                      <a:pt x="22" y="513"/>
                    </a:lnTo>
                    <a:lnTo>
                      <a:pt x="23" y="517"/>
                    </a:lnTo>
                    <a:lnTo>
                      <a:pt x="25" y="522"/>
                    </a:lnTo>
                    <a:lnTo>
                      <a:pt x="26" y="527"/>
                    </a:lnTo>
                    <a:lnTo>
                      <a:pt x="27" y="530"/>
                    </a:lnTo>
                    <a:lnTo>
                      <a:pt x="28" y="535"/>
                    </a:lnTo>
                    <a:lnTo>
                      <a:pt x="30" y="539"/>
                    </a:lnTo>
                    <a:lnTo>
                      <a:pt x="32" y="544"/>
                    </a:lnTo>
                    <a:lnTo>
                      <a:pt x="33" y="547"/>
                    </a:lnTo>
                    <a:lnTo>
                      <a:pt x="34" y="552"/>
                    </a:lnTo>
                    <a:lnTo>
                      <a:pt x="36" y="556"/>
                    </a:lnTo>
                    <a:lnTo>
                      <a:pt x="38" y="561"/>
                    </a:lnTo>
                    <a:lnTo>
                      <a:pt x="39" y="564"/>
                    </a:lnTo>
                    <a:lnTo>
                      <a:pt x="40" y="568"/>
                    </a:lnTo>
                    <a:lnTo>
                      <a:pt x="42" y="573"/>
                    </a:lnTo>
                    <a:lnTo>
                      <a:pt x="44" y="577"/>
                    </a:lnTo>
                    <a:lnTo>
                      <a:pt x="45" y="581"/>
                    </a:lnTo>
                    <a:lnTo>
                      <a:pt x="47" y="585"/>
                    </a:lnTo>
                    <a:lnTo>
                      <a:pt x="49" y="589"/>
                    </a:lnTo>
                    <a:lnTo>
                      <a:pt x="50" y="594"/>
                    </a:lnTo>
                    <a:lnTo>
                      <a:pt x="53" y="598"/>
                    </a:lnTo>
                    <a:lnTo>
                      <a:pt x="55" y="605"/>
                    </a:lnTo>
                    <a:lnTo>
                      <a:pt x="58" y="611"/>
                    </a:lnTo>
                    <a:lnTo>
                      <a:pt x="61" y="617"/>
                    </a:lnTo>
                    <a:lnTo>
                      <a:pt x="64" y="622"/>
                    </a:lnTo>
                    <a:lnTo>
                      <a:pt x="66" y="626"/>
                    </a:lnTo>
                    <a:lnTo>
                      <a:pt x="70" y="632"/>
                    </a:lnTo>
                    <a:lnTo>
                      <a:pt x="73" y="637"/>
                    </a:lnTo>
                    <a:lnTo>
                      <a:pt x="76" y="642"/>
                    </a:lnTo>
                    <a:lnTo>
                      <a:pt x="79" y="648"/>
                    </a:lnTo>
                    <a:lnTo>
                      <a:pt x="82" y="653"/>
                    </a:lnTo>
                    <a:lnTo>
                      <a:pt x="85" y="658"/>
                    </a:lnTo>
                    <a:lnTo>
                      <a:pt x="89" y="663"/>
                    </a:lnTo>
                    <a:lnTo>
                      <a:pt x="93" y="668"/>
                    </a:lnTo>
                    <a:lnTo>
                      <a:pt x="96" y="674"/>
                    </a:lnTo>
                    <a:lnTo>
                      <a:pt x="100" y="679"/>
                    </a:lnTo>
                    <a:lnTo>
                      <a:pt x="104" y="684"/>
                    </a:lnTo>
                    <a:lnTo>
                      <a:pt x="106" y="688"/>
                    </a:lnTo>
                    <a:lnTo>
                      <a:pt x="110" y="693"/>
                    </a:lnTo>
                    <a:lnTo>
                      <a:pt x="115" y="698"/>
                    </a:lnTo>
                    <a:lnTo>
                      <a:pt x="117" y="702"/>
                    </a:lnTo>
                    <a:lnTo>
                      <a:pt x="122" y="707"/>
                    </a:lnTo>
                    <a:lnTo>
                      <a:pt x="126" y="712"/>
                    </a:lnTo>
                    <a:lnTo>
                      <a:pt x="129" y="716"/>
                    </a:lnTo>
                    <a:lnTo>
                      <a:pt x="133" y="721"/>
                    </a:lnTo>
                    <a:lnTo>
                      <a:pt x="137" y="726"/>
                    </a:lnTo>
                    <a:lnTo>
                      <a:pt x="140" y="731"/>
                    </a:lnTo>
                    <a:lnTo>
                      <a:pt x="144" y="735"/>
                    </a:lnTo>
                    <a:lnTo>
                      <a:pt x="148" y="739"/>
                    </a:lnTo>
                    <a:lnTo>
                      <a:pt x="151" y="744"/>
                    </a:lnTo>
                    <a:lnTo>
                      <a:pt x="155" y="749"/>
                    </a:lnTo>
                    <a:lnTo>
                      <a:pt x="158" y="754"/>
                    </a:lnTo>
                    <a:lnTo>
                      <a:pt x="162" y="759"/>
                    </a:lnTo>
                    <a:lnTo>
                      <a:pt x="166" y="764"/>
                    </a:lnTo>
                    <a:lnTo>
                      <a:pt x="169" y="769"/>
                    </a:lnTo>
                    <a:lnTo>
                      <a:pt x="173" y="774"/>
                    </a:lnTo>
                    <a:lnTo>
                      <a:pt x="176" y="778"/>
                    </a:lnTo>
                    <a:lnTo>
                      <a:pt x="179" y="783"/>
                    </a:lnTo>
                    <a:lnTo>
                      <a:pt x="183" y="788"/>
                    </a:lnTo>
                    <a:lnTo>
                      <a:pt x="186" y="793"/>
                    </a:lnTo>
                    <a:lnTo>
                      <a:pt x="189" y="798"/>
                    </a:lnTo>
                    <a:lnTo>
                      <a:pt x="193" y="803"/>
                    </a:lnTo>
                    <a:lnTo>
                      <a:pt x="195" y="808"/>
                    </a:lnTo>
                    <a:lnTo>
                      <a:pt x="199" y="812"/>
                    </a:lnTo>
                    <a:lnTo>
                      <a:pt x="201" y="817"/>
                    </a:lnTo>
                    <a:lnTo>
                      <a:pt x="205" y="823"/>
                    </a:lnTo>
                    <a:lnTo>
                      <a:pt x="207" y="828"/>
                    </a:lnTo>
                    <a:lnTo>
                      <a:pt x="210" y="834"/>
                    </a:lnTo>
                    <a:lnTo>
                      <a:pt x="212" y="839"/>
                    </a:lnTo>
                    <a:lnTo>
                      <a:pt x="214" y="844"/>
                    </a:lnTo>
                    <a:lnTo>
                      <a:pt x="217" y="850"/>
                    </a:lnTo>
                    <a:lnTo>
                      <a:pt x="219" y="856"/>
                    </a:lnTo>
                    <a:lnTo>
                      <a:pt x="222" y="861"/>
                    </a:lnTo>
                    <a:lnTo>
                      <a:pt x="223" y="867"/>
                    </a:lnTo>
                    <a:lnTo>
                      <a:pt x="225" y="873"/>
                    </a:lnTo>
                    <a:lnTo>
                      <a:pt x="227" y="879"/>
                    </a:lnTo>
                    <a:lnTo>
                      <a:pt x="228" y="885"/>
                    </a:lnTo>
                    <a:lnTo>
                      <a:pt x="230" y="891"/>
                    </a:lnTo>
                    <a:lnTo>
                      <a:pt x="231" y="898"/>
                    </a:lnTo>
                    <a:lnTo>
                      <a:pt x="233" y="904"/>
                    </a:lnTo>
                    <a:lnTo>
                      <a:pt x="234" y="910"/>
                    </a:lnTo>
                    <a:lnTo>
                      <a:pt x="234" y="917"/>
                    </a:lnTo>
                    <a:lnTo>
                      <a:pt x="235" y="923"/>
                    </a:lnTo>
                    <a:lnTo>
                      <a:pt x="236" y="930"/>
                    </a:lnTo>
                    <a:lnTo>
                      <a:pt x="238" y="932"/>
                    </a:lnTo>
                    <a:lnTo>
                      <a:pt x="239" y="9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7" name="Freeform 145"/>
              <p:cNvSpPr>
                <a:spLocks/>
              </p:cNvSpPr>
              <p:nvPr/>
            </p:nvSpPr>
            <p:spPr bwMode="auto">
              <a:xfrm>
                <a:off x="645" y="1132"/>
                <a:ext cx="141" cy="101"/>
              </a:xfrm>
              <a:custGeom>
                <a:avLst/>
                <a:gdLst>
                  <a:gd name="T0" fmla="*/ 0 w 421"/>
                  <a:gd name="T1" fmla="*/ 0 h 305"/>
                  <a:gd name="T2" fmla="*/ 0 w 421"/>
                  <a:gd name="T3" fmla="*/ 0 h 305"/>
                  <a:gd name="T4" fmla="*/ 0 w 421"/>
                  <a:gd name="T5" fmla="*/ 0 h 305"/>
                  <a:gd name="T6" fmla="*/ 0 w 421"/>
                  <a:gd name="T7" fmla="*/ 0 h 305"/>
                  <a:gd name="T8" fmla="*/ 0 w 421"/>
                  <a:gd name="T9" fmla="*/ 0 h 305"/>
                  <a:gd name="T10" fmla="*/ 0 w 421"/>
                  <a:gd name="T11" fmla="*/ 0 h 305"/>
                  <a:gd name="T12" fmla="*/ 0 w 421"/>
                  <a:gd name="T13" fmla="*/ 0 h 305"/>
                  <a:gd name="T14" fmla="*/ 0 w 421"/>
                  <a:gd name="T15" fmla="*/ 0 h 305"/>
                  <a:gd name="T16" fmla="*/ 0 w 421"/>
                  <a:gd name="T17" fmla="*/ 0 h 305"/>
                  <a:gd name="T18" fmla="*/ 0 w 421"/>
                  <a:gd name="T19" fmla="*/ 0 h 305"/>
                  <a:gd name="T20" fmla="*/ 0 w 421"/>
                  <a:gd name="T21" fmla="*/ 0 h 305"/>
                  <a:gd name="T22" fmla="*/ 0 w 421"/>
                  <a:gd name="T23" fmla="*/ 0 h 305"/>
                  <a:gd name="T24" fmla="*/ 0 w 421"/>
                  <a:gd name="T25" fmla="*/ 0 h 305"/>
                  <a:gd name="T26" fmla="*/ 0 w 421"/>
                  <a:gd name="T27" fmla="*/ 0 h 305"/>
                  <a:gd name="T28" fmla="*/ 0 w 421"/>
                  <a:gd name="T29" fmla="*/ 0 h 305"/>
                  <a:gd name="T30" fmla="*/ 0 w 421"/>
                  <a:gd name="T31" fmla="*/ 0 h 305"/>
                  <a:gd name="T32" fmla="*/ 0 w 421"/>
                  <a:gd name="T33" fmla="*/ 0 h 305"/>
                  <a:gd name="T34" fmla="*/ 0 w 421"/>
                  <a:gd name="T35" fmla="*/ 0 h 305"/>
                  <a:gd name="T36" fmla="*/ 0 w 421"/>
                  <a:gd name="T37" fmla="*/ 0 h 305"/>
                  <a:gd name="T38" fmla="*/ 0 w 421"/>
                  <a:gd name="T39" fmla="*/ 0 h 305"/>
                  <a:gd name="T40" fmla="*/ 0 w 421"/>
                  <a:gd name="T41" fmla="*/ 0 h 305"/>
                  <a:gd name="T42" fmla="*/ 0 w 421"/>
                  <a:gd name="T43" fmla="*/ 0 h 305"/>
                  <a:gd name="T44" fmla="*/ 0 w 421"/>
                  <a:gd name="T45" fmla="*/ 0 h 305"/>
                  <a:gd name="T46" fmla="*/ 0 w 421"/>
                  <a:gd name="T47" fmla="*/ 0 h 305"/>
                  <a:gd name="T48" fmla="*/ 0 w 421"/>
                  <a:gd name="T49" fmla="*/ 0 h 305"/>
                  <a:gd name="T50" fmla="*/ 0 w 421"/>
                  <a:gd name="T51" fmla="*/ 0 h 305"/>
                  <a:gd name="T52" fmla="*/ 0 w 421"/>
                  <a:gd name="T53" fmla="*/ 0 h 305"/>
                  <a:gd name="T54" fmla="*/ 0 w 421"/>
                  <a:gd name="T55" fmla="*/ 0 h 305"/>
                  <a:gd name="T56" fmla="*/ 0 w 421"/>
                  <a:gd name="T57" fmla="*/ 0 h 305"/>
                  <a:gd name="T58" fmla="*/ 0 w 421"/>
                  <a:gd name="T59" fmla="*/ 0 h 305"/>
                  <a:gd name="T60" fmla="*/ 0 w 421"/>
                  <a:gd name="T61" fmla="*/ 0 h 305"/>
                  <a:gd name="T62" fmla="*/ 0 w 421"/>
                  <a:gd name="T63" fmla="*/ 0 h 305"/>
                  <a:gd name="T64" fmla="*/ 0 w 421"/>
                  <a:gd name="T65" fmla="*/ 0 h 305"/>
                  <a:gd name="T66" fmla="*/ 0 w 421"/>
                  <a:gd name="T67" fmla="*/ 0 h 305"/>
                  <a:gd name="T68" fmla="*/ 0 w 421"/>
                  <a:gd name="T69" fmla="*/ 0 h 305"/>
                  <a:gd name="T70" fmla="*/ 0 w 421"/>
                  <a:gd name="T71" fmla="*/ 0 h 305"/>
                  <a:gd name="T72" fmla="*/ 0 w 421"/>
                  <a:gd name="T73" fmla="*/ 0 h 305"/>
                  <a:gd name="T74" fmla="*/ 0 w 421"/>
                  <a:gd name="T75" fmla="*/ 0 h 305"/>
                  <a:gd name="T76" fmla="*/ 0 w 421"/>
                  <a:gd name="T77" fmla="*/ 0 h 305"/>
                  <a:gd name="T78" fmla="*/ 0 w 421"/>
                  <a:gd name="T79" fmla="*/ 0 h 305"/>
                  <a:gd name="T80" fmla="*/ 0 w 421"/>
                  <a:gd name="T81" fmla="*/ 0 h 305"/>
                  <a:gd name="T82" fmla="*/ 0 w 421"/>
                  <a:gd name="T83" fmla="*/ 0 h 305"/>
                  <a:gd name="T84" fmla="*/ 0 w 421"/>
                  <a:gd name="T85" fmla="*/ 0 h 305"/>
                  <a:gd name="T86" fmla="*/ 0 w 421"/>
                  <a:gd name="T87" fmla="*/ 0 h 305"/>
                  <a:gd name="T88" fmla="*/ 0 w 421"/>
                  <a:gd name="T89" fmla="*/ 0 h 305"/>
                  <a:gd name="T90" fmla="*/ 0 w 421"/>
                  <a:gd name="T91" fmla="*/ 0 h 305"/>
                  <a:gd name="T92" fmla="*/ 0 w 421"/>
                  <a:gd name="T93" fmla="*/ 0 h 305"/>
                  <a:gd name="T94" fmla="*/ 0 w 421"/>
                  <a:gd name="T95" fmla="*/ 0 h 305"/>
                  <a:gd name="T96" fmla="*/ 0 w 421"/>
                  <a:gd name="T97" fmla="*/ 0 h 305"/>
                  <a:gd name="T98" fmla="*/ 0 w 421"/>
                  <a:gd name="T99" fmla="*/ 0 h 305"/>
                  <a:gd name="T100" fmla="*/ 0 w 421"/>
                  <a:gd name="T101" fmla="*/ 0 h 305"/>
                  <a:gd name="T102" fmla="*/ 0 w 421"/>
                  <a:gd name="T103" fmla="*/ 0 h 305"/>
                  <a:gd name="T104" fmla="*/ 0 w 421"/>
                  <a:gd name="T105" fmla="*/ 0 h 305"/>
                  <a:gd name="T106" fmla="*/ 0 w 421"/>
                  <a:gd name="T107" fmla="*/ 0 h 305"/>
                  <a:gd name="T108" fmla="*/ 0 w 421"/>
                  <a:gd name="T109" fmla="*/ 0 h 305"/>
                  <a:gd name="T110" fmla="*/ 0 w 421"/>
                  <a:gd name="T111" fmla="*/ 0 h 30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1"/>
                  <a:gd name="T169" fmla="*/ 0 h 305"/>
                  <a:gd name="T170" fmla="*/ 421 w 421"/>
                  <a:gd name="T171" fmla="*/ 305 h 30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1" h="305">
                    <a:moveTo>
                      <a:pt x="419" y="6"/>
                    </a:moveTo>
                    <a:lnTo>
                      <a:pt x="414" y="7"/>
                    </a:lnTo>
                    <a:lnTo>
                      <a:pt x="409" y="9"/>
                    </a:lnTo>
                    <a:lnTo>
                      <a:pt x="404" y="10"/>
                    </a:lnTo>
                    <a:lnTo>
                      <a:pt x="399" y="11"/>
                    </a:lnTo>
                    <a:lnTo>
                      <a:pt x="394" y="11"/>
                    </a:lnTo>
                    <a:lnTo>
                      <a:pt x="389" y="12"/>
                    </a:lnTo>
                    <a:lnTo>
                      <a:pt x="384" y="13"/>
                    </a:lnTo>
                    <a:lnTo>
                      <a:pt x="380" y="15"/>
                    </a:lnTo>
                    <a:lnTo>
                      <a:pt x="375" y="15"/>
                    </a:lnTo>
                    <a:lnTo>
                      <a:pt x="370" y="16"/>
                    </a:lnTo>
                    <a:lnTo>
                      <a:pt x="365" y="16"/>
                    </a:lnTo>
                    <a:lnTo>
                      <a:pt x="360" y="17"/>
                    </a:lnTo>
                    <a:lnTo>
                      <a:pt x="355" y="18"/>
                    </a:lnTo>
                    <a:lnTo>
                      <a:pt x="350" y="18"/>
                    </a:lnTo>
                    <a:lnTo>
                      <a:pt x="346" y="19"/>
                    </a:lnTo>
                    <a:lnTo>
                      <a:pt x="341" y="19"/>
                    </a:lnTo>
                    <a:lnTo>
                      <a:pt x="336" y="19"/>
                    </a:lnTo>
                    <a:lnTo>
                      <a:pt x="331" y="21"/>
                    </a:lnTo>
                    <a:lnTo>
                      <a:pt x="326" y="21"/>
                    </a:lnTo>
                    <a:lnTo>
                      <a:pt x="321" y="21"/>
                    </a:lnTo>
                    <a:lnTo>
                      <a:pt x="316" y="21"/>
                    </a:lnTo>
                    <a:lnTo>
                      <a:pt x="311" y="22"/>
                    </a:lnTo>
                    <a:lnTo>
                      <a:pt x="307" y="22"/>
                    </a:lnTo>
                    <a:lnTo>
                      <a:pt x="302" y="22"/>
                    </a:lnTo>
                    <a:lnTo>
                      <a:pt x="297" y="22"/>
                    </a:lnTo>
                    <a:lnTo>
                      <a:pt x="292" y="22"/>
                    </a:lnTo>
                    <a:lnTo>
                      <a:pt x="287" y="22"/>
                    </a:lnTo>
                    <a:lnTo>
                      <a:pt x="282" y="23"/>
                    </a:lnTo>
                    <a:lnTo>
                      <a:pt x="277" y="23"/>
                    </a:lnTo>
                    <a:lnTo>
                      <a:pt x="273" y="23"/>
                    </a:lnTo>
                    <a:lnTo>
                      <a:pt x="268" y="23"/>
                    </a:lnTo>
                    <a:lnTo>
                      <a:pt x="263" y="23"/>
                    </a:lnTo>
                    <a:lnTo>
                      <a:pt x="258" y="23"/>
                    </a:lnTo>
                    <a:lnTo>
                      <a:pt x="253" y="22"/>
                    </a:lnTo>
                    <a:lnTo>
                      <a:pt x="248" y="22"/>
                    </a:lnTo>
                    <a:lnTo>
                      <a:pt x="243" y="22"/>
                    </a:lnTo>
                    <a:lnTo>
                      <a:pt x="238" y="22"/>
                    </a:lnTo>
                    <a:lnTo>
                      <a:pt x="234" y="21"/>
                    </a:lnTo>
                    <a:lnTo>
                      <a:pt x="229" y="21"/>
                    </a:lnTo>
                    <a:lnTo>
                      <a:pt x="224" y="21"/>
                    </a:lnTo>
                    <a:lnTo>
                      <a:pt x="219" y="21"/>
                    </a:lnTo>
                    <a:lnTo>
                      <a:pt x="214" y="19"/>
                    </a:lnTo>
                    <a:lnTo>
                      <a:pt x="209" y="19"/>
                    </a:lnTo>
                    <a:lnTo>
                      <a:pt x="204" y="19"/>
                    </a:lnTo>
                    <a:lnTo>
                      <a:pt x="200" y="18"/>
                    </a:lnTo>
                    <a:lnTo>
                      <a:pt x="195" y="18"/>
                    </a:lnTo>
                    <a:lnTo>
                      <a:pt x="190" y="18"/>
                    </a:lnTo>
                    <a:lnTo>
                      <a:pt x="185" y="18"/>
                    </a:lnTo>
                    <a:lnTo>
                      <a:pt x="180" y="17"/>
                    </a:lnTo>
                    <a:lnTo>
                      <a:pt x="175" y="17"/>
                    </a:lnTo>
                    <a:lnTo>
                      <a:pt x="170" y="16"/>
                    </a:lnTo>
                    <a:lnTo>
                      <a:pt x="165" y="16"/>
                    </a:lnTo>
                    <a:lnTo>
                      <a:pt x="159" y="15"/>
                    </a:lnTo>
                    <a:lnTo>
                      <a:pt x="155" y="15"/>
                    </a:lnTo>
                    <a:lnTo>
                      <a:pt x="150" y="13"/>
                    </a:lnTo>
                    <a:lnTo>
                      <a:pt x="146" y="13"/>
                    </a:lnTo>
                    <a:lnTo>
                      <a:pt x="141" y="12"/>
                    </a:lnTo>
                    <a:lnTo>
                      <a:pt x="136" y="12"/>
                    </a:lnTo>
                    <a:lnTo>
                      <a:pt x="131" y="11"/>
                    </a:lnTo>
                    <a:lnTo>
                      <a:pt x="127" y="11"/>
                    </a:lnTo>
                    <a:lnTo>
                      <a:pt x="122" y="10"/>
                    </a:lnTo>
                    <a:lnTo>
                      <a:pt x="117" y="10"/>
                    </a:lnTo>
                    <a:lnTo>
                      <a:pt x="112" y="9"/>
                    </a:lnTo>
                    <a:lnTo>
                      <a:pt x="107" y="9"/>
                    </a:lnTo>
                    <a:lnTo>
                      <a:pt x="103" y="7"/>
                    </a:lnTo>
                    <a:lnTo>
                      <a:pt x="101" y="7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2" y="6"/>
                    </a:lnTo>
                    <a:lnTo>
                      <a:pt x="90" y="5"/>
                    </a:lnTo>
                    <a:lnTo>
                      <a:pt x="89" y="5"/>
                    </a:lnTo>
                    <a:lnTo>
                      <a:pt x="86" y="5"/>
                    </a:lnTo>
                    <a:lnTo>
                      <a:pt x="84" y="4"/>
                    </a:lnTo>
                    <a:lnTo>
                      <a:pt x="83" y="4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77" y="2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6" y="1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58" y="1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2" y="4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6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5" y="61"/>
                    </a:lnTo>
                    <a:lnTo>
                      <a:pt x="6" y="63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9" y="69"/>
                    </a:lnTo>
                    <a:lnTo>
                      <a:pt x="9" y="72"/>
                    </a:lnTo>
                    <a:lnTo>
                      <a:pt x="10" y="73"/>
                    </a:lnTo>
                    <a:lnTo>
                      <a:pt x="11" y="75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3" y="85"/>
                    </a:lnTo>
                    <a:lnTo>
                      <a:pt x="13" y="88"/>
                    </a:lnTo>
                    <a:lnTo>
                      <a:pt x="13" y="89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5"/>
                    </a:lnTo>
                    <a:lnTo>
                      <a:pt x="13" y="97"/>
                    </a:lnTo>
                    <a:lnTo>
                      <a:pt x="13" y="100"/>
                    </a:lnTo>
                    <a:lnTo>
                      <a:pt x="13" y="101"/>
                    </a:lnTo>
                    <a:lnTo>
                      <a:pt x="12" y="103"/>
                    </a:lnTo>
                    <a:lnTo>
                      <a:pt x="12" y="106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0" y="113"/>
                    </a:lnTo>
                    <a:lnTo>
                      <a:pt x="9" y="117"/>
                    </a:lnTo>
                    <a:lnTo>
                      <a:pt x="9" y="119"/>
                    </a:lnTo>
                    <a:lnTo>
                      <a:pt x="9" y="122"/>
                    </a:lnTo>
                    <a:lnTo>
                      <a:pt x="7" y="124"/>
                    </a:lnTo>
                    <a:lnTo>
                      <a:pt x="7" y="126"/>
                    </a:lnTo>
                    <a:lnTo>
                      <a:pt x="6" y="129"/>
                    </a:lnTo>
                    <a:lnTo>
                      <a:pt x="6" y="131"/>
                    </a:lnTo>
                    <a:lnTo>
                      <a:pt x="5" y="134"/>
                    </a:lnTo>
                    <a:lnTo>
                      <a:pt x="5" y="136"/>
                    </a:lnTo>
                    <a:lnTo>
                      <a:pt x="4" y="139"/>
                    </a:lnTo>
                    <a:lnTo>
                      <a:pt x="4" y="141"/>
                    </a:lnTo>
                    <a:lnTo>
                      <a:pt x="4" y="142"/>
                    </a:lnTo>
                    <a:lnTo>
                      <a:pt x="2" y="145"/>
                    </a:lnTo>
                    <a:lnTo>
                      <a:pt x="2" y="147"/>
                    </a:lnTo>
                    <a:lnTo>
                      <a:pt x="2" y="150"/>
                    </a:lnTo>
                    <a:lnTo>
                      <a:pt x="2" y="152"/>
                    </a:lnTo>
                    <a:lnTo>
                      <a:pt x="2" y="154"/>
                    </a:lnTo>
                    <a:lnTo>
                      <a:pt x="2" y="157"/>
                    </a:lnTo>
                    <a:lnTo>
                      <a:pt x="2" y="159"/>
                    </a:lnTo>
                    <a:lnTo>
                      <a:pt x="2" y="162"/>
                    </a:lnTo>
                    <a:lnTo>
                      <a:pt x="2" y="164"/>
                    </a:lnTo>
                    <a:lnTo>
                      <a:pt x="2" y="167"/>
                    </a:lnTo>
                    <a:lnTo>
                      <a:pt x="4" y="169"/>
                    </a:lnTo>
                    <a:lnTo>
                      <a:pt x="4" y="171"/>
                    </a:lnTo>
                    <a:lnTo>
                      <a:pt x="4" y="174"/>
                    </a:lnTo>
                    <a:lnTo>
                      <a:pt x="5" y="178"/>
                    </a:lnTo>
                    <a:lnTo>
                      <a:pt x="6" y="180"/>
                    </a:lnTo>
                    <a:lnTo>
                      <a:pt x="6" y="182"/>
                    </a:lnTo>
                    <a:lnTo>
                      <a:pt x="7" y="186"/>
                    </a:lnTo>
                    <a:lnTo>
                      <a:pt x="9" y="188"/>
                    </a:lnTo>
                    <a:lnTo>
                      <a:pt x="11" y="191"/>
                    </a:lnTo>
                    <a:lnTo>
                      <a:pt x="12" y="193"/>
                    </a:lnTo>
                    <a:lnTo>
                      <a:pt x="13" y="197"/>
                    </a:lnTo>
                    <a:lnTo>
                      <a:pt x="15" y="199"/>
                    </a:lnTo>
                    <a:lnTo>
                      <a:pt x="17" y="202"/>
                    </a:lnTo>
                    <a:lnTo>
                      <a:pt x="18" y="204"/>
                    </a:lnTo>
                    <a:lnTo>
                      <a:pt x="19" y="207"/>
                    </a:lnTo>
                    <a:lnTo>
                      <a:pt x="21" y="209"/>
                    </a:lnTo>
                    <a:lnTo>
                      <a:pt x="22" y="213"/>
                    </a:lnTo>
                    <a:lnTo>
                      <a:pt x="23" y="215"/>
                    </a:lnTo>
                    <a:lnTo>
                      <a:pt x="24" y="219"/>
                    </a:lnTo>
                    <a:lnTo>
                      <a:pt x="26" y="221"/>
                    </a:lnTo>
                    <a:lnTo>
                      <a:pt x="27" y="224"/>
                    </a:lnTo>
                    <a:lnTo>
                      <a:pt x="27" y="226"/>
                    </a:lnTo>
                    <a:lnTo>
                      <a:pt x="28" y="227"/>
                    </a:lnTo>
                    <a:lnTo>
                      <a:pt x="28" y="230"/>
                    </a:lnTo>
                    <a:lnTo>
                      <a:pt x="28" y="232"/>
                    </a:lnTo>
                    <a:lnTo>
                      <a:pt x="27" y="233"/>
                    </a:lnTo>
                    <a:lnTo>
                      <a:pt x="27" y="236"/>
                    </a:lnTo>
                    <a:lnTo>
                      <a:pt x="26" y="238"/>
                    </a:lnTo>
                    <a:lnTo>
                      <a:pt x="26" y="241"/>
                    </a:lnTo>
                    <a:lnTo>
                      <a:pt x="24" y="243"/>
                    </a:lnTo>
                    <a:lnTo>
                      <a:pt x="24" y="246"/>
                    </a:lnTo>
                    <a:lnTo>
                      <a:pt x="23" y="247"/>
                    </a:lnTo>
                    <a:lnTo>
                      <a:pt x="23" y="249"/>
                    </a:lnTo>
                    <a:lnTo>
                      <a:pt x="22" y="252"/>
                    </a:lnTo>
                    <a:lnTo>
                      <a:pt x="21" y="254"/>
                    </a:lnTo>
                    <a:lnTo>
                      <a:pt x="21" y="257"/>
                    </a:lnTo>
                    <a:lnTo>
                      <a:pt x="21" y="259"/>
                    </a:lnTo>
                    <a:lnTo>
                      <a:pt x="21" y="261"/>
                    </a:lnTo>
                    <a:lnTo>
                      <a:pt x="21" y="264"/>
                    </a:lnTo>
                    <a:lnTo>
                      <a:pt x="22" y="266"/>
                    </a:lnTo>
                    <a:lnTo>
                      <a:pt x="23" y="270"/>
                    </a:lnTo>
                    <a:lnTo>
                      <a:pt x="23" y="272"/>
                    </a:lnTo>
                    <a:lnTo>
                      <a:pt x="24" y="275"/>
                    </a:lnTo>
                    <a:lnTo>
                      <a:pt x="26" y="276"/>
                    </a:lnTo>
                    <a:lnTo>
                      <a:pt x="27" y="278"/>
                    </a:lnTo>
                    <a:lnTo>
                      <a:pt x="27" y="281"/>
                    </a:lnTo>
                    <a:lnTo>
                      <a:pt x="29" y="282"/>
                    </a:lnTo>
                    <a:lnTo>
                      <a:pt x="30" y="285"/>
                    </a:lnTo>
                    <a:lnTo>
                      <a:pt x="32" y="287"/>
                    </a:lnTo>
                    <a:lnTo>
                      <a:pt x="34" y="288"/>
                    </a:lnTo>
                    <a:lnTo>
                      <a:pt x="35" y="289"/>
                    </a:lnTo>
                    <a:lnTo>
                      <a:pt x="38" y="291"/>
                    </a:lnTo>
                    <a:lnTo>
                      <a:pt x="40" y="293"/>
                    </a:lnTo>
                    <a:lnTo>
                      <a:pt x="41" y="293"/>
                    </a:lnTo>
                    <a:lnTo>
                      <a:pt x="44" y="294"/>
                    </a:lnTo>
                    <a:lnTo>
                      <a:pt x="46" y="295"/>
                    </a:lnTo>
                    <a:lnTo>
                      <a:pt x="49" y="297"/>
                    </a:lnTo>
                    <a:lnTo>
                      <a:pt x="50" y="298"/>
                    </a:lnTo>
                    <a:lnTo>
                      <a:pt x="54" y="299"/>
                    </a:lnTo>
                    <a:lnTo>
                      <a:pt x="55" y="299"/>
                    </a:lnTo>
                    <a:lnTo>
                      <a:pt x="57" y="300"/>
                    </a:lnTo>
                    <a:lnTo>
                      <a:pt x="60" y="300"/>
                    </a:lnTo>
                    <a:lnTo>
                      <a:pt x="62" y="302"/>
                    </a:lnTo>
                    <a:lnTo>
                      <a:pt x="65" y="303"/>
                    </a:lnTo>
                    <a:lnTo>
                      <a:pt x="67" y="303"/>
                    </a:lnTo>
                    <a:lnTo>
                      <a:pt x="69" y="304"/>
                    </a:lnTo>
                    <a:lnTo>
                      <a:pt x="72" y="304"/>
                    </a:lnTo>
                    <a:lnTo>
                      <a:pt x="74" y="304"/>
                    </a:lnTo>
                    <a:lnTo>
                      <a:pt x="77" y="305"/>
                    </a:lnTo>
                    <a:lnTo>
                      <a:pt x="80" y="305"/>
                    </a:lnTo>
                    <a:lnTo>
                      <a:pt x="83" y="305"/>
                    </a:lnTo>
                    <a:lnTo>
                      <a:pt x="86" y="304"/>
                    </a:lnTo>
                    <a:lnTo>
                      <a:pt x="89" y="304"/>
                    </a:lnTo>
                    <a:lnTo>
                      <a:pt x="91" y="302"/>
                    </a:lnTo>
                    <a:lnTo>
                      <a:pt x="95" y="300"/>
                    </a:lnTo>
                    <a:lnTo>
                      <a:pt x="97" y="298"/>
                    </a:lnTo>
                    <a:lnTo>
                      <a:pt x="100" y="295"/>
                    </a:lnTo>
                    <a:lnTo>
                      <a:pt x="101" y="293"/>
                    </a:lnTo>
                    <a:lnTo>
                      <a:pt x="102" y="289"/>
                    </a:lnTo>
                    <a:lnTo>
                      <a:pt x="102" y="287"/>
                    </a:lnTo>
                    <a:lnTo>
                      <a:pt x="102" y="285"/>
                    </a:lnTo>
                    <a:lnTo>
                      <a:pt x="102" y="281"/>
                    </a:lnTo>
                    <a:lnTo>
                      <a:pt x="101" y="278"/>
                    </a:lnTo>
                    <a:lnTo>
                      <a:pt x="99" y="276"/>
                    </a:lnTo>
                    <a:lnTo>
                      <a:pt x="96" y="272"/>
                    </a:lnTo>
                    <a:lnTo>
                      <a:pt x="94" y="270"/>
                    </a:lnTo>
                    <a:lnTo>
                      <a:pt x="91" y="269"/>
                    </a:lnTo>
                    <a:lnTo>
                      <a:pt x="89" y="266"/>
                    </a:lnTo>
                    <a:lnTo>
                      <a:pt x="86" y="265"/>
                    </a:lnTo>
                    <a:lnTo>
                      <a:pt x="85" y="263"/>
                    </a:lnTo>
                    <a:lnTo>
                      <a:pt x="84" y="261"/>
                    </a:lnTo>
                    <a:lnTo>
                      <a:pt x="83" y="260"/>
                    </a:lnTo>
                    <a:lnTo>
                      <a:pt x="82" y="259"/>
                    </a:lnTo>
                    <a:lnTo>
                      <a:pt x="80" y="257"/>
                    </a:lnTo>
                    <a:lnTo>
                      <a:pt x="79" y="254"/>
                    </a:lnTo>
                    <a:lnTo>
                      <a:pt x="79" y="253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79" y="246"/>
                    </a:lnTo>
                    <a:lnTo>
                      <a:pt x="80" y="243"/>
                    </a:lnTo>
                    <a:lnTo>
                      <a:pt x="80" y="240"/>
                    </a:lnTo>
                    <a:lnTo>
                      <a:pt x="80" y="238"/>
                    </a:lnTo>
                    <a:lnTo>
                      <a:pt x="80" y="236"/>
                    </a:lnTo>
                    <a:lnTo>
                      <a:pt x="80" y="233"/>
                    </a:lnTo>
                    <a:lnTo>
                      <a:pt x="82" y="232"/>
                    </a:lnTo>
                    <a:lnTo>
                      <a:pt x="82" y="230"/>
                    </a:lnTo>
                    <a:lnTo>
                      <a:pt x="82" y="227"/>
                    </a:lnTo>
                    <a:lnTo>
                      <a:pt x="80" y="225"/>
                    </a:lnTo>
                    <a:lnTo>
                      <a:pt x="80" y="221"/>
                    </a:lnTo>
                    <a:lnTo>
                      <a:pt x="80" y="220"/>
                    </a:lnTo>
                    <a:lnTo>
                      <a:pt x="79" y="218"/>
                    </a:lnTo>
                    <a:lnTo>
                      <a:pt x="79" y="215"/>
                    </a:lnTo>
                    <a:lnTo>
                      <a:pt x="78" y="213"/>
                    </a:lnTo>
                    <a:lnTo>
                      <a:pt x="77" y="210"/>
                    </a:lnTo>
                    <a:lnTo>
                      <a:pt x="74" y="208"/>
                    </a:lnTo>
                    <a:lnTo>
                      <a:pt x="73" y="207"/>
                    </a:lnTo>
                    <a:lnTo>
                      <a:pt x="72" y="204"/>
                    </a:lnTo>
                    <a:lnTo>
                      <a:pt x="71" y="202"/>
                    </a:lnTo>
                    <a:lnTo>
                      <a:pt x="68" y="199"/>
                    </a:lnTo>
                    <a:lnTo>
                      <a:pt x="67" y="197"/>
                    </a:lnTo>
                    <a:lnTo>
                      <a:pt x="65" y="195"/>
                    </a:lnTo>
                    <a:lnTo>
                      <a:pt x="63" y="192"/>
                    </a:lnTo>
                    <a:lnTo>
                      <a:pt x="61" y="190"/>
                    </a:lnTo>
                    <a:lnTo>
                      <a:pt x="60" y="187"/>
                    </a:lnTo>
                    <a:lnTo>
                      <a:pt x="57" y="185"/>
                    </a:lnTo>
                    <a:lnTo>
                      <a:pt x="55" y="182"/>
                    </a:lnTo>
                    <a:lnTo>
                      <a:pt x="54" y="180"/>
                    </a:lnTo>
                    <a:lnTo>
                      <a:pt x="51" y="178"/>
                    </a:lnTo>
                    <a:lnTo>
                      <a:pt x="49" y="176"/>
                    </a:lnTo>
                    <a:lnTo>
                      <a:pt x="47" y="174"/>
                    </a:lnTo>
                    <a:lnTo>
                      <a:pt x="45" y="171"/>
                    </a:lnTo>
                    <a:lnTo>
                      <a:pt x="44" y="169"/>
                    </a:lnTo>
                    <a:lnTo>
                      <a:pt x="43" y="168"/>
                    </a:lnTo>
                    <a:lnTo>
                      <a:pt x="41" y="165"/>
                    </a:lnTo>
                    <a:lnTo>
                      <a:pt x="40" y="164"/>
                    </a:lnTo>
                    <a:lnTo>
                      <a:pt x="39" y="162"/>
                    </a:lnTo>
                    <a:lnTo>
                      <a:pt x="38" y="161"/>
                    </a:lnTo>
                    <a:lnTo>
                      <a:pt x="37" y="157"/>
                    </a:lnTo>
                    <a:lnTo>
                      <a:pt x="37" y="156"/>
                    </a:lnTo>
                    <a:lnTo>
                      <a:pt x="37" y="153"/>
                    </a:lnTo>
                    <a:lnTo>
                      <a:pt x="37" y="151"/>
                    </a:lnTo>
                    <a:lnTo>
                      <a:pt x="37" y="150"/>
                    </a:lnTo>
                    <a:lnTo>
                      <a:pt x="38" y="147"/>
                    </a:lnTo>
                    <a:lnTo>
                      <a:pt x="38" y="146"/>
                    </a:lnTo>
                    <a:lnTo>
                      <a:pt x="38" y="144"/>
                    </a:lnTo>
                    <a:lnTo>
                      <a:pt x="38" y="141"/>
                    </a:lnTo>
                    <a:lnTo>
                      <a:pt x="38" y="140"/>
                    </a:lnTo>
                    <a:lnTo>
                      <a:pt x="38" y="137"/>
                    </a:lnTo>
                    <a:lnTo>
                      <a:pt x="39" y="136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40" y="126"/>
                    </a:lnTo>
                    <a:lnTo>
                      <a:pt x="41" y="124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1" y="119"/>
                    </a:lnTo>
                    <a:lnTo>
                      <a:pt x="43" y="117"/>
                    </a:lnTo>
                    <a:lnTo>
                      <a:pt x="43" y="116"/>
                    </a:lnTo>
                    <a:lnTo>
                      <a:pt x="43" y="113"/>
                    </a:lnTo>
                    <a:lnTo>
                      <a:pt x="43" y="112"/>
                    </a:lnTo>
                    <a:lnTo>
                      <a:pt x="44" y="109"/>
                    </a:lnTo>
                    <a:lnTo>
                      <a:pt x="44" y="108"/>
                    </a:lnTo>
                    <a:lnTo>
                      <a:pt x="44" y="106"/>
                    </a:lnTo>
                    <a:lnTo>
                      <a:pt x="44" y="105"/>
                    </a:lnTo>
                    <a:lnTo>
                      <a:pt x="44" y="102"/>
                    </a:lnTo>
                    <a:lnTo>
                      <a:pt x="44" y="101"/>
                    </a:lnTo>
                    <a:lnTo>
                      <a:pt x="45" y="99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2"/>
                    </a:lnTo>
                    <a:lnTo>
                      <a:pt x="44" y="90"/>
                    </a:lnTo>
                    <a:lnTo>
                      <a:pt x="44" y="88"/>
                    </a:lnTo>
                    <a:lnTo>
                      <a:pt x="43" y="84"/>
                    </a:lnTo>
                    <a:lnTo>
                      <a:pt x="43" y="81"/>
                    </a:lnTo>
                    <a:lnTo>
                      <a:pt x="41" y="79"/>
                    </a:lnTo>
                    <a:lnTo>
                      <a:pt x="40" y="77"/>
                    </a:lnTo>
                    <a:lnTo>
                      <a:pt x="39" y="73"/>
                    </a:lnTo>
                    <a:lnTo>
                      <a:pt x="38" y="71"/>
                    </a:lnTo>
                    <a:lnTo>
                      <a:pt x="37" y="68"/>
                    </a:lnTo>
                    <a:lnTo>
                      <a:pt x="35" y="66"/>
                    </a:lnTo>
                    <a:lnTo>
                      <a:pt x="34" y="63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2" y="55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0" y="40"/>
                    </a:lnTo>
                    <a:lnTo>
                      <a:pt x="32" y="39"/>
                    </a:lnTo>
                    <a:lnTo>
                      <a:pt x="33" y="39"/>
                    </a:lnTo>
                    <a:lnTo>
                      <a:pt x="35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4" y="38"/>
                    </a:lnTo>
                    <a:lnTo>
                      <a:pt x="45" y="38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51" y="40"/>
                    </a:lnTo>
                    <a:lnTo>
                      <a:pt x="56" y="40"/>
                    </a:lnTo>
                    <a:lnTo>
                      <a:pt x="61" y="41"/>
                    </a:lnTo>
                    <a:lnTo>
                      <a:pt x="67" y="43"/>
                    </a:lnTo>
                    <a:lnTo>
                      <a:pt x="72" y="44"/>
                    </a:lnTo>
                    <a:lnTo>
                      <a:pt x="78" y="45"/>
                    </a:lnTo>
                    <a:lnTo>
                      <a:pt x="84" y="46"/>
                    </a:lnTo>
                    <a:lnTo>
                      <a:pt x="89" y="47"/>
                    </a:lnTo>
                    <a:lnTo>
                      <a:pt x="95" y="49"/>
                    </a:lnTo>
                    <a:lnTo>
                      <a:pt x="101" y="50"/>
                    </a:lnTo>
                    <a:lnTo>
                      <a:pt x="107" y="51"/>
                    </a:lnTo>
                    <a:lnTo>
                      <a:pt x="113" y="52"/>
                    </a:lnTo>
                    <a:lnTo>
                      <a:pt x="119" y="54"/>
                    </a:lnTo>
                    <a:lnTo>
                      <a:pt x="124" y="54"/>
                    </a:lnTo>
                    <a:lnTo>
                      <a:pt x="130" y="55"/>
                    </a:lnTo>
                    <a:lnTo>
                      <a:pt x="136" y="56"/>
                    </a:lnTo>
                    <a:lnTo>
                      <a:pt x="144" y="57"/>
                    </a:lnTo>
                    <a:lnTo>
                      <a:pt x="148" y="58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8" y="61"/>
                    </a:lnTo>
                    <a:lnTo>
                      <a:pt x="174" y="62"/>
                    </a:lnTo>
                    <a:lnTo>
                      <a:pt x="180" y="62"/>
                    </a:lnTo>
                    <a:lnTo>
                      <a:pt x="186" y="63"/>
                    </a:lnTo>
                    <a:lnTo>
                      <a:pt x="193" y="64"/>
                    </a:lnTo>
                    <a:lnTo>
                      <a:pt x="200" y="64"/>
                    </a:lnTo>
                    <a:lnTo>
                      <a:pt x="206" y="64"/>
                    </a:lnTo>
                    <a:lnTo>
                      <a:pt x="212" y="66"/>
                    </a:lnTo>
                    <a:lnTo>
                      <a:pt x="218" y="66"/>
                    </a:lnTo>
                    <a:lnTo>
                      <a:pt x="224" y="66"/>
                    </a:lnTo>
                    <a:lnTo>
                      <a:pt x="231" y="67"/>
                    </a:lnTo>
                    <a:lnTo>
                      <a:pt x="237" y="67"/>
                    </a:lnTo>
                    <a:lnTo>
                      <a:pt x="245" y="67"/>
                    </a:lnTo>
                    <a:lnTo>
                      <a:pt x="251" y="67"/>
                    </a:lnTo>
                    <a:lnTo>
                      <a:pt x="257" y="67"/>
                    </a:lnTo>
                    <a:lnTo>
                      <a:pt x="263" y="67"/>
                    </a:lnTo>
                    <a:lnTo>
                      <a:pt x="269" y="67"/>
                    </a:lnTo>
                    <a:lnTo>
                      <a:pt x="275" y="66"/>
                    </a:lnTo>
                    <a:lnTo>
                      <a:pt x="281" y="66"/>
                    </a:lnTo>
                    <a:lnTo>
                      <a:pt x="287" y="64"/>
                    </a:lnTo>
                    <a:lnTo>
                      <a:pt x="293" y="64"/>
                    </a:lnTo>
                    <a:lnTo>
                      <a:pt x="299" y="63"/>
                    </a:lnTo>
                    <a:lnTo>
                      <a:pt x="305" y="63"/>
                    </a:lnTo>
                    <a:lnTo>
                      <a:pt x="311" y="62"/>
                    </a:lnTo>
                    <a:lnTo>
                      <a:pt x="318" y="61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5" y="56"/>
                    </a:lnTo>
                    <a:lnTo>
                      <a:pt x="341" y="55"/>
                    </a:lnTo>
                    <a:lnTo>
                      <a:pt x="346" y="54"/>
                    </a:lnTo>
                    <a:lnTo>
                      <a:pt x="352" y="51"/>
                    </a:lnTo>
                    <a:lnTo>
                      <a:pt x="356" y="49"/>
                    </a:lnTo>
                    <a:lnTo>
                      <a:pt x="363" y="47"/>
                    </a:lnTo>
                    <a:lnTo>
                      <a:pt x="367" y="44"/>
                    </a:lnTo>
                    <a:lnTo>
                      <a:pt x="372" y="41"/>
                    </a:lnTo>
                    <a:lnTo>
                      <a:pt x="377" y="39"/>
                    </a:lnTo>
                    <a:lnTo>
                      <a:pt x="383" y="37"/>
                    </a:lnTo>
                    <a:lnTo>
                      <a:pt x="388" y="33"/>
                    </a:lnTo>
                    <a:lnTo>
                      <a:pt x="393" y="30"/>
                    </a:lnTo>
                    <a:lnTo>
                      <a:pt x="398" y="27"/>
                    </a:lnTo>
                    <a:lnTo>
                      <a:pt x="403" y="24"/>
                    </a:lnTo>
                    <a:lnTo>
                      <a:pt x="406" y="19"/>
                    </a:lnTo>
                    <a:lnTo>
                      <a:pt x="411" y="16"/>
                    </a:lnTo>
                    <a:lnTo>
                      <a:pt x="416" y="12"/>
                    </a:lnTo>
                    <a:lnTo>
                      <a:pt x="420" y="9"/>
                    </a:lnTo>
                    <a:lnTo>
                      <a:pt x="421" y="7"/>
                    </a:lnTo>
                    <a:lnTo>
                      <a:pt x="4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8" name="Freeform 146"/>
              <p:cNvSpPr>
                <a:spLocks/>
              </p:cNvSpPr>
              <p:nvPr/>
            </p:nvSpPr>
            <p:spPr bwMode="auto">
              <a:xfrm>
                <a:off x="770" y="1134"/>
                <a:ext cx="29" cy="93"/>
              </a:xfrm>
              <a:custGeom>
                <a:avLst/>
                <a:gdLst>
                  <a:gd name="T0" fmla="*/ 0 w 87"/>
                  <a:gd name="T1" fmla="*/ 0 h 280"/>
                  <a:gd name="T2" fmla="*/ 0 w 87"/>
                  <a:gd name="T3" fmla="*/ 0 h 280"/>
                  <a:gd name="T4" fmla="*/ 0 w 87"/>
                  <a:gd name="T5" fmla="*/ 0 h 280"/>
                  <a:gd name="T6" fmla="*/ 0 w 87"/>
                  <a:gd name="T7" fmla="*/ 0 h 280"/>
                  <a:gd name="T8" fmla="*/ 0 w 87"/>
                  <a:gd name="T9" fmla="*/ 0 h 280"/>
                  <a:gd name="T10" fmla="*/ 0 w 87"/>
                  <a:gd name="T11" fmla="*/ 0 h 280"/>
                  <a:gd name="T12" fmla="*/ 0 w 87"/>
                  <a:gd name="T13" fmla="*/ 0 h 280"/>
                  <a:gd name="T14" fmla="*/ 0 w 87"/>
                  <a:gd name="T15" fmla="*/ 0 h 280"/>
                  <a:gd name="T16" fmla="*/ 0 w 87"/>
                  <a:gd name="T17" fmla="*/ 0 h 280"/>
                  <a:gd name="T18" fmla="*/ 0 w 87"/>
                  <a:gd name="T19" fmla="*/ 0 h 280"/>
                  <a:gd name="T20" fmla="*/ 0 w 87"/>
                  <a:gd name="T21" fmla="*/ 0 h 280"/>
                  <a:gd name="T22" fmla="*/ 0 w 87"/>
                  <a:gd name="T23" fmla="*/ 0 h 280"/>
                  <a:gd name="T24" fmla="*/ 0 w 87"/>
                  <a:gd name="T25" fmla="*/ 0 h 280"/>
                  <a:gd name="T26" fmla="*/ 0 w 87"/>
                  <a:gd name="T27" fmla="*/ 0 h 280"/>
                  <a:gd name="T28" fmla="*/ 0 w 87"/>
                  <a:gd name="T29" fmla="*/ 0 h 280"/>
                  <a:gd name="T30" fmla="*/ 0 w 87"/>
                  <a:gd name="T31" fmla="*/ 0 h 280"/>
                  <a:gd name="T32" fmla="*/ 0 w 87"/>
                  <a:gd name="T33" fmla="*/ 0 h 280"/>
                  <a:gd name="T34" fmla="*/ 0 w 87"/>
                  <a:gd name="T35" fmla="*/ 0 h 280"/>
                  <a:gd name="T36" fmla="*/ 0 w 87"/>
                  <a:gd name="T37" fmla="*/ 0 h 280"/>
                  <a:gd name="T38" fmla="*/ 0 w 87"/>
                  <a:gd name="T39" fmla="*/ 0 h 280"/>
                  <a:gd name="T40" fmla="*/ 0 w 87"/>
                  <a:gd name="T41" fmla="*/ 0 h 280"/>
                  <a:gd name="T42" fmla="*/ 0 w 87"/>
                  <a:gd name="T43" fmla="*/ 0 h 280"/>
                  <a:gd name="T44" fmla="*/ 0 w 87"/>
                  <a:gd name="T45" fmla="*/ 0 h 280"/>
                  <a:gd name="T46" fmla="*/ 0 w 87"/>
                  <a:gd name="T47" fmla="*/ 0 h 280"/>
                  <a:gd name="T48" fmla="*/ 0 w 87"/>
                  <a:gd name="T49" fmla="*/ 0 h 280"/>
                  <a:gd name="T50" fmla="*/ 0 w 87"/>
                  <a:gd name="T51" fmla="*/ 0 h 280"/>
                  <a:gd name="T52" fmla="*/ 0 w 87"/>
                  <a:gd name="T53" fmla="*/ 0 h 280"/>
                  <a:gd name="T54" fmla="*/ 0 w 87"/>
                  <a:gd name="T55" fmla="*/ 0 h 280"/>
                  <a:gd name="T56" fmla="*/ 0 w 87"/>
                  <a:gd name="T57" fmla="*/ 0 h 280"/>
                  <a:gd name="T58" fmla="*/ 0 w 87"/>
                  <a:gd name="T59" fmla="*/ 0 h 280"/>
                  <a:gd name="T60" fmla="*/ 0 w 87"/>
                  <a:gd name="T61" fmla="*/ 0 h 280"/>
                  <a:gd name="T62" fmla="*/ 0 w 87"/>
                  <a:gd name="T63" fmla="*/ 0 h 280"/>
                  <a:gd name="T64" fmla="*/ 0 w 87"/>
                  <a:gd name="T65" fmla="*/ 0 h 280"/>
                  <a:gd name="T66" fmla="*/ 0 w 87"/>
                  <a:gd name="T67" fmla="*/ 0 h 280"/>
                  <a:gd name="T68" fmla="*/ 0 w 87"/>
                  <a:gd name="T69" fmla="*/ 0 h 280"/>
                  <a:gd name="T70" fmla="*/ 0 w 87"/>
                  <a:gd name="T71" fmla="*/ 0 h 280"/>
                  <a:gd name="T72" fmla="*/ 0 w 87"/>
                  <a:gd name="T73" fmla="*/ 0 h 280"/>
                  <a:gd name="T74" fmla="*/ 0 w 87"/>
                  <a:gd name="T75" fmla="*/ 0 h 280"/>
                  <a:gd name="T76" fmla="*/ 0 w 87"/>
                  <a:gd name="T77" fmla="*/ 0 h 280"/>
                  <a:gd name="T78" fmla="*/ 0 w 87"/>
                  <a:gd name="T79" fmla="*/ 0 h 280"/>
                  <a:gd name="T80" fmla="*/ 0 w 87"/>
                  <a:gd name="T81" fmla="*/ 0 h 280"/>
                  <a:gd name="T82" fmla="*/ 0 w 87"/>
                  <a:gd name="T83" fmla="*/ 0 h 280"/>
                  <a:gd name="T84" fmla="*/ 0 w 87"/>
                  <a:gd name="T85" fmla="*/ 0 h 280"/>
                  <a:gd name="T86" fmla="*/ 0 w 87"/>
                  <a:gd name="T87" fmla="*/ 0 h 280"/>
                  <a:gd name="T88" fmla="*/ 0 w 87"/>
                  <a:gd name="T89" fmla="*/ 0 h 280"/>
                  <a:gd name="T90" fmla="*/ 0 w 87"/>
                  <a:gd name="T91" fmla="*/ 0 h 280"/>
                  <a:gd name="T92" fmla="*/ 0 w 87"/>
                  <a:gd name="T93" fmla="*/ 0 h 280"/>
                  <a:gd name="T94" fmla="*/ 0 w 87"/>
                  <a:gd name="T95" fmla="*/ 0 h 280"/>
                  <a:gd name="T96" fmla="*/ 0 w 87"/>
                  <a:gd name="T97" fmla="*/ 0 h 280"/>
                  <a:gd name="T98" fmla="*/ 0 w 87"/>
                  <a:gd name="T99" fmla="*/ 0 h 280"/>
                  <a:gd name="T100" fmla="*/ 0 w 87"/>
                  <a:gd name="T101" fmla="*/ 0 h 280"/>
                  <a:gd name="T102" fmla="*/ 0 w 87"/>
                  <a:gd name="T103" fmla="*/ 0 h 280"/>
                  <a:gd name="T104" fmla="*/ 0 w 87"/>
                  <a:gd name="T105" fmla="*/ 0 h 2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7"/>
                  <a:gd name="T160" fmla="*/ 0 h 280"/>
                  <a:gd name="T161" fmla="*/ 87 w 87"/>
                  <a:gd name="T162" fmla="*/ 280 h 2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7" h="280">
                    <a:moveTo>
                      <a:pt x="46" y="0"/>
                    </a:moveTo>
                    <a:lnTo>
                      <a:pt x="45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6" y="5"/>
                    </a:lnTo>
                    <a:lnTo>
                      <a:pt x="48" y="7"/>
                    </a:lnTo>
                    <a:lnTo>
                      <a:pt x="51" y="11"/>
                    </a:lnTo>
                    <a:lnTo>
                      <a:pt x="53" y="13"/>
                    </a:lnTo>
                    <a:lnTo>
                      <a:pt x="54" y="17"/>
                    </a:lnTo>
                    <a:lnTo>
                      <a:pt x="57" y="20"/>
                    </a:lnTo>
                    <a:lnTo>
                      <a:pt x="58" y="23"/>
                    </a:lnTo>
                    <a:lnTo>
                      <a:pt x="60" y="26"/>
                    </a:lnTo>
                    <a:lnTo>
                      <a:pt x="62" y="29"/>
                    </a:lnTo>
                    <a:lnTo>
                      <a:pt x="63" y="32"/>
                    </a:lnTo>
                    <a:lnTo>
                      <a:pt x="64" y="35"/>
                    </a:lnTo>
                    <a:lnTo>
                      <a:pt x="65" y="38"/>
                    </a:lnTo>
                    <a:lnTo>
                      <a:pt x="65" y="41"/>
                    </a:lnTo>
                    <a:lnTo>
                      <a:pt x="66" y="44"/>
                    </a:lnTo>
                    <a:lnTo>
                      <a:pt x="66" y="48"/>
                    </a:lnTo>
                    <a:lnTo>
                      <a:pt x="66" y="51"/>
                    </a:lnTo>
                    <a:lnTo>
                      <a:pt x="66" y="54"/>
                    </a:lnTo>
                    <a:lnTo>
                      <a:pt x="65" y="56"/>
                    </a:lnTo>
                    <a:lnTo>
                      <a:pt x="65" y="58"/>
                    </a:lnTo>
                    <a:lnTo>
                      <a:pt x="64" y="62"/>
                    </a:lnTo>
                    <a:lnTo>
                      <a:pt x="63" y="65"/>
                    </a:lnTo>
                    <a:lnTo>
                      <a:pt x="62" y="67"/>
                    </a:lnTo>
                    <a:lnTo>
                      <a:pt x="59" y="69"/>
                    </a:lnTo>
                    <a:lnTo>
                      <a:pt x="58" y="72"/>
                    </a:lnTo>
                    <a:lnTo>
                      <a:pt x="55" y="74"/>
                    </a:lnTo>
                    <a:lnTo>
                      <a:pt x="53" y="77"/>
                    </a:lnTo>
                    <a:lnTo>
                      <a:pt x="49" y="79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0" y="85"/>
                    </a:lnTo>
                    <a:lnTo>
                      <a:pt x="37" y="85"/>
                    </a:lnTo>
                    <a:lnTo>
                      <a:pt x="35" y="86"/>
                    </a:lnTo>
                    <a:lnTo>
                      <a:pt x="34" y="88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7" y="89"/>
                    </a:lnTo>
                    <a:lnTo>
                      <a:pt x="25" y="90"/>
                    </a:lnTo>
                    <a:lnTo>
                      <a:pt x="25" y="91"/>
                    </a:lnTo>
                    <a:lnTo>
                      <a:pt x="23" y="94"/>
                    </a:lnTo>
                    <a:lnTo>
                      <a:pt x="21" y="97"/>
                    </a:lnTo>
                    <a:lnTo>
                      <a:pt x="20" y="100"/>
                    </a:lnTo>
                    <a:lnTo>
                      <a:pt x="21" y="103"/>
                    </a:lnTo>
                    <a:lnTo>
                      <a:pt x="23" y="106"/>
                    </a:lnTo>
                    <a:lnTo>
                      <a:pt x="25" y="110"/>
                    </a:lnTo>
                    <a:lnTo>
                      <a:pt x="26" y="112"/>
                    </a:lnTo>
                    <a:lnTo>
                      <a:pt x="29" y="113"/>
                    </a:lnTo>
                    <a:lnTo>
                      <a:pt x="31" y="116"/>
                    </a:lnTo>
                    <a:lnTo>
                      <a:pt x="34" y="118"/>
                    </a:lnTo>
                    <a:lnTo>
                      <a:pt x="35" y="120"/>
                    </a:lnTo>
                    <a:lnTo>
                      <a:pt x="36" y="122"/>
                    </a:lnTo>
                    <a:lnTo>
                      <a:pt x="38" y="124"/>
                    </a:lnTo>
                    <a:lnTo>
                      <a:pt x="40" y="127"/>
                    </a:lnTo>
                    <a:lnTo>
                      <a:pt x="41" y="128"/>
                    </a:lnTo>
                    <a:lnTo>
                      <a:pt x="42" y="130"/>
                    </a:lnTo>
                    <a:lnTo>
                      <a:pt x="43" y="133"/>
                    </a:lnTo>
                    <a:lnTo>
                      <a:pt x="45" y="135"/>
                    </a:lnTo>
                    <a:lnTo>
                      <a:pt x="46" y="136"/>
                    </a:lnTo>
                    <a:lnTo>
                      <a:pt x="47" y="139"/>
                    </a:lnTo>
                    <a:lnTo>
                      <a:pt x="47" y="141"/>
                    </a:lnTo>
                    <a:lnTo>
                      <a:pt x="47" y="144"/>
                    </a:lnTo>
                    <a:lnTo>
                      <a:pt x="47" y="145"/>
                    </a:lnTo>
                    <a:lnTo>
                      <a:pt x="47" y="147"/>
                    </a:lnTo>
                    <a:lnTo>
                      <a:pt x="47" y="148"/>
                    </a:lnTo>
                    <a:lnTo>
                      <a:pt x="47" y="151"/>
                    </a:lnTo>
                    <a:lnTo>
                      <a:pt x="46" y="152"/>
                    </a:lnTo>
                    <a:lnTo>
                      <a:pt x="46" y="155"/>
                    </a:lnTo>
                    <a:lnTo>
                      <a:pt x="45" y="157"/>
                    </a:lnTo>
                    <a:lnTo>
                      <a:pt x="43" y="158"/>
                    </a:lnTo>
                    <a:lnTo>
                      <a:pt x="41" y="161"/>
                    </a:lnTo>
                    <a:lnTo>
                      <a:pt x="40" y="162"/>
                    </a:lnTo>
                    <a:lnTo>
                      <a:pt x="37" y="164"/>
                    </a:lnTo>
                    <a:lnTo>
                      <a:pt x="36" y="165"/>
                    </a:lnTo>
                    <a:lnTo>
                      <a:pt x="34" y="168"/>
                    </a:lnTo>
                    <a:lnTo>
                      <a:pt x="31" y="169"/>
                    </a:lnTo>
                    <a:lnTo>
                      <a:pt x="27" y="170"/>
                    </a:lnTo>
                    <a:lnTo>
                      <a:pt x="25" y="173"/>
                    </a:lnTo>
                    <a:lnTo>
                      <a:pt x="23" y="174"/>
                    </a:lnTo>
                    <a:lnTo>
                      <a:pt x="20" y="175"/>
                    </a:lnTo>
                    <a:lnTo>
                      <a:pt x="19" y="176"/>
                    </a:lnTo>
                    <a:lnTo>
                      <a:pt x="18" y="179"/>
                    </a:lnTo>
                    <a:lnTo>
                      <a:pt x="18" y="181"/>
                    </a:lnTo>
                    <a:lnTo>
                      <a:pt x="17" y="182"/>
                    </a:lnTo>
                    <a:lnTo>
                      <a:pt x="17" y="185"/>
                    </a:lnTo>
                    <a:lnTo>
                      <a:pt x="17" y="187"/>
                    </a:lnTo>
                    <a:lnTo>
                      <a:pt x="17" y="190"/>
                    </a:lnTo>
                    <a:lnTo>
                      <a:pt x="18" y="191"/>
                    </a:lnTo>
                    <a:lnTo>
                      <a:pt x="18" y="193"/>
                    </a:lnTo>
                    <a:lnTo>
                      <a:pt x="19" y="196"/>
                    </a:lnTo>
                    <a:lnTo>
                      <a:pt x="20" y="197"/>
                    </a:lnTo>
                    <a:lnTo>
                      <a:pt x="21" y="200"/>
                    </a:lnTo>
                    <a:lnTo>
                      <a:pt x="23" y="201"/>
                    </a:lnTo>
                    <a:lnTo>
                      <a:pt x="25" y="203"/>
                    </a:lnTo>
                    <a:lnTo>
                      <a:pt x="25" y="204"/>
                    </a:lnTo>
                    <a:lnTo>
                      <a:pt x="25" y="208"/>
                    </a:lnTo>
                    <a:lnTo>
                      <a:pt x="25" y="209"/>
                    </a:lnTo>
                    <a:lnTo>
                      <a:pt x="26" y="213"/>
                    </a:lnTo>
                    <a:lnTo>
                      <a:pt x="26" y="214"/>
                    </a:lnTo>
                    <a:lnTo>
                      <a:pt x="26" y="217"/>
                    </a:lnTo>
                    <a:lnTo>
                      <a:pt x="26" y="219"/>
                    </a:lnTo>
                    <a:lnTo>
                      <a:pt x="27" y="221"/>
                    </a:lnTo>
                    <a:lnTo>
                      <a:pt x="26" y="224"/>
                    </a:lnTo>
                    <a:lnTo>
                      <a:pt x="26" y="225"/>
                    </a:lnTo>
                    <a:lnTo>
                      <a:pt x="26" y="227"/>
                    </a:lnTo>
                    <a:lnTo>
                      <a:pt x="26" y="230"/>
                    </a:lnTo>
                    <a:lnTo>
                      <a:pt x="25" y="231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5" y="237"/>
                    </a:lnTo>
                    <a:lnTo>
                      <a:pt x="23" y="241"/>
                    </a:lnTo>
                    <a:lnTo>
                      <a:pt x="21" y="244"/>
                    </a:lnTo>
                    <a:lnTo>
                      <a:pt x="19" y="247"/>
                    </a:lnTo>
                    <a:lnTo>
                      <a:pt x="17" y="249"/>
                    </a:lnTo>
                    <a:lnTo>
                      <a:pt x="14" y="253"/>
                    </a:lnTo>
                    <a:lnTo>
                      <a:pt x="12" y="255"/>
                    </a:lnTo>
                    <a:lnTo>
                      <a:pt x="8" y="258"/>
                    </a:lnTo>
                    <a:lnTo>
                      <a:pt x="4" y="260"/>
                    </a:lnTo>
                    <a:lnTo>
                      <a:pt x="2" y="262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2"/>
                    </a:lnTo>
                    <a:lnTo>
                      <a:pt x="1" y="275"/>
                    </a:lnTo>
                    <a:lnTo>
                      <a:pt x="3" y="277"/>
                    </a:lnTo>
                    <a:lnTo>
                      <a:pt x="4" y="279"/>
                    </a:lnTo>
                    <a:lnTo>
                      <a:pt x="7" y="280"/>
                    </a:lnTo>
                    <a:lnTo>
                      <a:pt x="8" y="280"/>
                    </a:lnTo>
                    <a:lnTo>
                      <a:pt x="10" y="280"/>
                    </a:lnTo>
                    <a:lnTo>
                      <a:pt x="13" y="280"/>
                    </a:lnTo>
                    <a:lnTo>
                      <a:pt x="15" y="280"/>
                    </a:lnTo>
                    <a:lnTo>
                      <a:pt x="18" y="280"/>
                    </a:lnTo>
                    <a:lnTo>
                      <a:pt x="20" y="280"/>
                    </a:lnTo>
                    <a:lnTo>
                      <a:pt x="23" y="279"/>
                    </a:lnTo>
                    <a:lnTo>
                      <a:pt x="25" y="279"/>
                    </a:lnTo>
                    <a:lnTo>
                      <a:pt x="26" y="279"/>
                    </a:lnTo>
                    <a:lnTo>
                      <a:pt x="29" y="277"/>
                    </a:lnTo>
                    <a:lnTo>
                      <a:pt x="31" y="277"/>
                    </a:lnTo>
                    <a:lnTo>
                      <a:pt x="34" y="276"/>
                    </a:lnTo>
                    <a:lnTo>
                      <a:pt x="35" y="276"/>
                    </a:lnTo>
                    <a:lnTo>
                      <a:pt x="37" y="275"/>
                    </a:lnTo>
                    <a:lnTo>
                      <a:pt x="38" y="274"/>
                    </a:lnTo>
                    <a:lnTo>
                      <a:pt x="41" y="274"/>
                    </a:lnTo>
                    <a:lnTo>
                      <a:pt x="42" y="272"/>
                    </a:lnTo>
                    <a:lnTo>
                      <a:pt x="45" y="272"/>
                    </a:lnTo>
                    <a:lnTo>
                      <a:pt x="47" y="270"/>
                    </a:lnTo>
                    <a:lnTo>
                      <a:pt x="49" y="268"/>
                    </a:lnTo>
                    <a:lnTo>
                      <a:pt x="53" y="265"/>
                    </a:lnTo>
                    <a:lnTo>
                      <a:pt x="55" y="263"/>
                    </a:lnTo>
                    <a:lnTo>
                      <a:pt x="57" y="260"/>
                    </a:lnTo>
                    <a:lnTo>
                      <a:pt x="59" y="258"/>
                    </a:lnTo>
                    <a:lnTo>
                      <a:pt x="60" y="254"/>
                    </a:lnTo>
                    <a:lnTo>
                      <a:pt x="63" y="252"/>
                    </a:lnTo>
                    <a:lnTo>
                      <a:pt x="64" y="248"/>
                    </a:lnTo>
                    <a:lnTo>
                      <a:pt x="65" y="244"/>
                    </a:lnTo>
                    <a:lnTo>
                      <a:pt x="65" y="242"/>
                    </a:lnTo>
                    <a:lnTo>
                      <a:pt x="66" y="238"/>
                    </a:lnTo>
                    <a:lnTo>
                      <a:pt x="66" y="237"/>
                    </a:lnTo>
                    <a:lnTo>
                      <a:pt x="66" y="235"/>
                    </a:lnTo>
                    <a:lnTo>
                      <a:pt x="66" y="234"/>
                    </a:lnTo>
                    <a:lnTo>
                      <a:pt x="68" y="231"/>
                    </a:lnTo>
                    <a:lnTo>
                      <a:pt x="68" y="230"/>
                    </a:lnTo>
                    <a:lnTo>
                      <a:pt x="68" y="227"/>
                    </a:lnTo>
                    <a:lnTo>
                      <a:pt x="68" y="226"/>
                    </a:lnTo>
                    <a:lnTo>
                      <a:pt x="68" y="225"/>
                    </a:lnTo>
                    <a:lnTo>
                      <a:pt x="66" y="223"/>
                    </a:lnTo>
                    <a:lnTo>
                      <a:pt x="66" y="220"/>
                    </a:lnTo>
                    <a:lnTo>
                      <a:pt x="66" y="219"/>
                    </a:lnTo>
                    <a:lnTo>
                      <a:pt x="66" y="217"/>
                    </a:lnTo>
                    <a:lnTo>
                      <a:pt x="65" y="215"/>
                    </a:lnTo>
                    <a:lnTo>
                      <a:pt x="65" y="213"/>
                    </a:lnTo>
                    <a:lnTo>
                      <a:pt x="65" y="212"/>
                    </a:lnTo>
                    <a:lnTo>
                      <a:pt x="65" y="209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63" y="204"/>
                    </a:lnTo>
                    <a:lnTo>
                      <a:pt x="63" y="202"/>
                    </a:lnTo>
                    <a:lnTo>
                      <a:pt x="60" y="198"/>
                    </a:lnTo>
                    <a:lnTo>
                      <a:pt x="59" y="196"/>
                    </a:lnTo>
                    <a:lnTo>
                      <a:pt x="63" y="193"/>
                    </a:lnTo>
                    <a:lnTo>
                      <a:pt x="65" y="191"/>
                    </a:lnTo>
                    <a:lnTo>
                      <a:pt x="68" y="189"/>
                    </a:lnTo>
                    <a:lnTo>
                      <a:pt x="71" y="186"/>
                    </a:lnTo>
                    <a:lnTo>
                      <a:pt x="72" y="184"/>
                    </a:lnTo>
                    <a:lnTo>
                      <a:pt x="75" y="181"/>
                    </a:lnTo>
                    <a:lnTo>
                      <a:pt x="76" y="179"/>
                    </a:lnTo>
                    <a:lnTo>
                      <a:pt x="79" y="175"/>
                    </a:lnTo>
                    <a:lnTo>
                      <a:pt x="80" y="173"/>
                    </a:lnTo>
                    <a:lnTo>
                      <a:pt x="81" y="170"/>
                    </a:lnTo>
                    <a:lnTo>
                      <a:pt x="81" y="167"/>
                    </a:lnTo>
                    <a:lnTo>
                      <a:pt x="82" y="164"/>
                    </a:lnTo>
                    <a:lnTo>
                      <a:pt x="82" y="162"/>
                    </a:lnTo>
                    <a:lnTo>
                      <a:pt x="83" y="158"/>
                    </a:lnTo>
                    <a:lnTo>
                      <a:pt x="83" y="156"/>
                    </a:lnTo>
                    <a:lnTo>
                      <a:pt x="83" y="152"/>
                    </a:lnTo>
                    <a:lnTo>
                      <a:pt x="83" y="150"/>
                    </a:lnTo>
                    <a:lnTo>
                      <a:pt x="82" y="146"/>
                    </a:lnTo>
                    <a:lnTo>
                      <a:pt x="82" y="144"/>
                    </a:lnTo>
                    <a:lnTo>
                      <a:pt x="81" y="140"/>
                    </a:lnTo>
                    <a:lnTo>
                      <a:pt x="80" y="138"/>
                    </a:lnTo>
                    <a:lnTo>
                      <a:pt x="79" y="134"/>
                    </a:lnTo>
                    <a:lnTo>
                      <a:pt x="77" y="131"/>
                    </a:lnTo>
                    <a:lnTo>
                      <a:pt x="76" y="128"/>
                    </a:lnTo>
                    <a:lnTo>
                      <a:pt x="74" y="125"/>
                    </a:lnTo>
                    <a:lnTo>
                      <a:pt x="71" y="122"/>
                    </a:lnTo>
                    <a:lnTo>
                      <a:pt x="70" y="119"/>
                    </a:lnTo>
                    <a:lnTo>
                      <a:pt x="68" y="117"/>
                    </a:lnTo>
                    <a:lnTo>
                      <a:pt x="65" y="113"/>
                    </a:lnTo>
                    <a:lnTo>
                      <a:pt x="63" y="111"/>
                    </a:lnTo>
                    <a:lnTo>
                      <a:pt x="60" y="107"/>
                    </a:lnTo>
                    <a:lnTo>
                      <a:pt x="58" y="105"/>
                    </a:lnTo>
                    <a:lnTo>
                      <a:pt x="60" y="103"/>
                    </a:lnTo>
                    <a:lnTo>
                      <a:pt x="62" y="102"/>
                    </a:lnTo>
                    <a:lnTo>
                      <a:pt x="64" y="101"/>
                    </a:lnTo>
                    <a:lnTo>
                      <a:pt x="65" y="100"/>
                    </a:lnTo>
                    <a:lnTo>
                      <a:pt x="68" y="99"/>
                    </a:lnTo>
                    <a:lnTo>
                      <a:pt x="69" y="97"/>
                    </a:lnTo>
                    <a:lnTo>
                      <a:pt x="71" y="96"/>
                    </a:lnTo>
                    <a:lnTo>
                      <a:pt x="72" y="95"/>
                    </a:lnTo>
                    <a:lnTo>
                      <a:pt x="75" y="91"/>
                    </a:lnTo>
                    <a:lnTo>
                      <a:pt x="77" y="89"/>
                    </a:lnTo>
                    <a:lnTo>
                      <a:pt x="80" y="85"/>
                    </a:lnTo>
                    <a:lnTo>
                      <a:pt x="82" y="83"/>
                    </a:lnTo>
                    <a:lnTo>
                      <a:pt x="83" y="79"/>
                    </a:lnTo>
                    <a:lnTo>
                      <a:pt x="85" y="75"/>
                    </a:lnTo>
                    <a:lnTo>
                      <a:pt x="86" y="72"/>
                    </a:lnTo>
                    <a:lnTo>
                      <a:pt x="87" y="69"/>
                    </a:lnTo>
                    <a:lnTo>
                      <a:pt x="87" y="67"/>
                    </a:lnTo>
                    <a:lnTo>
                      <a:pt x="87" y="66"/>
                    </a:lnTo>
                    <a:lnTo>
                      <a:pt x="87" y="63"/>
                    </a:lnTo>
                    <a:lnTo>
                      <a:pt x="87" y="62"/>
                    </a:lnTo>
                    <a:lnTo>
                      <a:pt x="87" y="60"/>
                    </a:lnTo>
                    <a:lnTo>
                      <a:pt x="87" y="58"/>
                    </a:lnTo>
                    <a:lnTo>
                      <a:pt x="87" y="57"/>
                    </a:lnTo>
                    <a:lnTo>
                      <a:pt x="87" y="55"/>
                    </a:lnTo>
                    <a:lnTo>
                      <a:pt x="86" y="54"/>
                    </a:lnTo>
                    <a:lnTo>
                      <a:pt x="86" y="51"/>
                    </a:lnTo>
                    <a:lnTo>
                      <a:pt x="86" y="49"/>
                    </a:lnTo>
                    <a:lnTo>
                      <a:pt x="85" y="48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1" y="38"/>
                    </a:lnTo>
                    <a:lnTo>
                      <a:pt x="81" y="37"/>
                    </a:lnTo>
                    <a:lnTo>
                      <a:pt x="80" y="34"/>
                    </a:lnTo>
                    <a:lnTo>
                      <a:pt x="79" y="33"/>
                    </a:lnTo>
                    <a:lnTo>
                      <a:pt x="76" y="29"/>
                    </a:lnTo>
                    <a:lnTo>
                      <a:pt x="74" y="26"/>
                    </a:lnTo>
                    <a:lnTo>
                      <a:pt x="72" y="24"/>
                    </a:lnTo>
                    <a:lnTo>
                      <a:pt x="71" y="22"/>
                    </a:lnTo>
                    <a:lnTo>
                      <a:pt x="70" y="21"/>
                    </a:lnTo>
                    <a:lnTo>
                      <a:pt x="69" y="18"/>
                    </a:lnTo>
                    <a:lnTo>
                      <a:pt x="65" y="15"/>
                    </a:lnTo>
                    <a:lnTo>
                      <a:pt x="62" y="12"/>
                    </a:lnTo>
                    <a:lnTo>
                      <a:pt x="59" y="11"/>
                    </a:lnTo>
                    <a:lnTo>
                      <a:pt x="58" y="9"/>
                    </a:lnTo>
                    <a:lnTo>
                      <a:pt x="55" y="7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9" y="3"/>
                    </a:lnTo>
                    <a:lnTo>
                      <a:pt x="48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69" name="Freeform 147"/>
              <p:cNvSpPr>
                <a:spLocks/>
              </p:cNvSpPr>
              <p:nvPr/>
            </p:nvSpPr>
            <p:spPr bwMode="auto">
              <a:xfrm>
                <a:off x="670" y="1224"/>
                <a:ext cx="112" cy="33"/>
              </a:xfrm>
              <a:custGeom>
                <a:avLst/>
                <a:gdLst>
                  <a:gd name="T0" fmla="*/ 0 w 337"/>
                  <a:gd name="T1" fmla="*/ 0 h 101"/>
                  <a:gd name="T2" fmla="*/ 0 w 337"/>
                  <a:gd name="T3" fmla="*/ 0 h 101"/>
                  <a:gd name="T4" fmla="*/ 0 w 337"/>
                  <a:gd name="T5" fmla="*/ 0 h 101"/>
                  <a:gd name="T6" fmla="*/ 0 w 337"/>
                  <a:gd name="T7" fmla="*/ 0 h 101"/>
                  <a:gd name="T8" fmla="*/ 0 w 337"/>
                  <a:gd name="T9" fmla="*/ 0 h 101"/>
                  <a:gd name="T10" fmla="*/ 0 w 337"/>
                  <a:gd name="T11" fmla="*/ 0 h 101"/>
                  <a:gd name="T12" fmla="*/ 0 w 337"/>
                  <a:gd name="T13" fmla="*/ 0 h 101"/>
                  <a:gd name="T14" fmla="*/ 0 w 337"/>
                  <a:gd name="T15" fmla="*/ 0 h 101"/>
                  <a:gd name="T16" fmla="*/ 0 w 337"/>
                  <a:gd name="T17" fmla="*/ 0 h 101"/>
                  <a:gd name="T18" fmla="*/ 0 w 337"/>
                  <a:gd name="T19" fmla="*/ 0 h 101"/>
                  <a:gd name="T20" fmla="*/ 0 w 337"/>
                  <a:gd name="T21" fmla="*/ 0 h 101"/>
                  <a:gd name="T22" fmla="*/ 0 w 337"/>
                  <a:gd name="T23" fmla="*/ 0 h 101"/>
                  <a:gd name="T24" fmla="*/ 0 w 337"/>
                  <a:gd name="T25" fmla="*/ 0 h 101"/>
                  <a:gd name="T26" fmla="*/ 0 w 337"/>
                  <a:gd name="T27" fmla="*/ 0 h 101"/>
                  <a:gd name="T28" fmla="*/ 0 w 337"/>
                  <a:gd name="T29" fmla="*/ 0 h 101"/>
                  <a:gd name="T30" fmla="*/ 0 w 337"/>
                  <a:gd name="T31" fmla="*/ 0 h 101"/>
                  <a:gd name="T32" fmla="*/ 0 w 337"/>
                  <a:gd name="T33" fmla="*/ 0 h 101"/>
                  <a:gd name="T34" fmla="*/ 0 w 337"/>
                  <a:gd name="T35" fmla="*/ 0 h 101"/>
                  <a:gd name="T36" fmla="*/ 0 w 337"/>
                  <a:gd name="T37" fmla="*/ 0 h 101"/>
                  <a:gd name="T38" fmla="*/ 0 w 337"/>
                  <a:gd name="T39" fmla="*/ 0 h 101"/>
                  <a:gd name="T40" fmla="*/ 0 w 337"/>
                  <a:gd name="T41" fmla="*/ 0 h 101"/>
                  <a:gd name="T42" fmla="*/ 0 w 337"/>
                  <a:gd name="T43" fmla="*/ 0 h 101"/>
                  <a:gd name="T44" fmla="*/ 0 w 337"/>
                  <a:gd name="T45" fmla="*/ 0 h 101"/>
                  <a:gd name="T46" fmla="*/ 0 w 337"/>
                  <a:gd name="T47" fmla="*/ 0 h 101"/>
                  <a:gd name="T48" fmla="*/ 0 w 337"/>
                  <a:gd name="T49" fmla="*/ 0 h 101"/>
                  <a:gd name="T50" fmla="*/ 0 w 337"/>
                  <a:gd name="T51" fmla="*/ 0 h 101"/>
                  <a:gd name="T52" fmla="*/ 0 w 337"/>
                  <a:gd name="T53" fmla="*/ 0 h 101"/>
                  <a:gd name="T54" fmla="*/ 0 w 337"/>
                  <a:gd name="T55" fmla="*/ 0 h 101"/>
                  <a:gd name="T56" fmla="*/ 0 w 337"/>
                  <a:gd name="T57" fmla="*/ 0 h 101"/>
                  <a:gd name="T58" fmla="*/ 0 w 337"/>
                  <a:gd name="T59" fmla="*/ 0 h 101"/>
                  <a:gd name="T60" fmla="*/ 0 w 337"/>
                  <a:gd name="T61" fmla="*/ 0 h 101"/>
                  <a:gd name="T62" fmla="*/ 0 w 337"/>
                  <a:gd name="T63" fmla="*/ 0 h 101"/>
                  <a:gd name="T64" fmla="*/ 0 w 337"/>
                  <a:gd name="T65" fmla="*/ 0 h 101"/>
                  <a:gd name="T66" fmla="*/ 0 w 337"/>
                  <a:gd name="T67" fmla="*/ 0 h 101"/>
                  <a:gd name="T68" fmla="*/ 0 w 337"/>
                  <a:gd name="T69" fmla="*/ 0 h 101"/>
                  <a:gd name="T70" fmla="*/ 0 w 337"/>
                  <a:gd name="T71" fmla="*/ 0 h 101"/>
                  <a:gd name="T72" fmla="*/ 0 w 337"/>
                  <a:gd name="T73" fmla="*/ 0 h 101"/>
                  <a:gd name="T74" fmla="*/ 0 w 337"/>
                  <a:gd name="T75" fmla="*/ 0 h 101"/>
                  <a:gd name="T76" fmla="*/ 0 w 337"/>
                  <a:gd name="T77" fmla="*/ 0 h 101"/>
                  <a:gd name="T78" fmla="*/ 0 w 337"/>
                  <a:gd name="T79" fmla="*/ 0 h 101"/>
                  <a:gd name="T80" fmla="*/ 0 w 337"/>
                  <a:gd name="T81" fmla="*/ 0 h 101"/>
                  <a:gd name="T82" fmla="*/ 0 w 337"/>
                  <a:gd name="T83" fmla="*/ 0 h 101"/>
                  <a:gd name="T84" fmla="*/ 0 w 337"/>
                  <a:gd name="T85" fmla="*/ 0 h 101"/>
                  <a:gd name="T86" fmla="*/ 0 w 337"/>
                  <a:gd name="T87" fmla="*/ 0 h 101"/>
                  <a:gd name="T88" fmla="*/ 0 w 337"/>
                  <a:gd name="T89" fmla="*/ 0 h 101"/>
                  <a:gd name="T90" fmla="*/ 0 w 337"/>
                  <a:gd name="T91" fmla="*/ 0 h 101"/>
                  <a:gd name="T92" fmla="*/ 0 w 337"/>
                  <a:gd name="T93" fmla="*/ 0 h 101"/>
                  <a:gd name="T94" fmla="*/ 0 w 337"/>
                  <a:gd name="T95" fmla="*/ 0 h 101"/>
                  <a:gd name="T96" fmla="*/ 0 w 337"/>
                  <a:gd name="T97" fmla="*/ 0 h 101"/>
                  <a:gd name="T98" fmla="*/ 0 w 337"/>
                  <a:gd name="T99" fmla="*/ 0 h 101"/>
                  <a:gd name="T100" fmla="*/ 0 w 337"/>
                  <a:gd name="T101" fmla="*/ 0 h 101"/>
                  <a:gd name="T102" fmla="*/ 0 w 337"/>
                  <a:gd name="T103" fmla="*/ 0 h 101"/>
                  <a:gd name="T104" fmla="*/ 0 w 337"/>
                  <a:gd name="T105" fmla="*/ 0 h 101"/>
                  <a:gd name="T106" fmla="*/ 0 w 337"/>
                  <a:gd name="T107" fmla="*/ 0 h 101"/>
                  <a:gd name="T108" fmla="*/ 0 w 337"/>
                  <a:gd name="T109" fmla="*/ 0 h 101"/>
                  <a:gd name="T110" fmla="*/ 0 w 337"/>
                  <a:gd name="T111" fmla="*/ 0 h 101"/>
                  <a:gd name="T112" fmla="*/ 0 w 337"/>
                  <a:gd name="T113" fmla="*/ 0 h 101"/>
                  <a:gd name="T114" fmla="*/ 0 w 337"/>
                  <a:gd name="T115" fmla="*/ 0 h 101"/>
                  <a:gd name="T116" fmla="*/ 0 w 337"/>
                  <a:gd name="T117" fmla="*/ 0 h 1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7"/>
                  <a:gd name="T178" fmla="*/ 0 h 101"/>
                  <a:gd name="T179" fmla="*/ 337 w 337"/>
                  <a:gd name="T180" fmla="*/ 101 h 1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7" h="101">
                    <a:moveTo>
                      <a:pt x="329" y="0"/>
                    </a:moveTo>
                    <a:lnTo>
                      <a:pt x="325" y="0"/>
                    </a:lnTo>
                    <a:lnTo>
                      <a:pt x="324" y="0"/>
                    </a:lnTo>
                    <a:lnTo>
                      <a:pt x="320" y="1"/>
                    </a:lnTo>
                    <a:lnTo>
                      <a:pt x="318" y="1"/>
                    </a:lnTo>
                    <a:lnTo>
                      <a:pt x="315" y="1"/>
                    </a:lnTo>
                    <a:lnTo>
                      <a:pt x="313" y="1"/>
                    </a:lnTo>
                    <a:lnTo>
                      <a:pt x="310" y="1"/>
                    </a:lnTo>
                    <a:lnTo>
                      <a:pt x="308" y="2"/>
                    </a:lnTo>
                    <a:lnTo>
                      <a:pt x="306" y="2"/>
                    </a:lnTo>
                    <a:lnTo>
                      <a:pt x="303" y="2"/>
                    </a:lnTo>
                    <a:lnTo>
                      <a:pt x="301" y="2"/>
                    </a:lnTo>
                    <a:lnTo>
                      <a:pt x="298" y="4"/>
                    </a:lnTo>
                    <a:lnTo>
                      <a:pt x="296" y="4"/>
                    </a:lnTo>
                    <a:lnTo>
                      <a:pt x="293" y="4"/>
                    </a:lnTo>
                    <a:lnTo>
                      <a:pt x="290" y="5"/>
                    </a:lnTo>
                    <a:lnTo>
                      <a:pt x="289" y="5"/>
                    </a:lnTo>
                    <a:lnTo>
                      <a:pt x="285" y="5"/>
                    </a:lnTo>
                    <a:lnTo>
                      <a:pt x="282" y="6"/>
                    </a:lnTo>
                    <a:lnTo>
                      <a:pt x="280" y="6"/>
                    </a:lnTo>
                    <a:lnTo>
                      <a:pt x="278" y="6"/>
                    </a:lnTo>
                    <a:lnTo>
                      <a:pt x="275" y="6"/>
                    </a:lnTo>
                    <a:lnTo>
                      <a:pt x="273" y="7"/>
                    </a:lnTo>
                    <a:lnTo>
                      <a:pt x="270" y="7"/>
                    </a:lnTo>
                    <a:lnTo>
                      <a:pt x="268" y="7"/>
                    </a:lnTo>
                    <a:lnTo>
                      <a:pt x="265" y="9"/>
                    </a:lnTo>
                    <a:lnTo>
                      <a:pt x="263" y="9"/>
                    </a:lnTo>
                    <a:lnTo>
                      <a:pt x="261" y="9"/>
                    </a:lnTo>
                    <a:lnTo>
                      <a:pt x="258" y="10"/>
                    </a:lnTo>
                    <a:lnTo>
                      <a:pt x="256" y="10"/>
                    </a:lnTo>
                    <a:lnTo>
                      <a:pt x="253" y="11"/>
                    </a:lnTo>
                    <a:lnTo>
                      <a:pt x="251" y="11"/>
                    </a:lnTo>
                    <a:lnTo>
                      <a:pt x="248" y="11"/>
                    </a:lnTo>
                    <a:lnTo>
                      <a:pt x="245" y="11"/>
                    </a:lnTo>
                    <a:lnTo>
                      <a:pt x="244" y="12"/>
                    </a:lnTo>
                    <a:lnTo>
                      <a:pt x="240" y="12"/>
                    </a:lnTo>
                    <a:lnTo>
                      <a:pt x="237" y="12"/>
                    </a:lnTo>
                    <a:lnTo>
                      <a:pt x="235" y="13"/>
                    </a:lnTo>
                    <a:lnTo>
                      <a:pt x="233" y="13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3" y="15"/>
                    </a:lnTo>
                    <a:lnTo>
                      <a:pt x="220" y="16"/>
                    </a:lnTo>
                    <a:lnTo>
                      <a:pt x="218" y="16"/>
                    </a:lnTo>
                    <a:lnTo>
                      <a:pt x="216" y="16"/>
                    </a:lnTo>
                    <a:lnTo>
                      <a:pt x="213" y="17"/>
                    </a:lnTo>
                    <a:lnTo>
                      <a:pt x="211" y="17"/>
                    </a:lnTo>
                    <a:lnTo>
                      <a:pt x="208" y="17"/>
                    </a:lnTo>
                    <a:lnTo>
                      <a:pt x="206" y="17"/>
                    </a:lnTo>
                    <a:lnTo>
                      <a:pt x="203" y="18"/>
                    </a:lnTo>
                    <a:lnTo>
                      <a:pt x="200" y="18"/>
                    </a:lnTo>
                    <a:lnTo>
                      <a:pt x="197" y="18"/>
                    </a:lnTo>
                    <a:lnTo>
                      <a:pt x="195" y="18"/>
                    </a:lnTo>
                    <a:lnTo>
                      <a:pt x="192" y="18"/>
                    </a:lnTo>
                    <a:lnTo>
                      <a:pt x="190" y="19"/>
                    </a:lnTo>
                    <a:lnTo>
                      <a:pt x="188" y="19"/>
                    </a:lnTo>
                    <a:lnTo>
                      <a:pt x="185" y="19"/>
                    </a:lnTo>
                    <a:lnTo>
                      <a:pt x="183" y="19"/>
                    </a:lnTo>
                    <a:lnTo>
                      <a:pt x="180" y="19"/>
                    </a:lnTo>
                    <a:lnTo>
                      <a:pt x="178" y="19"/>
                    </a:lnTo>
                    <a:lnTo>
                      <a:pt x="175" y="19"/>
                    </a:lnTo>
                    <a:lnTo>
                      <a:pt x="173" y="21"/>
                    </a:lnTo>
                    <a:lnTo>
                      <a:pt x="171" y="21"/>
                    </a:lnTo>
                    <a:lnTo>
                      <a:pt x="168" y="21"/>
                    </a:lnTo>
                    <a:lnTo>
                      <a:pt x="166" y="21"/>
                    </a:lnTo>
                    <a:lnTo>
                      <a:pt x="162" y="21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5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47" y="19"/>
                    </a:lnTo>
                    <a:lnTo>
                      <a:pt x="145" y="19"/>
                    </a:lnTo>
                    <a:lnTo>
                      <a:pt x="143" y="19"/>
                    </a:lnTo>
                    <a:lnTo>
                      <a:pt x="140" y="18"/>
                    </a:lnTo>
                    <a:lnTo>
                      <a:pt x="138" y="18"/>
                    </a:lnTo>
                    <a:lnTo>
                      <a:pt x="135" y="18"/>
                    </a:lnTo>
                    <a:lnTo>
                      <a:pt x="132" y="18"/>
                    </a:lnTo>
                    <a:lnTo>
                      <a:pt x="129" y="18"/>
                    </a:lnTo>
                    <a:lnTo>
                      <a:pt x="127" y="18"/>
                    </a:lnTo>
                    <a:lnTo>
                      <a:pt x="124" y="17"/>
                    </a:lnTo>
                    <a:lnTo>
                      <a:pt x="121" y="17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3" y="16"/>
                    </a:lnTo>
                    <a:lnTo>
                      <a:pt x="110" y="16"/>
                    </a:lnTo>
                    <a:lnTo>
                      <a:pt x="107" y="16"/>
                    </a:lnTo>
                    <a:lnTo>
                      <a:pt x="105" y="16"/>
                    </a:lnTo>
                    <a:lnTo>
                      <a:pt x="102" y="15"/>
                    </a:lnTo>
                    <a:lnTo>
                      <a:pt x="99" y="15"/>
                    </a:lnTo>
                    <a:lnTo>
                      <a:pt x="96" y="15"/>
                    </a:lnTo>
                    <a:lnTo>
                      <a:pt x="94" y="15"/>
                    </a:lnTo>
                    <a:lnTo>
                      <a:pt x="91" y="13"/>
                    </a:lnTo>
                    <a:lnTo>
                      <a:pt x="89" y="13"/>
                    </a:lnTo>
                    <a:lnTo>
                      <a:pt x="85" y="13"/>
                    </a:lnTo>
                    <a:lnTo>
                      <a:pt x="83" y="13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4" y="12"/>
                    </a:lnTo>
                    <a:lnTo>
                      <a:pt x="72" y="11"/>
                    </a:lnTo>
                    <a:lnTo>
                      <a:pt x="70" y="11"/>
                    </a:lnTo>
                    <a:lnTo>
                      <a:pt x="67" y="11"/>
                    </a:lnTo>
                    <a:lnTo>
                      <a:pt x="65" y="10"/>
                    </a:lnTo>
                    <a:lnTo>
                      <a:pt x="62" y="10"/>
                    </a:lnTo>
                    <a:lnTo>
                      <a:pt x="59" y="10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10"/>
                    </a:lnTo>
                    <a:lnTo>
                      <a:pt x="49" y="9"/>
                    </a:lnTo>
                    <a:lnTo>
                      <a:pt x="46" y="9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4" y="30"/>
                    </a:lnTo>
                    <a:lnTo>
                      <a:pt x="4" y="33"/>
                    </a:lnTo>
                    <a:lnTo>
                      <a:pt x="5" y="34"/>
                    </a:lnTo>
                    <a:lnTo>
                      <a:pt x="6" y="35"/>
                    </a:lnTo>
                    <a:lnTo>
                      <a:pt x="8" y="38"/>
                    </a:lnTo>
                    <a:lnTo>
                      <a:pt x="9" y="41"/>
                    </a:lnTo>
                    <a:lnTo>
                      <a:pt x="11" y="45"/>
                    </a:lnTo>
                    <a:lnTo>
                      <a:pt x="14" y="47"/>
                    </a:lnTo>
                    <a:lnTo>
                      <a:pt x="16" y="51"/>
                    </a:lnTo>
                    <a:lnTo>
                      <a:pt x="20" y="55"/>
                    </a:lnTo>
                    <a:lnTo>
                      <a:pt x="22" y="57"/>
                    </a:lnTo>
                    <a:lnTo>
                      <a:pt x="25" y="60"/>
                    </a:lnTo>
                    <a:lnTo>
                      <a:pt x="28" y="63"/>
                    </a:lnTo>
                    <a:lnTo>
                      <a:pt x="31" y="66"/>
                    </a:lnTo>
                    <a:lnTo>
                      <a:pt x="34" y="68"/>
                    </a:lnTo>
                    <a:lnTo>
                      <a:pt x="36" y="69"/>
                    </a:lnTo>
                    <a:lnTo>
                      <a:pt x="38" y="71"/>
                    </a:lnTo>
                    <a:lnTo>
                      <a:pt x="39" y="72"/>
                    </a:lnTo>
                    <a:lnTo>
                      <a:pt x="42" y="73"/>
                    </a:lnTo>
                    <a:lnTo>
                      <a:pt x="44" y="75"/>
                    </a:lnTo>
                    <a:lnTo>
                      <a:pt x="48" y="78"/>
                    </a:lnTo>
                    <a:lnTo>
                      <a:pt x="50" y="79"/>
                    </a:lnTo>
                    <a:lnTo>
                      <a:pt x="51" y="79"/>
                    </a:lnTo>
                    <a:lnTo>
                      <a:pt x="54" y="80"/>
                    </a:lnTo>
                    <a:lnTo>
                      <a:pt x="56" y="81"/>
                    </a:lnTo>
                    <a:lnTo>
                      <a:pt x="57" y="83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63" y="85"/>
                    </a:lnTo>
                    <a:lnTo>
                      <a:pt x="65" y="86"/>
                    </a:lnTo>
                    <a:lnTo>
                      <a:pt x="67" y="86"/>
                    </a:lnTo>
                    <a:lnTo>
                      <a:pt x="68" y="88"/>
                    </a:lnTo>
                    <a:lnTo>
                      <a:pt x="71" y="89"/>
                    </a:lnTo>
                    <a:lnTo>
                      <a:pt x="73" y="89"/>
                    </a:lnTo>
                    <a:lnTo>
                      <a:pt x="74" y="90"/>
                    </a:lnTo>
                    <a:lnTo>
                      <a:pt x="77" y="90"/>
                    </a:lnTo>
                    <a:lnTo>
                      <a:pt x="79" y="91"/>
                    </a:lnTo>
                    <a:lnTo>
                      <a:pt x="81" y="91"/>
                    </a:lnTo>
                    <a:lnTo>
                      <a:pt x="83" y="92"/>
                    </a:lnTo>
                    <a:lnTo>
                      <a:pt x="84" y="92"/>
                    </a:lnTo>
                    <a:lnTo>
                      <a:pt x="87" y="94"/>
                    </a:lnTo>
                    <a:lnTo>
                      <a:pt x="89" y="94"/>
                    </a:lnTo>
                    <a:lnTo>
                      <a:pt x="90" y="95"/>
                    </a:lnTo>
                    <a:lnTo>
                      <a:pt x="93" y="95"/>
                    </a:lnTo>
                    <a:lnTo>
                      <a:pt x="95" y="96"/>
                    </a:lnTo>
                    <a:lnTo>
                      <a:pt x="96" y="96"/>
                    </a:lnTo>
                    <a:lnTo>
                      <a:pt x="99" y="96"/>
                    </a:lnTo>
                    <a:lnTo>
                      <a:pt x="101" y="96"/>
                    </a:lnTo>
                    <a:lnTo>
                      <a:pt x="104" y="97"/>
                    </a:lnTo>
                    <a:lnTo>
                      <a:pt x="106" y="97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3" y="98"/>
                    </a:lnTo>
                    <a:lnTo>
                      <a:pt x="116" y="98"/>
                    </a:lnTo>
                    <a:lnTo>
                      <a:pt x="119" y="98"/>
                    </a:lnTo>
                    <a:lnTo>
                      <a:pt x="122" y="98"/>
                    </a:lnTo>
                    <a:lnTo>
                      <a:pt x="124" y="98"/>
                    </a:lnTo>
                    <a:lnTo>
                      <a:pt x="127" y="98"/>
                    </a:lnTo>
                    <a:lnTo>
                      <a:pt x="130" y="100"/>
                    </a:lnTo>
                    <a:lnTo>
                      <a:pt x="133" y="100"/>
                    </a:lnTo>
                    <a:lnTo>
                      <a:pt x="136" y="100"/>
                    </a:lnTo>
                    <a:lnTo>
                      <a:pt x="139" y="100"/>
                    </a:lnTo>
                    <a:lnTo>
                      <a:pt x="143" y="100"/>
                    </a:lnTo>
                    <a:lnTo>
                      <a:pt x="145" y="100"/>
                    </a:lnTo>
                    <a:lnTo>
                      <a:pt x="149" y="101"/>
                    </a:lnTo>
                    <a:lnTo>
                      <a:pt x="151" y="100"/>
                    </a:lnTo>
                    <a:lnTo>
                      <a:pt x="154" y="100"/>
                    </a:lnTo>
                    <a:lnTo>
                      <a:pt x="157" y="100"/>
                    </a:lnTo>
                    <a:lnTo>
                      <a:pt x="161" y="100"/>
                    </a:lnTo>
                    <a:lnTo>
                      <a:pt x="163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75" y="100"/>
                    </a:lnTo>
                    <a:lnTo>
                      <a:pt x="179" y="100"/>
                    </a:lnTo>
                    <a:lnTo>
                      <a:pt x="183" y="100"/>
                    </a:lnTo>
                    <a:lnTo>
                      <a:pt x="185" y="100"/>
                    </a:lnTo>
                    <a:lnTo>
                      <a:pt x="189" y="100"/>
                    </a:lnTo>
                    <a:lnTo>
                      <a:pt x="191" y="100"/>
                    </a:lnTo>
                    <a:lnTo>
                      <a:pt x="195" y="98"/>
                    </a:lnTo>
                    <a:lnTo>
                      <a:pt x="199" y="98"/>
                    </a:lnTo>
                    <a:lnTo>
                      <a:pt x="201" y="98"/>
                    </a:lnTo>
                    <a:lnTo>
                      <a:pt x="205" y="98"/>
                    </a:lnTo>
                    <a:lnTo>
                      <a:pt x="207" y="97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7" y="96"/>
                    </a:lnTo>
                    <a:lnTo>
                      <a:pt x="219" y="96"/>
                    </a:lnTo>
                    <a:lnTo>
                      <a:pt x="223" y="96"/>
                    </a:lnTo>
                    <a:lnTo>
                      <a:pt x="225" y="95"/>
                    </a:lnTo>
                    <a:lnTo>
                      <a:pt x="229" y="95"/>
                    </a:lnTo>
                    <a:lnTo>
                      <a:pt x="231" y="94"/>
                    </a:lnTo>
                    <a:lnTo>
                      <a:pt x="235" y="94"/>
                    </a:lnTo>
                    <a:lnTo>
                      <a:pt x="237" y="92"/>
                    </a:lnTo>
                    <a:lnTo>
                      <a:pt x="241" y="92"/>
                    </a:lnTo>
                    <a:lnTo>
                      <a:pt x="244" y="91"/>
                    </a:lnTo>
                    <a:lnTo>
                      <a:pt x="247" y="91"/>
                    </a:lnTo>
                    <a:lnTo>
                      <a:pt x="250" y="90"/>
                    </a:lnTo>
                    <a:lnTo>
                      <a:pt x="252" y="89"/>
                    </a:lnTo>
                    <a:lnTo>
                      <a:pt x="256" y="89"/>
                    </a:lnTo>
                    <a:lnTo>
                      <a:pt x="258" y="88"/>
                    </a:lnTo>
                    <a:lnTo>
                      <a:pt x="261" y="86"/>
                    </a:lnTo>
                    <a:lnTo>
                      <a:pt x="263" y="85"/>
                    </a:lnTo>
                    <a:lnTo>
                      <a:pt x="267" y="85"/>
                    </a:lnTo>
                    <a:lnTo>
                      <a:pt x="269" y="84"/>
                    </a:lnTo>
                    <a:lnTo>
                      <a:pt x="272" y="83"/>
                    </a:lnTo>
                    <a:lnTo>
                      <a:pt x="274" y="81"/>
                    </a:lnTo>
                    <a:lnTo>
                      <a:pt x="276" y="80"/>
                    </a:lnTo>
                    <a:lnTo>
                      <a:pt x="279" y="79"/>
                    </a:lnTo>
                    <a:lnTo>
                      <a:pt x="281" y="78"/>
                    </a:lnTo>
                    <a:lnTo>
                      <a:pt x="284" y="77"/>
                    </a:lnTo>
                    <a:lnTo>
                      <a:pt x="286" y="75"/>
                    </a:lnTo>
                    <a:lnTo>
                      <a:pt x="289" y="74"/>
                    </a:lnTo>
                    <a:lnTo>
                      <a:pt x="291" y="73"/>
                    </a:lnTo>
                    <a:lnTo>
                      <a:pt x="293" y="72"/>
                    </a:lnTo>
                    <a:lnTo>
                      <a:pt x="295" y="69"/>
                    </a:lnTo>
                    <a:lnTo>
                      <a:pt x="297" y="68"/>
                    </a:lnTo>
                    <a:lnTo>
                      <a:pt x="298" y="66"/>
                    </a:lnTo>
                    <a:lnTo>
                      <a:pt x="300" y="63"/>
                    </a:lnTo>
                    <a:lnTo>
                      <a:pt x="301" y="61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2" y="54"/>
                    </a:lnTo>
                    <a:lnTo>
                      <a:pt x="302" y="51"/>
                    </a:lnTo>
                    <a:lnTo>
                      <a:pt x="302" y="49"/>
                    </a:lnTo>
                    <a:lnTo>
                      <a:pt x="302" y="46"/>
                    </a:lnTo>
                    <a:lnTo>
                      <a:pt x="301" y="44"/>
                    </a:lnTo>
                    <a:lnTo>
                      <a:pt x="301" y="41"/>
                    </a:lnTo>
                    <a:lnTo>
                      <a:pt x="300" y="40"/>
                    </a:lnTo>
                    <a:lnTo>
                      <a:pt x="302" y="39"/>
                    </a:lnTo>
                    <a:lnTo>
                      <a:pt x="303" y="38"/>
                    </a:lnTo>
                    <a:lnTo>
                      <a:pt x="306" y="36"/>
                    </a:lnTo>
                    <a:lnTo>
                      <a:pt x="308" y="35"/>
                    </a:lnTo>
                    <a:lnTo>
                      <a:pt x="310" y="34"/>
                    </a:lnTo>
                    <a:lnTo>
                      <a:pt x="313" y="33"/>
                    </a:lnTo>
                    <a:lnTo>
                      <a:pt x="315" y="32"/>
                    </a:lnTo>
                    <a:lnTo>
                      <a:pt x="318" y="30"/>
                    </a:lnTo>
                    <a:lnTo>
                      <a:pt x="319" y="29"/>
                    </a:lnTo>
                    <a:lnTo>
                      <a:pt x="321" y="28"/>
                    </a:lnTo>
                    <a:lnTo>
                      <a:pt x="323" y="27"/>
                    </a:lnTo>
                    <a:lnTo>
                      <a:pt x="325" y="26"/>
                    </a:lnTo>
                    <a:lnTo>
                      <a:pt x="327" y="24"/>
                    </a:lnTo>
                    <a:lnTo>
                      <a:pt x="329" y="23"/>
                    </a:lnTo>
                    <a:lnTo>
                      <a:pt x="331" y="21"/>
                    </a:lnTo>
                    <a:lnTo>
                      <a:pt x="334" y="19"/>
                    </a:lnTo>
                    <a:lnTo>
                      <a:pt x="335" y="17"/>
                    </a:lnTo>
                    <a:lnTo>
                      <a:pt x="336" y="13"/>
                    </a:lnTo>
                    <a:lnTo>
                      <a:pt x="337" y="10"/>
                    </a:lnTo>
                    <a:lnTo>
                      <a:pt x="337" y="7"/>
                    </a:lnTo>
                    <a:lnTo>
                      <a:pt x="336" y="4"/>
                    </a:lnTo>
                    <a:lnTo>
                      <a:pt x="335" y="1"/>
                    </a:lnTo>
                    <a:lnTo>
                      <a:pt x="334" y="1"/>
                    </a:lnTo>
                    <a:lnTo>
                      <a:pt x="331" y="0"/>
                    </a:lnTo>
                    <a:lnTo>
                      <a:pt x="330" y="0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0" name="Freeform 148"/>
              <p:cNvSpPr>
                <a:spLocks/>
              </p:cNvSpPr>
              <p:nvPr/>
            </p:nvSpPr>
            <p:spPr bwMode="auto">
              <a:xfrm>
                <a:off x="637" y="955"/>
                <a:ext cx="70" cy="115"/>
              </a:xfrm>
              <a:custGeom>
                <a:avLst/>
                <a:gdLst>
                  <a:gd name="T0" fmla="*/ 0 w 210"/>
                  <a:gd name="T1" fmla="*/ 0 h 344"/>
                  <a:gd name="T2" fmla="*/ 0 w 210"/>
                  <a:gd name="T3" fmla="*/ 0 h 344"/>
                  <a:gd name="T4" fmla="*/ 0 w 210"/>
                  <a:gd name="T5" fmla="*/ 0 h 344"/>
                  <a:gd name="T6" fmla="*/ 0 w 210"/>
                  <a:gd name="T7" fmla="*/ 0 h 344"/>
                  <a:gd name="T8" fmla="*/ 0 w 210"/>
                  <a:gd name="T9" fmla="*/ 0 h 344"/>
                  <a:gd name="T10" fmla="*/ 0 w 210"/>
                  <a:gd name="T11" fmla="*/ 0 h 344"/>
                  <a:gd name="T12" fmla="*/ 0 w 210"/>
                  <a:gd name="T13" fmla="*/ 0 h 344"/>
                  <a:gd name="T14" fmla="*/ 0 w 210"/>
                  <a:gd name="T15" fmla="*/ 0 h 344"/>
                  <a:gd name="T16" fmla="*/ 0 w 210"/>
                  <a:gd name="T17" fmla="*/ 0 h 344"/>
                  <a:gd name="T18" fmla="*/ 0 w 210"/>
                  <a:gd name="T19" fmla="*/ 0 h 344"/>
                  <a:gd name="T20" fmla="*/ 0 w 210"/>
                  <a:gd name="T21" fmla="*/ 0 h 344"/>
                  <a:gd name="T22" fmla="*/ 0 w 210"/>
                  <a:gd name="T23" fmla="*/ 0 h 344"/>
                  <a:gd name="T24" fmla="*/ 0 w 210"/>
                  <a:gd name="T25" fmla="*/ 0 h 344"/>
                  <a:gd name="T26" fmla="*/ 0 w 210"/>
                  <a:gd name="T27" fmla="*/ 0 h 344"/>
                  <a:gd name="T28" fmla="*/ 0 w 210"/>
                  <a:gd name="T29" fmla="*/ 0 h 344"/>
                  <a:gd name="T30" fmla="*/ 0 w 210"/>
                  <a:gd name="T31" fmla="*/ 0 h 344"/>
                  <a:gd name="T32" fmla="*/ 0 w 210"/>
                  <a:gd name="T33" fmla="*/ 0 h 344"/>
                  <a:gd name="T34" fmla="*/ 0 w 210"/>
                  <a:gd name="T35" fmla="*/ 0 h 344"/>
                  <a:gd name="T36" fmla="*/ 0 w 210"/>
                  <a:gd name="T37" fmla="*/ 0 h 344"/>
                  <a:gd name="T38" fmla="*/ 0 w 210"/>
                  <a:gd name="T39" fmla="*/ 0 h 344"/>
                  <a:gd name="T40" fmla="*/ 0 w 210"/>
                  <a:gd name="T41" fmla="*/ 0 h 344"/>
                  <a:gd name="T42" fmla="*/ 0 w 210"/>
                  <a:gd name="T43" fmla="*/ 0 h 344"/>
                  <a:gd name="T44" fmla="*/ 0 w 210"/>
                  <a:gd name="T45" fmla="*/ 0 h 344"/>
                  <a:gd name="T46" fmla="*/ 0 w 210"/>
                  <a:gd name="T47" fmla="*/ 0 h 344"/>
                  <a:gd name="T48" fmla="*/ 0 w 210"/>
                  <a:gd name="T49" fmla="*/ 0 h 344"/>
                  <a:gd name="T50" fmla="*/ 0 w 210"/>
                  <a:gd name="T51" fmla="*/ 0 h 344"/>
                  <a:gd name="T52" fmla="*/ 0 w 210"/>
                  <a:gd name="T53" fmla="*/ 0 h 344"/>
                  <a:gd name="T54" fmla="*/ 0 w 210"/>
                  <a:gd name="T55" fmla="*/ 0 h 344"/>
                  <a:gd name="T56" fmla="*/ 0 w 210"/>
                  <a:gd name="T57" fmla="*/ 0 h 344"/>
                  <a:gd name="T58" fmla="*/ 0 w 210"/>
                  <a:gd name="T59" fmla="*/ 0 h 344"/>
                  <a:gd name="T60" fmla="*/ 0 w 210"/>
                  <a:gd name="T61" fmla="*/ 0 h 344"/>
                  <a:gd name="T62" fmla="*/ 0 w 210"/>
                  <a:gd name="T63" fmla="*/ 0 h 344"/>
                  <a:gd name="T64" fmla="*/ 0 w 210"/>
                  <a:gd name="T65" fmla="*/ 0 h 344"/>
                  <a:gd name="T66" fmla="*/ 0 w 210"/>
                  <a:gd name="T67" fmla="*/ 0 h 344"/>
                  <a:gd name="T68" fmla="*/ 0 w 210"/>
                  <a:gd name="T69" fmla="*/ 0 h 344"/>
                  <a:gd name="T70" fmla="*/ 0 w 210"/>
                  <a:gd name="T71" fmla="*/ 0 h 344"/>
                  <a:gd name="T72" fmla="*/ 0 w 210"/>
                  <a:gd name="T73" fmla="*/ 0 h 344"/>
                  <a:gd name="T74" fmla="*/ 0 w 210"/>
                  <a:gd name="T75" fmla="*/ 0 h 344"/>
                  <a:gd name="T76" fmla="*/ 0 w 210"/>
                  <a:gd name="T77" fmla="*/ 0 h 344"/>
                  <a:gd name="T78" fmla="*/ 0 w 210"/>
                  <a:gd name="T79" fmla="*/ 0 h 344"/>
                  <a:gd name="T80" fmla="*/ 0 w 210"/>
                  <a:gd name="T81" fmla="*/ 0 h 344"/>
                  <a:gd name="T82" fmla="*/ 0 w 210"/>
                  <a:gd name="T83" fmla="*/ 0 h 344"/>
                  <a:gd name="T84" fmla="*/ 0 w 210"/>
                  <a:gd name="T85" fmla="*/ 0 h 344"/>
                  <a:gd name="T86" fmla="*/ 0 w 210"/>
                  <a:gd name="T87" fmla="*/ 0 h 344"/>
                  <a:gd name="T88" fmla="*/ 0 w 210"/>
                  <a:gd name="T89" fmla="*/ 0 h 344"/>
                  <a:gd name="T90" fmla="*/ 0 w 210"/>
                  <a:gd name="T91" fmla="*/ 0 h 344"/>
                  <a:gd name="T92" fmla="*/ 0 w 210"/>
                  <a:gd name="T93" fmla="*/ 0 h 344"/>
                  <a:gd name="T94" fmla="*/ 0 w 210"/>
                  <a:gd name="T95" fmla="*/ 0 h 344"/>
                  <a:gd name="T96" fmla="*/ 0 w 210"/>
                  <a:gd name="T97" fmla="*/ 0 h 344"/>
                  <a:gd name="T98" fmla="*/ 0 w 210"/>
                  <a:gd name="T99" fmla="*/ 0 h 344"/>
                  <a:gd name="T100" fmla="*/ 0 w 210"/>
                  <a:gd name="T101" fmla="*/ 0 h 344"/>
                  <a:gd name="T102" fmla="*/ 0 w 210"/>
                  <a:gd name="T103" fmla="*/ 0 h 344"/>
                  <a:gd name="T104" fmla="*/ 0 w 210"/>
                  <a:gd name="T105" fmla="*/ 0 h 344"/>
                  <a:gd name="T106" fmla="*/ 0 w 210"/>
                  <a:gd name="T107" fmla="*/ 0 h 344"/>
                  <a:gd name="T108" fmla="*/ 0 w 210"/>
                  <a:gd name="T109" fmla="*/ 0 h 344"/>
                  <a:gd name="T110" fmla="*/ 0 w 210"/>
                  <a:gd name="T111" fmla="*/ 0 h 344"/>
                  <a:gd name="T112" fmla="*/ 0 w 210"/>
                  <a:gd name="T113" fmla="*/ 0 h 344"/>
                  <a:gd name="T114" fmla="*/ 0 w 210"/>
                  <a:gd name="T115" fmla="*/ 0 h 344"/>
                  <a:gd name="T116" fmla="*/ 0 w 210"/>
                  <a:gd name="T117" fmla="*/ 0 h 344"/>
                  <a:gd name="T118" fmla="*/ 0 w 210"/>
                  <a:gd name="T119" fmla="*/ 0 h 344"/>
                  <a:gd name="T120" fmla="*/ 0 w 210"/>
                  <a:gd name="T121" fmla="*/ 0 h 344"/>
                  <a:gd name="T122" fmla="*/ 0 w 210"/>
                  <a:gd name="T123" fmla="*/ 0 h 344"/>
                  <a:gd name="T124" fmla="*/ 0 w 210"/>
                  <a:gd name="T125" fmla="*/ 0 h 3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0"/>
                  <a:gd name="T190" fmla="*/ 0 h 344"/>
                  <a:gd name="T191" fmla="*/ 210 w 210"/>
                  <a:gd name="T192" fmla="*/ 344 h 3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0" h="344">
                    <a:moveTo>
                      <a:pt x="104" y="45"/>
                    </a:moveTo>
                    <a:lnTo>
                      <a:pt x="104" y="48"/>
                    </a:lnTo>
                    <a:lnTo>
                      <a:pt x="107" y="51"/>
                    </a:lnTo>
                    <a:lnTo>
                      <a:pt x="108" y="52"/>
                    </a:lnTo>
                    <a:lnTo>
                      <a:pt x="109" y="55"/>
                    </a:lnTo>
                    <a:lnTo>
                      <a:pt x="110" y="56"/>
                    </a:lnTo>
                    <a:lnTo>
                      <a:pt x="113" y="59"/>
                    </a:lnTo>
                    <a:lnTo>
                      <a:pt x="115" y="60"/>
                    </a:lnTo>
                    <a:lnTo>
                      <a:pt x="118" y="62"/>
                    </a:lnTo>
                    <a:lnTo>
                      <a:pt x="120" y="63"/>
                    </a:lnTo>
                    <a:lnTo>
                      <a:pt x="123" y="66"/>
                    </a:lnTo>
                    <a:lnTo>
                      <a:pt x="125" y="67"/>
                    </a:lnTo>
                    <a:lnTo>
                      <a:pt x="129" y="70"/>
                    </a:lnTo>
                    <a:lnTo>
                      <a:pt x="131" y="72"/>
                    </a:lnTo>
                    <a:lnTo>
                      <a:pt x="134" y="73"/>
                    </a:lnTo>
                    <a:lnTo>
                      <a:pt x="137" y="74"/>
                    </a:lnTo>
                    <a:lnTo>
                      <a:pt x="140" y="77"/>
                    </a:lnTo>
                    <a:lnTo>
                      <a:pt x="142" y="78"/>
                    </a:lnTo>
                    <a:lnTo>
                      <a:pt x="144" y="79"/>
                    </a:lnTo>
                    <a:lnTo>
                      <a:pt x="147" y="80"/>
                    </a:lnTo>
                    <a:lnTo>
                      <a:pt x="149" y="82"/>
                    </a:lnTo>
                    <a:lnTo>
                      <a:pt x="151" y="83"/>
                    </a:lnTo>
                    <a:lnTo>
                      <a:pt x="153" y="84"/>
                    </a:lnTo>
                    <a:lnTo>
                      <a:pt x="157" y="85"/>
                    </a:lnTo>
                    <a:lnTo>
                      <a:pt x="159" y="87"/>
                    </a:lnTo>
                    <a:lnTo>
                      <a:pt x="159" y="85"/>
                    </a:lnTo>
                    <a:lnTo>
                      <a:pt x="159" y="84"/>
                    </a:lnTo>
                    <a:lnTo>
                      <a:pt x="157" y="83"/>
                    </a:lnTo>
                    <a:lnTo>
                      <a:pt x="155" y="80"/>
                    </a:lnTo>
                    <a:lnTo>
                      <a:pt x="153" y="79"/>
                    </a:lnTo>
                    <a:lnTo>
                      <a:pt x="152" y="78"/>
                    </a:lnTo>
                    <a:lnTo>
                      <a:pt x="149" y="74"/>
                    </a:lnTo>
                    <a:lnTo>
                      <a:pt x="147" y="72"/>
                    </a:lnTo>
                    <a:lnTo>
                      <a:pt x="143" y="68"/>
                    </a:lnTo>
                    <a:lnTo>
                      <a:pt x="141" y="66"/>
                    </a:lnTo>
                    <a:lnTo>
                      <a:pt x="138" y="63"/>
                    </a:lnTo>
                    <a:lnTo>
                      <a:pt x="137" y="61"/>
                    </a:lnTo>
                    <a:lnTo>
                      <a:pt x="135" y="57"/>
                    </a:lnTo>
                    <a:lnTo>
                      <a:pt x="134" y="55"/>
                    </a:lnTo>
                    <a:lnTo>
                      <a:pt x="132" y="54"/>
                    </a:lnTo>
                    <a:lnTo>
                      <a:pt x="131" y="51"/>
                    </a:lnTo>
                    <a:lnTo>
                      <a:pt x="130" y="49"/>
                    </a:lnTo>
                    <a:lnTo>
                      <a:pt x="130" y="48"/>
                    </a:lnTo>
                    <a:lnTo>
                      <a:pt x="129" y="45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9" y="40"/>
                    </a:lnTo>
                    <a:lnTo>
                      <a:pt x="129" y="39"/>
                    </a:lnTo>
                    <a:lnTo>
                      <a:pt x="130" y="38"/>
                    </a:lnTo>
                    <a:lnTo>
                      <a:pt x="131" y="35"/>
                    </a:lnTo>
                    <a:lnTo>
                      <a:pt x="132" y="34"/>
                    </a:lnTo>
                    <a:lnTo>
                      <a:pt x="134" y="33"/>
                    </a:lnTo>
                    <a:lnTo>
                      <a:pt x="136" y="33"/>
                    </a:lnTo>
                    <a:lnTo>
                      <a:pt x="137" y="32"/>
                    </a:lnTo>
                    <a:lnTo>
                      <a:pt x="140" y="31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49" y="27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7" y="26"/>
                    </a:lnTo>
                    <a:lnTo>
                      <a:pt x="159" y="26"/>
                    </a:lnTo>
                    <a:lnTo>
                      <a:pt x="161" y="26"/>
                    </a:lnTo>
                    <a:lnTo>
                      <a:pt x="163" y="26"/>
                    </a:lnTo>
                    <a:lnTo>
                      <a:pt x="165" y="25"/>
                    </a:lnTo>
                    <a:lnTo>
                      <a:pt x="166" y="25"/>
                    </a:lnTo>
                    <a:lnTo>
                      <a:pt x="170" y="25"/>
                    </a:lnTo>
                    <a:lnTo>
                      <a:pt x="174" y="25"/>
                    </a:lnTo>
                    <a:lnTo>
                      <a:pt x="176" y="25"/>
                    </a:lnTo>
                    <a:lnTo>
                      <a:pt x="179" y="25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5" y="25"/>
                    </a:lnTo>
                    <a:lnTo>
                      <a:pt x="187" y="26"/>
                    </a:lnTo>
                    <a:lnTo>
                      <a:pt x="188" y="26"/>
                    </a:lnTo>
                    <a:lnTo>
                      <a:pt x="189" y="26"/>
                    </a:lnTo>
                    <a:lnTo>
                      <a:pt x="191" y="28"/>
                    </a:lnTo>
                    <a:lnTo>
                      <a:pt x="192" y="31"/>
                    </a:lnTo>
                    <a:lnTo>
                      <a:pt x="193" y="32"/>
                    </a:lnTo>
                    <a:lnTo>
                      <a:pt x="193" y="34"/>
                    </a:lnTo>
                    <a:lnTo>
                      <a:pt x="193" y="38"/>
                    </a:lnTo>
                    <a:lnTo>
                      <a:pt x="193" y="40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1" y="46"/>
                    </a:lnTo>
                    <a:lnTo>
                      <a:pt x="191" y="48"/>
                    </a:lnTo>
                    <a:lnTo>
                      <a:pt x="191" y="50"/>
                    </a:lnTo>
                    <a:lnTo>
                      <a:pt x="191" y="51"/>
                    </a:lnTo>
                    <a:lnTo>
                      <a:pt x="191" y="54"/>
                    </a:lnTo>
                    <a:lnTo>
                      <a:pt x="191" y="56"/>
                    </a:lnTo>
                    <a:lnTo>
                      <a:pt x="189" y="59"/>
                    </a:lnTo>
                    <a:lnTo>
                      <a:pt x="188" y="60"/>
                    </a:lnTo>
                    <a:lnTo>
                      <a:pt x="187" y="62"/>
                    </a:lnTo>
                    <a:lnTo>
                      <a:pt x="186" y="65"/>
                    </a:lnTo>
                    <a:lnTo>
                      <a:pt x="183" y="66"/>
                    </a:lnTo>
                    <a:lnTo>
                      <a:pt x="182" y="67"/>
                    </a:lnTo>
                    <a:lnTo>
                      <a:pt x="181" y="70"/>
                    </a:lnTo>
                    <a:lnTo>
                      <a:pt x="180" y="72"/>
                    </a:lnTo>
                    <a:lnTo>
                      <a:pt x="177" y="74"/>
                    </a:lnTo>
                    <a:lnTo>
                      <a:pt x="174" y="78"/>
                    </a:lnTo>
                    <a:lnTo>
                      <a:pt x="170" y="80"/>
                    </a:lnTo>
                    <a:lnTo>
                      <a:pt x="168" y="83"/>
                    </a:lnTo>
                    <a:lnTo>
                      <a:pt x="165" y="84"/>
                    </a:lnTo>
                    <a:lnTo>
                      <a:pt x="164" y="84"/>
                    </a:lnTo>
                    <a:lnTo>
                      <a:pt x="161" y="85"/>
                    </a:lnTo>
                    <a:lnTo>
                      <a:pt x="159" y="87"/>
                    </a:lnTo>
                    <a:lnTo>
                      <a:pt x="157" y="88"/>
                    </a:lnTo>
                    <a:lnTo>
                      <a:pt x="155" y="88"/>
                    </a:lnTo>
                    <a:lnTo>
                      <a:pt x="153" y="89"/>
                    </a:lnTo>
                    <a:lnTo>
                      <a:pt x="152" y="89"/>
                    </a:lnTo>
                    <a:lnTo>
                      <a:pt x="149" y="90"/>
                    </a:lnTo>
                    <a:lnTo>
                      <a:pt x="147" y="90"/>
                    </a:lnTo>
                    <a:lnTo>
                      <a:pt x="144" y="90"/>
                    </a:lnTo>
                    <a:lnTo>
                      <a:pt x="142" y="91"/>
                    </a:lnTo>
                    <a:lnTo>
                      <a:pt x="141" y="91"/>
                    </a:lnTo>
                    <a:lnTo>
                      <a:pt x="138" y="91"/>
                    </a:lnTo>
                    <a:lnTo>
                      <a:pt x="136" y="91"/>
                    </a:lnTo>
                    <a:lnTo>
                      <a:pt x="134" y="93"/>
                    </a:lnTo>
                    <a:lnTo>
                      <a:pt x="131" y="93"/>
                    </a:lnTo>
                    <a:lnTo>
                      <a:pt x="130" y="93"/>
                    </a:lnTo>
                    <a:lnTo>
                      <a:pt x="127" y="93"/>
                    </a:lnTo>
                    <a:lnTo>
                      <a:pt x="126" y="93"/>
                    </a:lnTo>
                    <a:lnTo>
                      <a:pt x="124" y="93"/>
                    </a:lnTo>
                    <a:lnTo>
                      <a:pt x="123" y="93"/>
                    </a:lnTo>
                    <a:lnTo>
                      <a:pt x="120" y="93"/>
                    </a:lnTo>
                    <a:lnTo>
                      <a:pt x="119" y="93"/>
                    </a:lnTo>
                    <a:lnTo>
                      <a:pt x="118" y="91"/>
                    </a:lnTo>
                    <a:lnTo>
                      <a:pt x="115" y="91"/>
                    </a:lnTo>
                    <a:lnTo>
                      <a:pt x="113" y="91"/>
                    </a:lnTo>
                    <a:lnTo>
                      <a:pt x="112" y="91"/>
                    </a:lnTo>
                    <a:lnTo>
                      <a:pt x="109" y="91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4" y="91"/>
                    </a:lnTo>
                    <a:lnTo>
                      <a:pt x="102" y="90"/>
                    </a:lnTo>
                    <a:lnTo>
                      <a:pt x="101" y="90"/>
                    </a:lnTo>
                    <a:lnTo>
                      <a:pt x="98" y="89"/>
                    </a:lnTo>
                    <a:lnTo>
                      <a:pt x="97" y="89"/>
                    </a:lnTo>
                    <a:lnTo>
                      <a:pt x="95" y="89"/>
                    </a:lnTo>
                    <a:lnTo>
                      <a:pt x="93" y="88"/>
                    </a:lnTo>
                    <a:lnTo>
                      <a:pt x="91" y="88"/>
                    </a:lnTo>
                    <a:lnTo>
                      <a:pt x="90" y="88"/>
                    </a:lnTo>
                    <a:lnTo>
                      <a:pt x="87" y="87"/>
                    </a:lnTo>
                    <a:lnTo>
                      <a:pt x="86" y="87"/>
                    </a:lnTo>
                    <a:lnTo>
                      <a:pt x="84" y="85"/>
                    </a:lnTo>
                    <a:lnTo>
                      <a:pt x="82" y="85"/>
                    </a:lnTo>
                    <a:lnTo>
                      <a:pt x="80" y="84"/>
                    </a:lnTo>
                    <a:lnTo>
                      <a:pt x="79" y="84"/>
                    </a:lnTo>
                    <a:lnTo>
                      <a:pt x="76" y="84"/>
                    </a:lnTo>
                    <a:lnTo>
                      <a:pt x="75" y="83"/>
                    </a:lnTo>
                    <a:lnTo>
                      <a:pt x="73" y="83"/>
                    </a:lnTo>
                    <a:lnTo>
                      <a:pt x="71" y="82"/>
                    </a:lnTo>
                    <a:lnTo>
                      <a:pt x="69" y="82"/>
                    </a:lnTo>
                    <a:lnTo>
                      <a:pt x="68" y="80"/>
                    </a:lnTo>
                    <a:lnTo>
                      <a:pt x="64" y="79"/>
                    </a:lnTo>
                    <a:lnTo>
                      <a:pt x="61" y="78"/>
                    </a:lnTo>
                    <a:lnTo>
                      <a:pt x="59" y="77"/>
                    </a:lnTo>
                    <a:lnTo>
                      <a:pt x="57" y="76"/>
                    </a:lnTo>
                    <a:lnTo>
                      <a:pt x="56" y="76"/>
                    </a:lnTo>
                    <a:lnTo>
                      <a:pt x="53" y="74"/>
                    </a:lnTo>
                    <a:lnTo>
                      <a:pt x="50" y="72"/>
                    </a:lnTo>
                    <a:lnTo>
                      <a:pt x="47" y="71"/>
                    </a:lnTo>
                    <a:lnTo>
                      <a:pt x="43" y="70"/>
                    </a:lnTo>
                    <a:lnTo>
                      <a:pt x="41" y="67"/>
                    </a:lnTo>
                    <a:lnTo>
                      <a:pt x="37" y="66"/>
                    </a:lnTo>
                    <a:lnTo>
                      <a:pt x="35" y="63"/>
                    </a:lnTo>
                    <a:lnTo>
                      <a:pt x="31" y="61"/>
                    </a:lnTo>
                    <a:lnTo>
                      <a:pt x="29" y="60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7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9" y="52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3" y="55"/>
                    </a:lnTo>
                    <a:lnTo>
                      <a:pt x="2" y="56"/>
                    </a:lnTo>
                    <a:lnTo>
                      <a:pt x="1" y="59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43" y="344"/>
                    </a:lnTo>
                    <a:lnTo>
                      <a:pt x="151" y="335"/>
                    </a:lnTo>
                    <a:lnTo>
                      <a:pt x="24" y="77"/>
                    </a:lnTo>
                    <a:lnTo>
                      <a:pt x="26" y="78"/>
                    </a:lnTo>
                    <a:lnTo>
                      <a:pt x="29" y="79"/>
                    </a:lnTo>
                    <a:lnTo>
                      <a:pt x="31" y="80"/>
                    </a:lnTo>
                    <a:lnTo>
                      <a:pt x="35" y="82"/>
                    </a:lnTo>
                    <a:lnTo>
                      <a:pt x="37" y="83"/>
                    </a:lnTo>
                    <a:lnTo>
                      <a:pt x="41" y="84"/>
                    </a:lnTo>
                    <a:lnTo>
                      <a:pt x="43" y="87"/>
                    </a:lnTo>
                    <a:lnTo>
                      <a:pt x="47" y="88"/>
                    </a:lnTo>
                    <a:lnTo>
                      <a:pt x="51" y="89"/>
                    </a:lnTo>
                    <a:lnTo>
                      <a:pt x="54" y="90"/>
                    </a:lnTo>
                    <a:lnTo>
                      <a:pt x="57" y="91"/>
                    </a:lnTo>
                    <a:lnTo>
                      <a:pt x="61" y="93"/>
                    </a:lnTo>
                    <a:lnTo>
                      <a:pt x="64" y="94"/>
                    </a:lnTo>
                    <a:lnTo>
                      <a:pt x="68" y="94"/>
                    </a:lnTo>
                    <a:lnTo>
                      <a:pt x="71" y="95"/>
                    </a:lnTo>
                    <a:lnTo>
                      <a:pt x="75" y="96"/>
                    </a:lnTo>
                    <a:lnTo>
                      <a:pt x="79" y="97"/>
                    </a:lnTo>
                    <a:lnTo>
                      <a:pt x="82" y="97"/>
                    </a:lnTo>
                    <a:lnTo>
                      <a:pt x="86" y="99"/>
                    </a:lnTo>
                    <a:lnTo>
                      <a:pt x="90" y="100"/>
                    </a:lnTo>
                    <a:lnTo>
                      <a:pt x="93" y="100"/>
                    </a:lnTo>
                    <a:lnTo>
                      <a:pt x="97" y="100"/>
                    </a:lnTo>
                    <a:lnTo>
                      <a:pt x="101" y="101"/>
                    </a:lnTo>
                    <a:lnTo>
                      <a:pt x="104" y="101"/>
                    </a:lnTo>
                    <a:lnTo>
                      <a:pt x="108" y="101"/>
                    </a:lnTo>
                    <a:lnTo>
                      <a:pt x="110" y="102"/>
                    </a:lnTo>
                    <a:lnTo>
                      <a:pt x="114" y="102"/>
                    </a:lnTo>
                    <a:lnTo>
                      <a:pt x="119" y="102"/>
                    </a:lnTo>
                    <a:lnTo>
                      <a:pt x="121" y="102"/>
                    </a:lnTo>
                    <a:lnTo>
                      <a:pt x="126" y="102"/>
                    </a:lnTo>
                    <a:lnTo>
                      <a:pt x="130" y="102"/>
                    </a:lnTo>
                    <a:lnTo>
                      <a:pt x="134" y="102"/>
                    </a:lnTo>
                    <a:lnTo>
                      <a:pt x="136" y="101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0"/>
                    </a:lnTo>
                    <a:lnTo>
                      <a:pt x="149" y="100"/>
                    </a:lnTo>
                    <a:lnTo>
                      <a:pt x="153" y="99"/>
                    </a:lnTo>
                    <a:lnTo>
                      <a:pt x="157" y="97"/>
                    </a:lnTo>
                    <a:lnTo>
                      <a:pt x="160" y="97"/>
                    </a:lnTo>
                    <a:lnTo>
                      <a:pt x="163" y="96"/>
                    </a:lnTo>
                    <a:lnTo>
                      <a:pt x="165" y="95"/>
                    </a:lnTo>
                    <a:lnTo>
                      <a:pt x="169" y="94"/>
                    </a:lnTo>
                    <a:lnTo>
                      <a:pt x="171" y="93"/>
                    </a:lnTo>
                    <a:lnTo>
                      <a:pt x="174" y="91"/>
                    </a:lnTo>
                    <a:lnTo>
                      <a:pt x="177" y="89"/>
                    </a:lnTo>
                    <a:lnTo>
                      <a:pt x="180" y="88"/>
                    </a:lnTo>
                    <a:lnTo>
                      <a:pt x="182" y="85"/>
                    </a:lnTo>
                    <a:lnTo>
                      <a:pt x="185" y="83"/>
                    </a:lnTo>
                    <a:lnTo>
                      <a:pt x="187" y="82"/>
                    </a:lnTo>
                    <a:lnTo>
                      <a:pt x="189" y="79"/>
                    </a:lnTo>
                    <a:lnTo>
                      <a:pt x="192" y="77"/>
                    </a:lnTo>
                    <a:lnTo>
                      <a:pt x="194" y="74"/>
                    </a:lnTo>
                    <a:lnTo>
                      <a:pt x="196" y="72"/>
                    </a:lnTo>
                    <a:lnTo>
                      <a:pt x="198" y="70"/>
                    </a:lnTo>
                    <a:lnTo>
                      <a:pt x="199" y="67"/>
                    </a:lnTo>
                    <a:lnTo>
                      <a:pt x="200" y="63"/>
                    </a:lnTo>
                    <a:lnTo>
                      <a:pt x="203" y="61"/>
                    </a:lnTo>
                    <a:lnTo>
                      <a:pt x="204" y="57"/>
                    </a:lnTo>
                    <a:lnTo>
                      <a:pt x="205" y="54"/>
                    </a:lnTo>
                    <a:lnTo>
                      <a:pt x="207" y="50"/>
                    </a:lnTo>
                    <a:lnTo>
                      <a:pt x="208" y="46"/>
                    </a:lnTo>
                    <a:lnTo>
                      <a:pt x="209" y="43"/>
                    </a:lnTo>
                    <a:lnTo>
                      <a:pt x="210" y="39"/>
                    </a:lnTo>
                    <a:lnTo>
                      <a:pt x="210" y="37"/>
                    </a:lnTo>
                    <a:lnTo>
                      <a:pt x="210" y="33"/>
                    </a:lnTo>
                    <a:lnTo>
                      <a:pt x="210" y="31"/>
                    </a:lnTo>
                    <a:lnTo>
                      <a:pt x="210" y="29"/>
                    </a:lnTo>
                    <a:lnTo>
                      <a:pt x="209" y="26"/>
                    </a:lnTo>
                    <a:lnTo>
                      <a:pt x="209" y="25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7" y="18"/>
                    </a:lnTo>
                    <a:lnTo>
                      <a:pt x="207" y="16"/>
                    </a:lnTo>
                    <a:lnTo>
                      <a:pt x="205" y="15"/>
                    </a:lnTo>
                    <a:lnTo>
                      <a:pt x="204" y="14"/>
                    </a:lnTo>
                    <a:lnTo>
                      <a:pt x="202" y="10"/>
                    </a:lnTo>
                    <a:lnTo>
                      <a:pt x="199" y="8"/>
                    </a:lnTo>
                    <a:lnTo>
                      <a:pt x="197" y="6"/>
                    </a:lnTo>
                    <a:lnTo>
                      <a:pt x="196" y="6"/>
                    </a:lnTo>
                    <a:lnTo>
                      <a:pt x="193" y="5"/>
                    </a:lnTo>
                    <a:lnTo>
                      <a:pt x="192" y="4"/>
                    </a:lnTo>
                    <a:lnTo>
                      <a:pt x="189" y="3"/>
                    </a:lnTo>
                    <a:lnTo>
                      <a:pt x="188" y="3"/>
                    </a:lnTo>
                    <a:lnTo>
                      <a:pt x="186" y="1"/>
                    </a:lnTo>
                    <a:lnTo>
                      <a:pt x="183" y="1"/>
                    </a:lnTo>
                    <a:lnTo>
                      <a:pt x="181" y="1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5" y="0"/>
                    </a:lnTo>
                    <a:lnTo>
                      <a:pt x="172" y="0"/>
                    </a:lnTo>
                    <a:lnTo>
                      <a:pt x="170" y="0"/>
                    </a:lnTo>
                    <a:lnTo>
                      <a:pt x="168" y="1"/>
                    </a:lnTo>
                    <a:lnTo>
                      <a:pt x="165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58" y="1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1" y="4"/>
                    </a:lnTo>
                    <a:lnTo>
                      <a:pt x="148" y="5"/>
                    </a:lnTo>
                    <a:lnTo>
                      <a:pt x="146" y="6"/>
                    </a:lnTo>
                    <a:lnTo>
                      <a:pt x="143" y="6"/>
                    </a:lnTo>
                    <a:lnTo>
                      <a:pt x="141" y="8"/>
                    </a:lnTo>
                    <a:lnTo>
                      <a:pt x="138" y="9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0" y="14"/>
                    </a:lnTo>
                    <a:lnTo>
                      <a:pt x="127" y="15"/>
                    </a:lnTo>
                    <a:lnTo>
                      <a:pt x="126" y="16"/>
                    </a:lnTo>
                    <a:lnTo>
                      <a:pt x="124" y="17"/>
                    </a:lnTo>
                    <a:lnTo>
                      <a:pt x="121" y="18"/>
                    </a:lnTo>
                    <a:lnTo>
                      <a:pt x="120" y="21"/>
                    </a:lnTo>
                    <a:lnTo>
                      <a:pt x="118" y="22"/>
                    </a:lnTo>
                    <a:lnTo>
                      <a:pt x="116" y="25"/>
                    </a:lnTo>
                    <a:lnTo>
                      <a:pt x="114" y="26"/>
                    </a:lnTo>
                    <a:lnTo>
                      <a:pt x="113" y="28"/>
                    </a:lnTo>
                    <a:lnTo>
                      <a:pt x="112" y="31"/>
                    </a:lnTo>
                    <a:lnTo>
                      <a:pt x="110" y="32"/>
                    </a:lnTo>
                    <a:lnTo>
                      <a:pt x="109" y="34"/>
                    </a:lnTo>
                    <a:lnTo>
                      <a:pt x="108" y="37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6" y="43"/>
                    </a:lnTo>
                    <a:lnTo>
                      <a:pt x="104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1" name="Freeform 149"/>
              <p:cNvSpPr>
                <a:spLocks/>
              </p:cNvSpPr>
              <p:nvPr/>
            </p:nvSpPr>
            <p:spPr bwMode="auto">
              <a:xfrm>
                <a:off x="687" y="1240"/>
                <a:ext cx="71" cy="32"/>
              </a:xfrm>
              <a:custGeom>
                <a:avLst/>
                <a:gdLst>
                  <a:gd name="T0" fmla="*/ 0 w 214"/>
                  <a:gd name="T1" fmla="*/ 0 h 96"/>
                  <a:gd name="T2" fmla="*/ 0 w 214"/>
                  <a:gd name="T3" fmla="*/ 0 h 96"/>
                  <a:gd name="T4" fmla="*/ 0 w 214"/>
                  <a:gd name="T5" fmla="*/ 0 h 96"/>
                  <a:gd name="T6" fmla="*/ 0 w 214"/>
                  <a:gd name="T7" fmla="*/ 0 h 96"/>
                  <a:gd name="T8" fmla="*/ 0 w 214"/>
                  <a:gd name="T9" fmla="*/ 0 h 96"/>
                  <a:gd name="T10" fmla="*/ 0 w 214"/>
                  <a:gd name="T11" fmla="*/ 0 h 96"/>
                  <a:gd name="T12" fmla="*/ 0 w 214"/>
                  <a:gd name="T13" fmla="*/ 0 h 96"/>
                  <a:gd name="T14" fmla="*/ 0 w 214"/>
                  <a:gd name="T15" fmla="*/ 0 h 96"/>
                  <a:gd name="T16" fmla="*/ 0 w 214"/>
                  <a:gd name="T17" fmla="*/ 0 h 96"/>
                  <a:gd name="T18" fmla="*/ 0 w 214"/>
                  <a:gd name="T19" fmla="*/ 0 h 96"/>
                  <a:gd name="T20" fmla="*/ 0 w 214"/>
                  <a:gd name="T21" fmla="*/ 0 h 96"/>
                  <a:gd name="T22" fmla="*/ 0 w 214"/>
                  <a:gd name="T23" fmla="*/ 0 h 96"/>
                  <a:gd name="T24" fmla="*/ 0 w 214"/>
                  <a:gd name="T25" fmla="*/ 0 h 96"/>
                  <a:gd name="T26" fmla="*/ 0 w 214"/>
                  <a:gd name="T27" fmla="*/ 0 h 96"/>
                  <a:gd name="T28" fmla="*/ 0 w 214"/>
                  <a:gd name="T29" fmla="*/ 0 h 96"/>
                  <a:gd name="T30" fmla="*/ 0 w 214"/>
                  <a:gd name="T31" fmla="*/ 0 h 96"/>
                  <a:gd name="T32" fmla="*/ 0 w 214"/>
                  <a:gd name="T33" fmla="*/ 0 h 96"/>
                  <a:gd name="T34" fmla="*/ 0 w 214"/>
                  <a:gd name="T35" fmla="*/ 0 h 96"/>
                  <a:gd name="T36" fmla="*/ 0 w 214"/>
                  <a:gd name="T37" fmla="*/ 0 h 96"/>
                  <a:gd name="T38" fmla="*/ 0 w 214"/>
                  <a:gd name="T39" fmla="*/ 0 h 96"/>
                  <a:gd name="T40" fmla="*/ 0 w 214"/>
                  <a:gd name="T41" fmla="*/ 0 h 96"/>
                  <a:gd name="T42" fmla="*/ 0 w 214"/>
                  <a:gd name="T43" fmla="*/ 0 h 96"/>
                  <a:gd name="T44" fmla="*/ 0 w 214"/>
                  <a:gd name="T45" fmla="*/ 0 h 96"/>
                  <a:gd name="T46" fmla="*/ 0 w 214"/>
                  <a:gd name="T47" fmla="*/ 0 h 96"/>
                  <a:gd name="T48" fmla="*/ 0 w 214"/>
                  <a:gd name="T49" fmla="*/ 0 h 96"/>
                  <a:gd name="T50" fmla="*/ 0 w 214"/>
                  <a:gd name="T51" fmla="*/ 0 h 96"/>
                  <a:gd name="T52" fmla="*/ 0 w 214"/>
                  <a:gd name="T53" fmla="*/ 0 h 96"/>
                  <a:gd name="T54" fmla="*/ 0 w 214"/>
                  <a:gd name="T55" fmla="*/ 0 h 96"/>
                  <a:gd name="T56" fmla="*/ 0 w 214"/>
                  <a:gd name="T57" fmla="*/ 0 h 96"/>
                  <a:gd name="T58" fmla="*/ 0 w 214"/>
                  <a:gd name="T59" fmla="*/ 0 h 96"/>
                  <a:gd name="T60" fmla="*/ 0 w 214"/>
                  <a:gd name="T61" fmla="*/ 0 h 96"/>
                  <a:gd name="T62" fmla="*/ 0 w 214"/>
                  <a:gd name="T63" fmla="*/ 0 h 96"/>
                  <a:gd name="T64" fmla="*/ 0 w 214"/>
                  <a:gd name="T65" fmla="*/ 0 h 96"/>
                  <a:gd name="T66" fmla="*/ 0 w 214"/>
                  <a:gd name="T67" fmla="*/ 0 h 96"/>
                  <a:gd name="T68" fmla="*/ 0 w 214"/>
                  <a:gd name="T69" fmla="*/ 0 h 96"/>
                  <a:gd name="T70" fmla="*/ 0 w 214"/>
                  <a:gd name="T71" fmla="*/ 0 h 96"/>
                  <a:gd name="T72" fmla="*/ 0 w 214"/>
                  <a:gd name="T73" fmla="*/ 0 h 96"/>
                  <a:gd name="T74" fmla="*/ 0 w 214"/>
                  <a:gd name="T75" fmla="*/ 0 h 96"/>
                  <a:gd name="T76" fmla="*/ 0 w 214"/>
                  <a:gd name="T77" fmla="*/ 0 h 96"/>
                  <a:gd name="T78" fmla="*/ 0 w 214"/>
                  <a:gd name="T79" fmla="*/ 0 h 96"/>
                  <a:gd name="T80" fmla="*/ 0 w 214"/>
                  <a:gd name="T81" fmla="*/ 0 h 96"/>
                  <a:gd name="T82" fmla="*/ 0 w 214"/>
                  <a:gd name="T83" fmla="*/ 0 h 96"/>
                  <a:gd name="T84" fmla="*/ 0 w 214"/>
                  <a:gd name="T85" fmla="*/ 0 h 96"/>
                  <a:gd name="T86" fmla="*/ 0 w 214"/>
                  <a:gd name="T87" fmla="*/ 0 h 96"/>
                  <a:gd name="T88" fmla="*/ 0 w 214"/>
                  <a:gd name="T89" fmla="*/ 0 h 96"/>
                  <a:gd name="T90" fmla="*/ 0 w 214"/>
                  <a:gd name="T91" fmla="*/ 0 h 96"/>
                  <a:gd name="T92" fmla="*/ 0 w 214"/>
                  <a:gd name="T93" fmla="*/ 0 h 96"/>
                  <a:gd name="T94" fmla="*/ 0 w 214"/>
                  <a:gd name="T95" fmla="*/ 0 h 96"/>
                  <a:gd name="T96" fmla="*/ 0 w 214"/>
                  <a:gd name="T97" fmla="*/ 0 h 96"/>
                  <a:gd name="T98" fmla="*/ 0 w 214"/>
                  <a:gd name="T99" fmla="*/ 0 h 96"/>
                  <a:gd name="T100" fmla="*/ 0 w 214"/>
                  <a:gd name="T101" fmla="*/ 0 h 96"/>
                  <a:gd name="T102" fmla="*/ 0 w 214"/>
                  <a:gd name="T103" fmla="*/ 0 h 96"/>
                  <a:gd name="T104" fmla="*/ 0 w 214"/>
                  <a:gd name="T105" fmla="*/ 0 h 96"/>
                  <a:gd name="T106" fmla="*/ 0 w 214"/>
                  <a:gd name="T107" fmla="*/ 0 h 96"/>
                  <a:gd name="T108" fmla="*/ 0 w 214"/>
                  <a:gd name="T109" fmla="*/ 0 h 96"/>
                  <a:gd name="T110" fmla="*/ 0 w 214"/>
                  <a:gd name="T111" fmla="*/ 0 h 96"/>
                  <a:gd name="T112" fmla="*/ 0 w 214"/>
                  <a:gd name="T113" fmla="*/ 0 h 96"/>
                  <a:gd name="T114" fmla="*/ 0 w 214"/>
                  <a:gd name="T115" fmla="*/ 0 h 96"/>
                  <a:gd name="T116" fmla="*/ 0 w 214"/>
                  <a:gd name="T117" fmla="*/ 0 h 96"/>
                  <a:gd name="T118" fmla="*/ 0 w 214"/>
                  <a:gd name="T119" fmla="*/ 0 h 96"/>
                  <a:gd name="T120" fmla="*/ 0 w 214"/>
                  <a:gd name="T121" fmla="*/ 0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"/>
                  <a:gd name="T184" fmla="*/ 0 h 96"/>
                  <a:gd name="T185" fmla="*/ 214 w 214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" h="96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8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5" y="39"/>
                    </a:lnTo>
                    <a:lnTo>
                      <a:pt x="5" y="41"/>
                    </a:lnTo>
                    <a:lnTo>
                      <a:pt x="6" y="42"/>
                    </a:lnTo>
                    <a:lnTo>
                      <a:pt x="7" y="45"/>
                    </a:lnTo>
                    <a:lnTo>
                      <a:pt x="9" y="47"/>
                    </a:lnTo>
                    <a:lnTo>
                      <a:pt x="9" y="49"/>
                    </a:lnTo>
                    <a:lnTo>
                      <a:pt x="10" y="52"/>
                    </a:lnTo>
                    <a:lnTo>
                      <a:pt x="11" y="54"/>
                    </a:lnTo>
                    <a:lnTo>
                      <a:pt x="12" y="56"/>
                    </a:lnTo>
                    <a:lnTo>
                      <a:pt x="13" y="58"/>
                    </a:lnTo>
                    <a:lnTo>
                      <a:pt x="16" y="60"/>
                    </a:lnTo>
                    <a:lnTo>
                      <a:pt x="17" y="63"/>
                    </a:lnTo>
                    <a:lnTo>
                      <a:pt x="20" y="65"/>
                    </a:lnTo>
                    <a:lnTo>
                      <a:pt x="21" y="67"/>
                    </a:lnTo>
                    <a:lnTo>
                      <a:pt x="23" y="69"/>
                    </a:lnTo>
                    <a:lnTo>
                      <a:pt x="24" y="71"/>
                    </a:lnTo>
                    <a:lnTo>
                      <a:pt x="27" y="73"/>
                    </a:lnTo>
                    <a:lnTo>
                      <a:pt x="29" y="75"/>
                    </a:lnTo>
                    <a:lnTo>
                      <a:pt x="32" y="76"/>
                    </a:lnTo>
                    <a:lnTo>
                      <a:pt x="34" y="79"/>
                    </a:lnTo>
                    <a:lnTo>
                      <a:pt x="37" y="81"/>
                    </a:lnTo>
                    <a:lnTo>
                      <a:pt x="40" y="82"/>
                    </a:lnTo>
                    <a:lnTo>
                      <a:pt x="43" y="84"/>
                    </a:lnTo>
                    <a:lnTo>
                      <a:pt x="46" y="85"/>
                    </a:lnTo>
                    <a:lnTo>
                      <a:pt x="49" y="86"/>
                    </a:lnTo>
                    <a:lnTo>
                      <a:pt x="52" y="87"/>
                    </a:lnTo>
                    <a:lnTo>
                      <a:pt x="56" y="88"/>
                    </a:lnTo>
                    <a:lnTo>
                      <a:pt x="60" y="90"/>
                    </a:lnTo>
                    <a:lnTo>
                      <a:pt x="63" y="92"/>
                    </a:lnTo>
                    <a:lnTo>
                      <a:pt x="68" y="92"/>
                    </a:lnTo>
                    <a:lnTo>
                      <a:pt x="72" y="93"/>
                    </a:lnTo>
                    <a:lnTo>
                      <a:pt x="76" y="93"/>
                    </a:lnTo>
                    <a:lnTo>
                      <a:pt x="80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5" y="96"/>
                    </a:lnTo>
                    <a:lnTo>
                      <a:pt x="101" y="96"/>
                    </a:lnTo>
                    <a:lnTo>
                      <a:pt x="106" y="96"/>
                    </a:lnTo>
                    <a:lnTo>
                      <a:pt x="111" y="94"/>
                    </a:lnTo>
                    <a:lnTo>
                      <a:pt x="116" y="94"/>
                    </a:lnTo>
                    <a:lnTo>
                      <a:pt x="121" y="94"/>
                    </a:lnTo>
                    <a:lnTo>
                      <a:pt x="125" y="93"/>
                    </a:lnTo>
                    <a:lnTo>
                      <a:pt x="129" y="93"/>
                    </a:lnTo>
                    <a:lnTo>
                      <a:pt x="134" y="92"/>
                    </a:lnTo>
                    <a:lnTo>
                      <a:pt x="139" y="92"/>
                    </a:lnTo>
                    <a:lnTo>
                      <a:pt x="141" y="90"/>
                    </a:lnTo>
                    <a:lnTo>
                      <a:pt x="146" y="88"/>
                    </a:lnTo>
                    <a:lnTo>
                      <a:pt x="149" y="87"/>
                    </a:lnTo>
                    <a:lnTo>
                      <a:pt x="153" y="86"/>
                    </a:lnTo>
                    <a:lnTo>
                      <a:pt x="156" y="85"/>
                    </a:lnTo>
                    <a:lnTo>
                      <a:pt x="159" y="84"/>
                    </a:lnTo>
                    <a:lnTo>
                      <a:pt x="163" y="82"/>
                    </a:lnTo>
                    <a:lnTo>
                      <a:pt x="166" y="81"/>
                    </a:lnTo>
                    <a:lnTo>
                      <a:pt x="169" y="79"/>
                    </a:lnTo>
                    <a:lnTo>
                      <a:pt x="172" y="76"/>
                    </a:lnTo>
                    <a:lnTo>
                      <a:pt x="174" y="75"/>
                    </a:lnTo>
                    <a:lnTo>
                      <a:pt x="177" y="73"/>
                    </a:lnTo>
                    <a:lnTo>
                      <a:pt x="179" y="71"/>
                    </a:lnTo>
                    <a:lnTo>
                      <a:pt x="181" y="69"/>
                    </a:lnTo>
                    <a:lnTo>
                      <a:pt x="184" y="67"/>
                    </a:lnTo>
                    <a:lnTo>
                      <a:pt x="186" y="65"/>
                    </a:lnTo>
                    <a:lnTo>
                      <a:pt x="187" y="63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5" y="54"/>
                    </a:lnTo>
                    <a:lnTo>
                      <a:pt x="197" y="52"/>
                    </a:lnTo>
                    <a:lnTo>
                      <a:pt x="198" y="49"/>
                    </a:lnTo>
                    <a:lnTo>
                      <a:pt x="200" y="47"/>
                    </a:lnTo>
                    <a:lnTo>
                      <a:pt x="201" y="45"/>
                    </a:lnTo>
                    <a:lnTo>
                      <a:pt x="202" y="42"/>
                    </a:lnTo>
                    <a:lnTo>
                      <a:pt x="203" y="41"/>
                    </a:lnTo>
                    <a:lnTo>
                      <a:pt x="204" y="39"/>
                    </a:lnTo>
                    <a:lnTo>
                      <a:pt x="204" y="36"/>
                    </a:lnTo>
                    <a:lnTo>
                      <a:pt x="206" y="34"/>
                    </a:lnTo>
                    <a:lnTo>
                      <a:pt x="207" y="31"/>
                    </a:lnTo>
                    <a:lnTo>
                      <a:pt x="208" y="30"/>
                    </a:lnTo>
                    <a:lnTo>
                      <a:pt x="208" y="28"/>
                    </a:lnTo>
                    <a:lnTo>
                      <a:pt x="209" y="25"/>
                    </a:lnTo>
                    <a:lnTo>
                      <a:pt x="209" y="23"/>
                    </a:lnTo>
                    <a:lnTo>
                      <a:pt x="211" y="22"/>
                    </a:lnTo>
                    <a:lnTo>
                      <a:pt x="211" y="19"/>
                    </a:lnTo>
                    <a:lnTo>
                      <a:pt x="211" y="18"/>
                    </a:lnTo>
                    <a:lnTo>
                      <a:pt x="212" y="15"/>
                    </a:lnTo>
                    <a:lnTo>
                      <a:pt x="212" y="14"/>
                    </a:lnTo>
                    <a:lnTo>
                      <a:pt x="212" y="11"/>
                    </a:lnTo>
                    <a:lnTo>
                      <a:pt x="213" y="8"/>
                    </a:lnTo>
                    <a:lnTo>
                      <a:pt x="213" y="6"/>
                    </a:lnTo>
                    <a:lnTo>
                      <a:pt x="213" y="3"/>
                    </a:lnTo>
                    <a:lnTo>
                      <a:pt x="213" y="1"/>
                    </a:lnTo>
                    <a:lnTo>
                      <a:pt x="213" y="0"/>
                    </a:lnTo>
                    <a:lnTo>
                      <a:pt x="214" y="0"/>
                    </a:lnTo>
                    <a:lnTo>
                      <a:pt x="155" y="0"/>
                    </a:lnTo>
                    <a:lnTo>
                      <a:pt x="153" y="2"/>
                    </a:lnTo>
                    <a:lnTo>
                      <a:pt x="153" y="3"/>
                    </a:lnTo>
                    <a:lnTo>
                      <a:pt x="152" y="5"/>
                    </a:lnTo>
                    <a:lnTo>
                      <a:pt x="152" y="7"/>
                    </a:lnTo>
                    <a:lnTo>
                      <a:pt x="152" y="9"/>
                    </a:lnTo>
                    <a:lnTo>
                      <a:pt x="151" y="12"/>
                    </a:lnTo>
                    <a:lnTo>
                      <a:pt x="150" y="14"/>
                    </a:lnTo>
                    <a:lnTo>
                      <a:pt x="149" y="17"/>
                    </a:lnTo>
                    <a:lnTo>
                      <a:pt x="147" y="19"/>
                    </a:lnTo>
                    <a:lnTo>
                      <a:pt x="146" y="23"/>
                    </a:lnTo>
                    <a:lnTo>
                      <a:pt x="145" y="25"/>
                    </a:lnTo>
                    <a:lnTo>
                      <a:pt x="144" y="29"/>
                    </a:lnTo>
                    <a:lnTo>
                      <a:pt x="142" y="31"/>
                    </a:lnTo>
                    <a:lnTo>
                      <a:pt x="141" y="35"/>
                    </a:lnTo>
                    <a:lnTo>
                      <a:pt x="139" y="37"/>
                    </a:lnTo>
                    <a:lnTo>
                      <a:pt x="136" y="40"/>
                    </a:lnTo>
                    <a:lnTo>
                      <a:pt x="135" y="43"/>
                    </a:lnTo>
                    <a:lnTo>
                      <a:pt x="133" y="46"/>
                    </a:lnTo>
                    <a:lnTo>
                      <a:pt x="130" y="48"/>
                    </a:lnTo>
                    <a:lnTo>
                      <a:pt x="128" y="51"/>
                    </a:lnTo>
                    <a:lnTo>
                      <a:pt x="125" y="53"/>
                    </a:lnTo>
                    <a:lnTo>
                      <a:pt x="123" y="56"/>
                    </a:lnTo>
                    <a:lnTo>
                      <a:pt x="119" y="57"/>
                    </a:lnTo>
                    <a:lnTo>
                      <a:pt x="117" y="59"/>
                    </a:lnTo>
                    <a:lnTo>
                      <a:pt x="113" y="60"/>
                    </a:lnTo>
                    <a:lnTo>
                      <a:pt x="111" y="60"/>
                    </a:lnTo>
                    <a:lnTo>
                      <a:pt x="110" y="62"/>
                    </a:lnTo>
                    <a:lnTo>
                      <a:pt x="108" y="62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102" y="63"/>
                    </a:lnTo>
                    <a:lnTo>
                      <a:pt x="100" y="63"/>
                    </a:lnTo>
                    <a:lnTo>
                      <a:pt x="99" y="64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3" y="63"/>
                    </a:lnTo>
                    <a:lnTo>
                      <a:pt x="90" y="63"/>
                    </a:lnTo>
                    <a:lnTo>
                      <a:pt x="89" y="62"/>
                    </a:lnTo>
                    <a:lnTo>
                      <a:pt x="86" y="62"/>
                    </a:lnTo>
                    <a:lnTo>
                      <a:pt x="85" y="60"/>
                    </a:lnTo>
                    <a:lnTo>
                      <a:pt x="83" y="60"/>
                    </a:lnTo>
                    <a:lnTo>
                      <a:pt x="80" y="59"/>
                    </a:lnTo>
                    <a:lnTo>
                      <a:pt x="77" y="58"/>
                    </a:lnTo>
                    <a:lnTo>
                      <a:pt x="74" y="56"/>
                    </a:lnTo>
                    <a:lnTo>
                      <a:pt x="72" y="53"/>
                    </a:lnTo>
                    <a:lnTo>
                      <a:pt x="69" y="51"/>
                    </a:lnTo>
                    <a:lnTo>
                      <a:pt x="68" y="48"/>
                    </a:lnTo>
                    <a:lnTo>
                      <a:pt x="66" y="46"/>
                    </a:lnTo>
                    <a:lnTo>
                      <a:pt x="65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0" y="36"/>
                    </a:lnTo>
                    <a:lnTo>
                      <a:pt x="60" y="34"/>
                    </a:lnTo>
                    <a:lnTo>
                      <a:pt x="59" y="30"/>
                    </a:lnTo>
                    <a:lnTo>
                      <a:pt x="57" y="28"/>
                    </a:lnTo>
                    <a:lnTo>
                      <a:pt x="56" y="25"/>
                    </a:lnTo>
                    <a:lnTo>
                      <a:pt x="56" y="23"/>
                    </a:lnTo>
                    <a:lnTo>
                      <a:pt x="55" y="19"/>
                    </a:lnTo>
                    <a:lnTo>
                      <a:pt x="55" y="18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2" name="Freeform 150"/>
              <p:cNvSpPr>
                <a:spLocks/>
              </p:cNvSpPr>
              <p:nvPr/>
            </p:nvSpPr>
            <p:spPr bwMode="auto">
              <a:xfrm>
                <a:off x="707" y="1153"/>
                <a:ext cx="68" cy="17"/>
              </a:xfrm>
              <a:custGeom>
                <a:avLst/>
                <a:gdLst>
                  <a:gd name="T0" fmla="*/ 0 w 202"/>
                  <a:gd name="T1" fmla="*/ 0 h 53"/>
                  <a:gd name="T2" fmla="*/ 0 w 202"/>
                  <a:gd name="T3" fmla="*/ 0 h 53"/>
                  <a:gd name="T4" fmla="*/ 0 w 202"/>
                  <a:gd name="T5" fmla="*/ 0 h 53"/>
                  <a:gd name="T6" fmla="*/ 0 w 202"/>
                  <a:gd name="T7" fmla="*/ 0 h 53"/>
                  <a:gd name="T8" fmla="*/ 0 w 202"/>
                  <a:gd name="T9" fmla="*/ 0 h 53"/>
                  <a:gd name="T10" fmla="*/ 0 w 202"/>
                  <a:gd name="T11" fmla="*/ 0 h 53"/>
                  <a:gd name="T12" fmla="*/ 0 w 202"/>
                  <a:gd name="T13" fmla="*/ 0 h 53"/>
                  <a:gd name="T14" fmla="*/ 0 w 202"/>
                  <a:gd name="T15" fmla="*/ 0 h 53"/>
                  <a:gd name="T16" fmla="*/ 0 w 202"/>
                  <a:gd name="T17" fmla="*/ 0 h 53"/>
                  <a:gd name="T18" fmla="*/ 0 w 202"/>
                  <a:gd name="T19" fmla="*/ 0 h 53"/>
                  <a:gd name="T20" fmla="*/ 0 w 202"/>
                  <a:gd name="T21" fmla="*/ 0 h 53"/>
                  <a:gd name="T22" fmla="*/ 0 w 202"/>
                  <a:gd name="T23" fmla="*/ 0 h 53"/>
                  <a:gd name="T24" fmla="*/ 0 w 202"/>
                  <a:gd name="T25" fmla="*/ 0 h 53"/>
                  <a:gd name="T26" fmla="*/ 0 w 202"/>
                  <a:gd name="T27" fmla="*/ 0 h 53"/>
                  <a:gd name="T28" fmla="*/ 0 w 202"/>
                  <a:gd name="T29" fmla="*/ 0 h 53"/>
                  <a:gd name="T30" fmla="*/ 0 w 202"/>
                  <a:gd name="T31" fmla="*/ 0 h 53"/>
                  <a:gd name="T32" fmla="*/ 0 w 202"/>
                  <a:gd name="T33" fmla="*/ 0 h 53"/>
                  <a:gd name="T34" fmla="*/ 0 w 202"/>
                  <a:gd name="T35" fmla="*/ 0 h 53"/>
                  <a:gd name="T36" fmla="*/ 0 w 202"/>
                  <a:gd name="T37" fmla="*/ 0 h 53"/>
                  <a:gd name="T38" fmla="*/ 0 w 202"/>
                  <a:gd name="T39" fmla="*/ 0 h 53"/>
                  <a:gd name="T40" fmla="*/ 0 w 202"/>
                  <a:gd name="T41" fmla="*/ 0 h 53"/>
                  <a:gd name="T42" fmla="*/ 0 w 202"/>
                  <a:gd name="T43" fmla="*/ 0 h 53"/>
                  <a:gd name="T44" fmla="*/ 0 w 202"/>
                  <a:gd name="T45" fmla="*/ 0 h 53"/>
                  <a:gd name="T46" fmla="*/ 0 w 202"/>
                  <a:gd name="T47" fmla="*/ 0 h 53"/>
                  <a:gd name="T48" fmla="*/ 0 w 202"/>
                  <a:gd name="T49" fmla="*/ 0 h 53"/>
                  <a:gd name="T50" fmla="*/ 0 w 202"/>
                  <a:gd name="T51" fmla="*/ 0 h 53"/>
                  <a:gd name="T52" fmla="*/ 0 w 202"/>
                  <a:gd name="T53" fmla="*/ 0 h 53"/>
                  <a:gd name="T54" fmla="*/ 0 w 202"/>
                  <a:gd name="T55" fmla="*/ 0 h 53"/>
                  <a:gd name="T56" fmla="*/ 0 w 202"/>
                  <a:gd name="T57" fmla="*/ 0 h 53"/>
                  <a:gd name="T58" fmla="*/ 0 w 202"/>
                  <a:gd name="T59" fmla="*/ 0 h 53"/>
                  <a:gd name="T60" fmla="*/ 0 w 202"/>
                  <a:gd name="T61" fmla="*/ 0 h 53"/>
                  <a:gd name="T62" fmla="*/ 0 w 202"/>
                  <a:gd name="T63" fmla="*/ 0 h 53"/>
                  <a:gd name="T64" fmla="*/ 0 w 202"/>
                  <a:gd name="T65" fmla="*/ 0 h 53"/>
                  <a:gd name="T66" fmla="*/ 0 w 202"/>
                  <a:gd name="T67" fmla="*/ 0 h 53"/>
                  <a:gd name="T68" fmla="*/ 0 w 202"/>
                  <a:gd name="T69" fmla="*/ 0 h 53"/>
                  <a:gd name="T70" fmla="*/ 0 w 202"/>
                  <a:gd name="T71" fmla="*/ 0 h 53"/>
                  <a:gd name="T72" fmla="*/ 0 w 202"/>
                  <a:gd name="T73" fmla="*/ 0 h 53"/>
                  <a:gd name="T74" fmla="*/ 0 w 202"/>
                  <a:gd name="T75" fmla="*/ 0 h 53"/>
                  <a:gd name="T76" fmla="*/ 0 w 202"/>
                  <a:gd name="T77" fmla="*/ 0 h 53"/>
                  <a:gd name="T78" fmla="*/ 0 w 202"/>
                  <a:gd name="T79" fmla="*/ 0 h 53"/>
                  <a:gd name="T80" fmla="*/ 0 w 202"/>
                  <a:gd name="T81" fmla="*/ 0 h 53"/>
                  <a:gd name="T82" fmla="*/ 0 w 202"/>
                  <a:gd name="T83" fmla="*/ 0 h 53"/>
                  <a:gd name="T84" fmla="*/ 0 w 202"/>
                  <a:gd name="T85" fmla="*/ 0 h 53"/>
                  <a:gd name="T86" fmla="*/ 0 w 202"/>
                  <a:gd name="T87" fmla="*/ 0 h 53"/>
                  <a:gd name="T88" fmla="*/ 0 w 202"/>
                  <a:gd name="T89" fmla="*/ 0 h 53"/>
                  <a:gd name="T90" fmla="*/ 0 w 202"/>
                  <a:gd name="T91" fmla="*/ 0 h 53"/>
                  <a:gd name="T92" fmla="*/ 0 w 202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2"/>
                  <a:gd name="T142" fmla="*/ 0 h 53"/>
                  <a:gd name="T143" fmla="*/ 202 w 202"/>
                  <a:gd name="T144" fmla="*/ 53 h 5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2" h="53">
                    <a:moveTo>
                      <a:pt x="141" y="0"/>
                    </a:moveTo>
                    <a:lnTo>
                      <a:pt x="139" y="0"/>
                    </a:lnTo>
                    <a:lnTo>
                      <a:pt x="136" y="1"/>
                    </a:lnTo>
                    <a:lnTo>
                      <a:pt x="133" y="1"/>
                    </a:lnTo>
                    <a:lnTo>
                      <a:pt x="130" y="1"/>
                    </a:lnTo>
                    <a:lnTo>
                      <a:pt x="128" y="3"/>
                    </a:lnTo>
                    <a:lnTo>
                      <a:pt x="125" y="3"/>
                    </a:lnTo>
                    <a:lnTo>
                      <a:pt x="122" y="4"/>
                    </a:lnTo>
                    <a:lnTo>
                      <a:pt x="119" y="4"/>
                    </a:lnTo>
                    <a:lnTo>
                      <a:pt x="116" y="5"/>
                    </a:lnTo>
                    <a:lnTo>
                      <a:pt x="113" y="6"/>
                    </a:lnTo>
                    <a:lnTo>
                      <a:pt x="110" y="6"/>
                    </a:lnTo>
                    <a:lnTo>
                      <a:pt x="107" y="8"/>
                    </a:lnTo>
                    <a:lnTo>
                      <a:pt x="104" y="8"/>
                    </a:lnTo>
                    <a:lnTo>
                      <a:pt x="101" y="9"/>
                    </a:lnTo>
                    <a:lnTo>
                      <a:pt x="97" y="10"/>
                    </a:lnTo>
                    <a:lnTo>
                      <a:pt x="95" y="11"/>
                    </a:lnTo>
                    <a:lnTo>
                      <a:pt x="91" y="11"/>
                    </a:lnTo>
                    <a:lnTo>
                      <a:pt x="88" y="12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5"/>
                    </a:lnTo>
                    <a:lnTo>
                      <a:pt x="74" y="16"/>
                    </a:lnTo>
                    <a:lnTo>
                      <a:pt x="72" y="17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20"/>
                    </a:lnTo>
                    <a:lnTo>
                      <a:pt x="60" y="21"/>
                    </a:lnTo>
                    <a:lnTo>
                      <a:pt x="56" y="22"/>
                    </a:lnTo>
                    <a:lnTo>
                      <a:pt x="54" y="23"/>
                    </a:lnTo>
                    <a:lnTo>
                      <a:pt x="50" y="23"/>
                    </a:lnTo>
                    <a:lnTo>
                      <a:pt x="48" y="25"/>
                    </a:lnTo>
                    <a:lnTo>
                      <a:pt x="45" y="26"/>
                    </a:lnTo>
                    <a:lnTo>
                      <a:pt x="42" y="26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4" y="29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6" y="32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5" y="37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5" y="42"/>
                    </a:lnTo>
                    <a:lnTo>
                      <a:pt x="4" y="43"/>
                    </a:lnTo>
                    <a:lnTo>
                      <a:pt x="1" y="44"/>
                    </a:lnTo>
                    <a:lnTo>
                      <a:pt x="1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1" y="49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5" y="53"/>
                    </a:lnTo>
                    <a:lnTo>
                      <a:pt x="18" y="53"/>
                    </a:lnTo>
                    <a:lnTo>
                      <a:pt x="21" y="53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31" y="53"/>
                    </a:lnTo>
                    <a:lnTo>
                      <a:pt x="34" y="51"/>
                    </a:lnTo>
                    <a:lnTo>
                      <a:pt x="38" y="51"/>
                    </a:lnTo>
                    <a:lnTo>
                      <a:pt x="42" y="51"/>
                    </a:lnTo>
                    <a:lnTo>
                      <a:pt x="46" y="51"/>
                    </a:lnTo>
                    <a:lnTo>
                      <a:pt x="50" y="51"/>
                    </a:lnTo>
                    <a:lnTo>
                      <a:pt x="54" y="51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7" y="50"/>
                    </a:lnTo>
                    <a:lnTo>
                      <a:pt x="71" y="50"/>
                    </a:lnTo>
                    <a:lnTo>
                      <a:pt x="76" y="49"/>
                    </a:lnTo>
                    <a:lnTo>
                      <a:pt x="80" y="49"/>
                    </a:lnTo>
                    <a:lnTo>
                      <a:pt x="85" y="49"/>
                    </a:lnTo>
                    <a:lnTo>
                      <a:pt x="90" y="48"/>
                    </a:lnTo>
                    <a:lnTo>
                      <a:pt x="95" y="48"/>
                    </a:lnTo>
                    <a:lnTo>
                      <a:pt x="100" y="46"/>
                    </a:lnTo>
                    <a:lnTo>
                      <a:pt x="104" y="46"/>
                    </a:lnTo>
                    <a:lnTo>
                      <a:pt x="108" y="46"/>
                    </a:lnTo>
                    <a:lnTo>
                      <a:pt x="113" y="45"/>
                    </a:lnTo>
                    <a:lnTo>
                      <a:pt x="118" y="45"/>
                    </a:lnTo>
                    <a:lnTo>
                      <a:pt x="123" y="44"/>
                    </a:lnTo>
                    <a:lnTo>
                      <a:pt x="127" y="43"/>
                    </a:lnTo>
                    <a:lnTo>
                      <a:pt x="132" y="43"/>
                    </a:lnTo>
                    <a:lnTo>
                      <a:pt x="136" y="42"/>
                    </a:lnTo>
                    <a:lnTo>
                      <a:pt x="140" y="42"/>
                    </a:lnTo>
                    <a:lnTo>
                      <a:pt x="145" y="40"/>
                    </a:lnTo>
                    <a:lnTo>
                      <a:pt x="149" y="40"/>
                    </a:lnTo>
                    <a:lnTo>
                      <a:pt x="153" y="39"/>
                    </a:lnTo>
                    <a:lnTo>
                      <a:pt x="157" y="38"/>
                    </a:lnTo>
                    <a:lnTo>
                      <a:pt x="161" y="38"/>
                    </a:lnTo>
                    <a:lnTo>
                      <a:pt x="166" y="37"/>
                    </a:lnTo>
                    <a:lnTo>
                      <a:pt x="169" y="37"/>
                    </a:lnTo>
                    <a:lnTo>
                      <a:pt x="172" y="36"/>
                    </a:lnTo>
                    <a:lnTo>
                      <a:pt x="175" y="34"/>
                    </a:lnTo>
                    <a:lnTo>
                      <a:pt x="179" y="34"/>
                    </a:lnTo>
                    <a:lnTo>
                      <a:pt x="183" y="33"/>
                    </a:lnTo>
                    <a:lnTo>
                      <a:pt x="185" y="32"/>
                    </a:lnTo>
                    <a:lnTo>
                      <a:pt x="188" y="32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5" y="29"/>
                    </a:lnTo>
                    <a:lnTo>
                      <a:pt x="196" y="28"/>
                    </a:lnTo>
                    <a:lnTo>
                      <a:pt x="198" y="28"/>
                    </a:lnTo>
                    <a:lnTo>
                      <a:pt x="200" y="27"/>
                    </a:lnTo>
                    <a:lnTo>
                      <a:pt x="201" y="26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1" y="22"/>
                    </a:lnTo>
                    <a:lnTo>
                      <a:pt x="198" y="20"/>
                    </a:lnTo>
                    <a:lnTo>
                      <a:pt x="196" y="18"/>
                    </a:lnTo>
                    <a:lnTo>
                      <a:pt x="194" y="17"/>
                    </a:lnTo>
                    <a:lnTo>
                      <a:pt x="191" y="16"/>
                    </a:lnTo>
                    <a:lnTo>
                      <a:pt x="189" y="15"/>
                    </a:lnTo>
                    <a:lnTo>
                      <a:pt x="186" y="14"/>
                    </a:lnTo>
                    <a:lnTo>
                      <a:pt x="184" y="12"/>
                    </a:lnTo>
                    <a:lnTo>
                      <a:pt x="181" y="12"/>
                    </a:lnTo>
                    <a:lnTo>
                      <a:pt x="178" y="10"/>
                    </a:lnTo>
                    <a:lnTo>
                      <a:pt x="177" y="10"/>
                    </a:lnTo>
                    <a:lnTo>
                      <a:pt x="173" y="9"/>
                    </a:lnTo>
                    <a:lnTo>
                      <a:pt x="170" y="8"/>
                    </a:lnTo>
                    <a:lnTo>
                      <a:pt x="168" y="8"/>
                    </a:lnTo>
                    <a:lnTo>
                      <a:pt x="166" y="6"/>
                    </a:lnTo>
                    <a:lnTo>
                      <a:pt x="164" y="5"/>
                    </a:lnTo>
                    <a:lnTo>
                      <a:pt x="162" y="5"/>
                    </a:lnTo>
                    <a:lnTo>
                      <a:pt x="160" y="4"/>
                    </a:lnTo>
                    <a:lnTo>
                      <a:pt x="157" y="4"/>
                    </a:lnTo>
                    <a:lnTo>
                      <a:pt x="155" y="3"/>
                    </a:lnTo>
                    <a:lnTo>
                      <a:pt x="153" y="3"/>
                    </a:lnTo>
                    <a:lnTo>
                      <a:pt x="151" y="1"/>
                    </a:lnTo>
                    <a:lnTo>
                      <a:pt x="150" y="1"/>
                    </a:lnTo>
                    <a:lnTo>
                      <a:pt x="149" y="1"/>
                    </a:lnTo>
                    <a:lnTo>
                      <a:pt x="147" y="1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3" name="Freeform 151"/>
              <p:cNvSpPr>
                <a:spLocks/>
              </p:cNvSpPr>
              <p:nvPr/>
            </p:nvSpPr>
            <p:spPr bwMode="auto">
              <a:xfrm>
                <a:off x="703" y="1177"/>
                <a:ext cx="70" cy="14"/>
              </a:xfrm>
              <a:custGeom>
                <a:avLst/>
                <a:gdLst>
                  <a:gd name="T0" fmla="*/ 0 w 211"/>
                  <a:gd name="T1" fmla="*/ 0 h 44"/>
                  <a:gd name="T2" fmla="*/ 0 w 211"/>
                  <a:gd name="T3" fmla="*/ 0 h 44"/>
                  <a:gd name="T4" fmla="*/ 0 w 211"/>
                  <a:gd name="T5" fmla="*/ 0 h 44"/>
                  <a:gd name="T6" fmla="*/ 0 w 211"/>
                  <a:gd name="T7" fmla="*/ 0 h 44"/>
                  <a:gd name="T8" fmla="*/ 0 w 211"/>
                  <a:gd name="T9" fmla="*/ 0 h 44"/>
                  <a:gd name="T10" fmla="*/ 0 w 211"/>
                  <a:gd name="T11" fmla="*/ 0 h 44"/>
                  <a:gd name="T12" fmla="*/ 0 w 211"/>
                  <a:gd name="T13" fmla="*/ 0 h 44"/>
                  <a:gd name="T14" fmla="*/ 0 w 211"/>
                  <a:gd name="T15" fmla="*/ 0 h 44"/>
                  <a:gd name="T16" fmla="*/ 0 w 211"/>
                  <a:gd name="T17" fmla="*/ 0 h 44"/>
                  <a:gd name="T18" fmla="*/ 0 w 211"/>
                  <a:gd name="T19" fmla="*/ 0 h 44"/>
                  <a:gd name="T20" fmla="*/ 0 w 211"/>
                  <a:gd name="T21" fmla="*/ 0 h 44"/>
                  <a:gd name="T22" fmla="*/ 0 w 211"/>
                  <a:gd name="T23" fmla="*/ 0 h 44"/>
                  <a:gd name="T24" fmla="*/ 0 w 211"/>
                  <a:gd name="T25" fmla="*/ 0 h 44"/>
                  <a:gd name="T26" fmla="*/ 0 w 211"/>
                  <a:gd name="T27" fmla="*/ 0 h 44"/>
                  <a:gd name="T28" fmla="*/ 0 w 211"/>
                  <a:gd name="T29" fmla="*/ 0 h 44"/>
                  <a:gd name="T30" fmla="*/ 0 w 211"/>
                  <a:gd name="T31" fmla="*/ 0 h 44"/>
                  <a:gd name="T32" fmla="*/ 0 w 211"/>
                  <a:gd name="T33" fmla="*/ 0 h 44"/>
                  <a:gd name="T34" fmla="*/ 0 w 211"/>
                  <a:gd name="T35" fmla="*/ 0 h 44"/>
                  <a:gd name="T36" fmla="*/ 0 w 211"/>
                  <a:gd name="T37" fmla="*/ 0 h 44"/>
                  <a:gd name="T38" fmla="*/ 0 w 211"/>
                  <a:gd name="T39" fmla="*/ 0 h 44"/>
                  <a:gd name="T40" fmla="*/ 0 w 211"/>
                  <a:gd name="T41" fmla="*/ 0 h 44"/>
                  <a:gd name="T42" fmla="*/ 0 w 211"/>
                  <a:gd name="T43" fmla="*/ 0 h 44"/>
                  <a:gd name="T44" fmla="*/ 0 w 211"/>
                  <a:gd name="T45" fmla="*/ 0 h 44"/>
                  <a:gd name="T46" fmla="*/ 0 w 211"/>
                  <a:gd name="T47" fmla="*/ 0 h 44"/>
                  <a:gd name="T48" fmla="*/ 0 w 211"/>
                  <a:gd name="T49" fmla="*/ 0 h 44"/>
                  <a:gd name="T50" fmla="*/ 0 w 211"/>
                  <a:gd name="T51" fmla="*/ 0 h 44"/>
                  <a:gd name="T52" fmla="*/ 0 w 211"/>
                  <a:gd name="T53" fmla="*/ 0 h 44"/>
                  <a:gd name="T54" fmla="*/ 0 w 211"/>
                  <a:gd name="T55" fmla="*/ 0 h 44"/>
                  <a:gd name="T56" fmla="*/ 0 w 211"/>
                  <a:gd name="T57" fmla="*/ 0 h 44"/>
                  <a:gd name="T58" fmla="*/ 0 w 211"/>
                  <a:gd name="T59" fmla="*/ 0 h 44"/>
                  <a:gd name="T60" fmla="*/ 0 w 211"/>
                  <a:gd name="T61" fmla="*/ 0 h 44"/>
                  <a:gd name="T62" fmla="*/ 0 w 211"/>
                  <a:gd name="T63" fmla="*/ 0 h 44"/>
                  <a:gd name="T64" fmla="*/ 0 w 211"/>
                  <a:gd name="T65" fmla="*/ 0 h 44"/>
                  <a:gd name="T66" fmla="*/ 0 w 211"/>
                  <a:gd name="T67" fmla="*/ 0 h 44"/>
                  <a:gd name="T68" fmla="*/ 0 w 211"/>
                  <a:gd name="T69" fmla="*/ 0 h 44"/>
                  <a:gd name="T70" fmla="*/ 0 w 211"/>
                  <a:gd name="T71" fmla="*/ 0 h 44"/>
                  <a:gd name="T72" fmla="*/ 0 w 211"/>
                  <a:gd name="T73" fmla="*/ 0 h 44"/>
                  <a:gd name="T74" fmla="*/ 0 w 211"/>
                  <a:gd name="T75" fmla="*/ 0 h 44"/>
                  <a:gd name="T76" fmla="*/ 0 w 211"/>
                  <a:gd name="T77" fmla="*/ 0 h 44"/>
                  <a:gd name="T78" fmla="*/ 0 w 211"/>
                  <a:gd name="T79" fmla="*/ 0 h 44"/>
                  <a:gd name="T80" fmla="*/ 0 w 211"/>
                  <a:gd name="T81" fmla="*/ 0 h 44"/>
                  <a:gd name="T82" fmla="*/ 0 w 211"/>
                  <a:gd name="T83" fmla="*/ 0 h 44"/>
                  <a:gd name="T84" fmla="*/ 0 w 211"/>
                  <a:gd name="T85" fmla="*/ 0 h 44"/>
                  <a:gd name="T86" fmla="*/ 0 w 211"/>
                  <a:gd name="T87" fmla="*/ 0 h 44"/>
                  <a:gd name="T88" fmla="*/ 0 w 211"/>
                  <a:gd name="T89" fmla="*/ 0 h 44"/>
                  <a:gd name="T90" fmla="*/ 0 w 211"/>
                  <a:gd name="T91" fmla="*/ 0 h 44"/>
                  <a:gd name="T92" fmla="*/ 0 w 211"/>
                  <a:gd name="T93" fmla="*/ 0 h 44"/>
                  <a:gd name="T94" fmla="*/ 0 w 211"/>
                  <a:gd name="T95" fmla="*/ 0 h 44"/>
                  <a:gd name="T96" fmla="*/ 0 w 211"/>
                  <a:gd name="T97" fmla="*/ 0 h 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1"/>
                  <a:gd name="T148" fmla="*/ 0 h 44"/>
                  <a:gd name="T149" fmla="*/ 211 w 211"/>
                  <a:gd name="T150" fmla="*/ 44 h 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1" h="44">
                    <a:moveTo>
                      <a:pt x="152" y="0"/>
                    </a:moveTo>
                    <a:lnTo>
                      <a:pt x="149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2" y="1"/>
                    </a:lnTo>
                    <a:lnTo>
                      <a:pt x="140" y="1"/>
                    </a:lnTo>
                    <a:lnTo>
                      <a:pt x="137" y="1"/>
                    </a:lnTo>
                    <a:lnTo>
                      <a:pt x="135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6" y="4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4" y="5"/>
                    </a:lnTo>
                    <a:lnTo>
                      <a:pt x="112" y="5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5" y="6"/>
                    </a:lnTo>
                    <a:lnTo>
                      <a:pt x="91" y="6"/>
                    </a:lnTo>
                    <a:lnTo>
                      <a:pt x="87" y="6"/>
                    </a:lnTo>
                    <a:lnTo>
                      <a:pt x="84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3" y="7"/>
                    </a:lnTo>
                    <a:lnTo>
                      <a:pt x="70" y="9"/>
                    </a:lnTo>
                    <a:lnTo>
                      <a:pt x="67" y="9"/>
                    </a:lnTo>
                    <a:lnTo>
                      <a:pt x="63" y="10"/>
                    </a:lnTo>
                    <a:lnTo>
                      <a:pt x="59" y="10"/>
                    </a:lnTo>
                    <a:lnTo>
                      <a:pt x="57" y="10"/>
                    </a:lnTo>
                    <a:lnTo>
                      <a:pt x="53" y="10"/>
                    </a:lnTo>
                    <a:lnTo>
                      <a:pt x="50" y="11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0" y="12"/>
                    </a:lnTo>
                    <a:lnTo>
                      <a:pt x="37" y="12"/>
                    </a:lnTo>
                    <a:lnTo>
                      <a:pt x="34" y="12"/>
                    </a:lnTo>
                    <a:lnTo>
                      <a:pt x="31" y="13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3" y="17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3" y="34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7" y="39"/>
                    </a:lnTo>
                    <a:lnTo>
                      <a:pt x="20" y="39"/>
                    </a:lnTo>
                    <a:lnTo>
                      <a:pt x="23" y="40"/>
                    </a:lnTo>
                    <a:lnTo>
                      <a:pt x="27" y="40"/>
                    </a:lnTo>
                    <a:lnTo>
                      <a:pt x="30" y="41"/>
                    </a:lnTo>
                    <a:lnTo>
                      <a:pt x="34" y="41"/>
                    </a:lnTo>
                    <a:lnTo>
                      <a:pt x="37" y="41"/>
                    </a:lnTo>
                    <a:lnTo>
                      <a:pt x="41" y="43"/>
                    </a:lnTo>
                    <a:lnTo>
                      <a:pt x="45" y="43"/>
                    </a:lnTo>
                    <a:lnTo>
                      <a:pt x="50" y="43"/>
                    </a:lnTo>
                    <a:lnTo>
                      <a:pt x="53" y="44"/>
                    </a:lnTo>
                    <a:lnTo>
                      <a:pt x="58" y="44"/>
                    </a:lnTo>
                    <a:lnTo>
                      <a:pt x="62" y="44"/>
                    </a:lnTo>
                    <a:lnTo>
                      <a:pt x="67" y="44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81" y="44"/>
                    </a:lnTo>
                    <a:lnTo>
                      <a:pt x="86" y="44"/>
                    </a:lnTo>
                    <a:lnTo>
                      <a:pt x="91" y="44"/>
                    </a:lnTo>
                    <a:lnTo>
                      <a:pt x="96" y="44"/>
                    </a:lnTo>
                    <a:lnTo>
                      <a:pt x="101" y="44"/>
                    </a:lnTo>
                    <a:lnTo>
                      <a:pt x="106" y="44"/>
                    </a:lnTo>
                    <a:lnTo>
                      <a:pt x="110" y="44"/>
                    </a:lnTo>
                    <a:lnTo>
                      <a:pt x="115" y="44"/>
                    </a:lnTo>
                    <a:lnTo>
                      <a:pt x="120" y="44"/>
                    </a:lnTo>
                    <a:lnTo>
                      <a:pt x="125" y="43"/>
                    </a:lnTo>
                    <a:lnTo>
                      <a:pt x="130" y="43"/>
                    </a:lnTo>
                    <a:lnTo>
                      <a:pt x="135" y="43"/>
                    </a:lnTo>
                    <a:lnTo>
                      <a:pt x="140" y="43"/>
                    </a:lnTo>
                    <a:lnTo>
                      <a:pt x="143" y="41"/>
                    </a:lnTo>
                    <a:lnTo>
                      <a:pt x="148" y="41"/>
                    </a:lnTo>
                    <a:lnTo>
                      <a:pt x="153" y="41"/>
                    </a:lnTo>
                    <a:lnTo>
                      <a:pt x="157" y="41"/>
                    </a:lnTo>
                    <a:lnTo>
                      <a:pt x="162" y="40"/>
                    </a:lnTo>
                    <a:lnTo>
                      <a:pt x="165" y="40"/>
                    </a:lnTo>
                    <a:lnTo>
                      <a:pt x="169" y="39"/>
                    </a:lnTo>
                    <a:lnTo>
                      <a:pt x="174" y="39"/>
                    </a:lnTo>
                    <a:lnTo>
                      <a:pt x="177" y="39"/>
                    </a:lnTo>
                    <a:lnTo>
                      <a:pt x="181" y="38"/>
                    </a:lnTo>
                    <a:lnTo>
                      <a:pt x="185" y="38"/>
                    </a:lnTo>
                    <a:lnTo>
                      <a:pt x="187" y="38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6" y="35"/>
                    </a:lnTo>
                    <a:lnTo>
                      <a:pt x="199" y="35"/>
                    </a:lnTo>
                    <a:lnTo>
                      <a:pt x="202" y="35"/>
                    </a:lnTo>
                    <a:lnTo>
                      <a:pt x="203" y="34"/>
                    </a:lnTo>
                    <a:lnTo>
                      <a:pt x="205" y="34"/>
                    </a:lnTo>
                    <a:lnTo>
                      <a:pt x="207" y="34"/>
                    </a:lnTo>
                    <a:lnTo>
                      <a:pt x="209" y="33"/>
                    </a:lnTo>
                    <a:lnTo>
                      <a:pt x="211" y="32"/>
                    </a:lnTo>
                    <a:lnTo>
                      <a:pt x="211" y="30"/>
                    </a:lnTo>
                    <a:lnTo>
                      <a:pt x="210" y="29"/>
                    </a:lnTo>
                    <a:lnTo>
                      <a:pt x="208" y="28"/>
                    </a:lnTo>
                    <a:lnTo>
                      <a:pt x="207" y="27"/>
                    </a:lnTo>
                    <a:lnTo>
                      <a:pt x="204" y="26"/>
                    </a:lnTo>
                    <a:lnTo>
                      <a:pt x="203" y="24"/>
                    </a:lnTo>
                    <a:lnTo>
                      <a:pt x="201" y="23"/>
                    </a:lnTo>
                    <a:lnTo>
                      <a:pt x="198" y="22"/>
                    </a:lnTo>
                    <a:lnTo>
                      <a:pt x="196" y="21"/>
                    </a:lnTo>
                    <a:lnTo>
                      <a:pt x="194" y="19"/>
                    </a:lnTo>
                    <a:lnTo>
                      <a:pt x="191" y="18"/>
                    </a:lnTo>
                    <a:lnTo>
                      <a:pt x="188" y="17"/>
                    </a:lnTo>
                    <a:lnTo>
                      <a:pt x="186" y="16"/>
                    </a:lnTo>
                    <a:lnTo>
                      <a:pt x="183" y="15"/>
                    </a:lnTo>
                    <a:lnTo>
                      <a:pt x="181" y="13"/>
                    </a:lnTo>
                    <a:lnTo>
                      <a:pt x="179" y="12"/>
                    </a:lnTo>
                    <a:lnTo>
                      <a:pt x="176" y="11"/>
                    </a:lnTo>
                    <a:lnTo>
                      <a:pt x="175" y="10"/>
                    </a:lnTo>
                    <a:lnTo>
                      <a:pt x="173" y="9"/>
                    </a:lnTo>
                    <a:lnTo>
                      <a:pt x="170" y="7"/>
                    </a:lnTo>
                    <a:lnTo>
                      <a:pt x="168" y="6"/>
                    </a:lnTo>
                    <a:lnTo>
                      <a:pt x="165" y="6"/>
                    </a:lnTo>
                    <a:lnTo>
                      <a:pt x="163" y="5"/>
                    </a:lnTo>
                    <a:lnTo>
                      <a:pt x="162" y="4"/>
                    </a:lnTo>
                    <a:lnTo>
                      <a:pt x="159" y="4"/>
                    </a:lnTo>
                    <a:lnTo>
                      <a:pt x="158" y="2"/>
                    </a:lnTo>
                    <a:lnTo>
                      <a:pt x="155" y="1"/>
                    </a:lnTo>
                    <a:lnTo>
                      <a:pt x="153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4" name="Freeform 152"/>
              <p:cNvSpPr>
                <a:spLocks/>
              </p:cNvSpPr>
              <p:nvPr/>
            </p:nvSpPr>
            <p:spPr bwMode="auto">
              <a:xfrm>
                <a:off x="713" y="1203"/>
                <a:ext cx="53" cy="16"/>
              </a:xfrm>
              <a:custGeom>
                <a:avLst/>
                <a:gdLst>
                  <a:gd name="T0" fmla="*/ 0 w 161"/>
                  <a:gd name="T1" fmla="*/ 0 h 49"/>
                  <a:gd name="T2" fmla="*/ 0 w 161"/>
                  <a:gd name="T3" fmla="*/ 0 h 49"/>
                  <a:gd name="T4" fmla="*/ 0 w 161"/>
                  <a:gd name="T5" fmla="*/ 0 h 49"/>
                  <a:gd name="T6" fmla="*/ 0 w 161"/>
                  <a:gd name="T7" fmla="*/ 0 h 49"/>
                  <a:gd name="T8" fmla="*/ 0 w 161"/>
                  <a:gd name="T9" fmla="*/ 0 h 49"/>
                  <a:gd name="T10" fmla="*/ 0 w 161"/>
                  <a:gd name="T11" fmla="*/ 0 h 49"/>
                  <a:gd name="T12" fmla="*/ 0 w 161"/>
                  <a:gd name="T13" fmla="*/ 0 h 49"/>
                  <a:gd name="T14" fmla="*/ 0 w 161"/>
                  <a:gd name="T15" fmla="*/ 0 h 49"/>
                  <a:gd name="T16" fmla="*/ 0 w 161"/>
                  <a:gd name="T17" fmla="*/ 0 h 49"/>
                  <a:gd name="T18" fmla="*/ 0 w 161"/>
                  <a:gd name="T19" fmla="*/ 0 h 49"/>
                  <a:gd name="T20" fmla="*/ 0 w 161"/>
                  <a:gd name="T21" fmla="*/ 0 h 49"/>
                  <a:gd name="T22" fmla="*/ 0 w 161"/>
                  <a:gd name="T23" fmla="*/ 0 h 49"/>
                  <a:gd name="T24" fmla="*/ 0 w 161"/>
                  <a:gd name="T25" fmla="*/ 0 h 49"/>
                  <a:gd name="T26" fmla="*/ 0 w 161"/>
                  <a:gd name="T27" fmla="*/ 0 h 49"/>
                  <a:gd name="T28" fmla="*/ 0 w 161"/>
                  <a:gd name="T29" fmla="*/ 0 h 49"/>
                  <a:gd name="T30" fmla="*/ 0 w 161"/>
                  <a:gd name="T31" fmla="*/ 0 h 49"/>
                  <a:gd name="T32" fmla="*/ 0 w 161"/>
                  <a:gd name="T33" fmla="*/ 0 h 49"/>
                  <a:gd name="T34" fmla="*/ 0 w 161"/>
                  <a:gd name="T35" fmla="*/ 0 h 49"/>
                  <a:gd name="T36" fmla="*/ 0 w 161"/>
                  <a:gd name="T37" fmla="*/ 0 h 49"/>
                  <a:gd name="T38" fmla="*/ 0 w 161"/>
                  <a:gd name="T39" fmla="*/ 0 h 49"/>
                  <a:gd name="T40" fmla="*/ 0 w 161"/>
                  <a:gd name="T41" fmla="*/ 0 h 49"/>
                  <a:gd name="T42" fmla="*/ 0 w 161"/>
                  <a:gd name="T43" fmla="*/ 0 h 49"/>
                  <a:gd name="T44" fmla="*/ 0 w 161"/>
                  <a:gd name="T45" fmla="*/ 0 h 49"/>
                  <a:gd name="T46" fmla="*/ 0 w 161"/>
                  <a:gd name="T47" fmla="*/ 0 h 49"/>
                  <a:gd name="T48" fmla="*/ 0 w 161"/>
                  <a:gd name="T49" fmla="*/ 0 h 49"/>
                  <a:gd name="T50" fmla="*/ 0 w 161"/>
                  <a:gd name="T51" fmla="*/ 0 h 49"/>
                  <a:gd name="T52" fmla="*/ 0 w 161"/>
                  <a:gd name="T53" fmla="*/ 0 h 49"/>
                  <a:gd name="T54" fmla="*/ 0 w 161"/>
                  <a:gd name="T55" fmla="*/ 0 h 49"/>
                  <a:gd name="T56" fmla="*/ 0 w 161"/>
                  <a:gd name="T57" fmla="*/ 0 h 49"/>
                  <a:gd name="T58" fmla="*/ 0 w 161"/>
                  <a:gd name="T59" fmla="*/ 0 h 49"/>
                  <a:gd name="T60" fmla="*/ 0 w 161"/>
                  <a:gd name="T61" fmla="*/ 0 h 49"/>
                  <a:gd name="T62" fmla="*/ 0 w 161"/>
                  <a:gd name="T63" fmla="*/ 0 h 49"/>
                  <a:gd name="T64" fmla="*/ 0 w 161"/>
                  <a:gd name="T65" fmla="*/ 0 h 49"/>
                  <a:gd name="T66" fmla="*/ 0 w 161"/>
                  <a:gd name="T67" fmla="*/ 0 h 49"/>
                  <a:gd name="T68" fmla="*/ 0 w 161"/>
                  <a:gd name="T69" fmla="*/ 0 h 49"/>
                  <a:gd name="T70" fmla="*/ 0 w 161"/>
                  <a:gd name="T71" fmla="*/ 0 h 49"/>
                  <a:gd name="T72" fmla="*/ 0 w 161"/>
                  <a:gd name="T73" fmla="*/ 0 h 49"/>
                  <a:gd name="T74" fmla="*/ 0 w 161"/>
                  <a:gd name="T75" fmla="*/ 0 h 49"/>
                  <a:gd name="T76" fmla="*/ 0 w 161"/>
                  <a:gd name="T77" fmla="*/ 0 h 49"/>
                  <a:gd name="T78" fmla="*/ 0 w 161"/>
                  <a:gd name="T79" fmla="*/ 0 h 49"/>
                  <a:gd name="T80" fmla="*/ 0 w 161"/>
                  <a:gd name="T81" fmla="*/ 0 h 49"/>
                  <a:gd name="T82" fmla="*/ 0 w 161"/>
                  <a:gd name="T83" fmla="*/ 0 h 49"/>
                  <a:gd name="T84" fmla="*/ 0 w 161"/>
                  <a:gd name="T85" fmla="*/ 0 h 49"/>
                  <a:gd name="T86" fmla="*/ 0 w 161"/>
                  <a:gd name="T87" fmla="*/ 0 h 49"/>
                  <a:gd name="T88" fmla="*/ 0 w 161"/>
                  <a:gd name="T89" fmla="*/ 0 h 49"/>
                  <a:gd name="T90" fmla="*/ 0 w 161"/>
                  <a:gd name="T91" fmla="*/ 0 h 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49"/>
                  <a:gd name="T140" fmla="*/ 161 w 161"/>
                  <a:gd name="T141" fmla="*/ 49 h 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49">
                    <a:moveTo>
                      <a:pt x="97" y="0"/>
                    </a:moveTo>
                    <a:lnTo>
                      <a:pt x="94" y="1"/>
                    </a:lnTo>
                    <a:lnTo>
                      <a:pt x="91" y="1"/>
                    </a:lnTo>
                    <a:lnTo>
                      <a:pt x="89" y="1"/>
                    </a:lnTo>
                    <a:lnTo>
                      <a:pt x="86" y="2"/>
                    </a:lnTo>
                    <a:lnTo>
                      <a:pt x="85" y="2"/>
                    </a:lnTo>
                    <a:lnTo>
                      <a:pt x="84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68" y="5"/>
                    </a:lnTo>
                    <a:lnTo>
                      <a:pt x="67" y="5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58" y="5"/>
                    </a:lnTo>
                    <a:lnTo>
                      <a:pt x="57" y="5"/>
                    </a:lnTo>
                    <a:lnTo>
                      <a:pt x="55" y="5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3" y="6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5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2" y="28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8" y="34"/>
                    </a:lnTo>
                    <a:lnTo>
                      <a:pt x="11" y="35"/>
                    </a:lnTo>
                    <a:lnTo>
                      <a:pt x="12" y="36"/>
                    </a:lnTo>
                    <a:lnTo>
                      <a:pt x="15" y="38"/>
                    </a:lnTo>
                    <a:lnTo>
                      <a:pt x="17" y="39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7" y="43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35" y="45"/>
                    </a:lnTo>
                    <a:lnTo>
                      <a:pt x="38" y="45"/>
                    </a:lnTo>
                    <a:lnTo>
                      <a:pt x="41" y="46"/>
                    </a:lnTo>
                    <a:lnTo>
                      <a:pt x="45" y="46"/>
                    </a:lnTo>
                    <a:lnTo>
                      <a:pt x="49" y="47"/>
                    </a:lnTo>
                    <a:lnTo>
                      <a:pt x="51" y="47"/>
                    </a:lnTo>
                    <a:lnTo>
                      <a:pt x="55" y="47"/>
                    </a:lnTo>
                    <a:lnTo>
                      <a:pt x="57" y="47"/>
                    </a:lnTo>
                    <a:lnTo>
                      <a:pt x="61" y="49"/>
                    </a:lnTo>
                    <a:lnTo>
                      <a:pt x="64" y="49"/>
                    </a:lnTo>
                    <a:lnTo>
                      <a:pt x="68" y="49"/>
                    </a:lnTo>
                    <a:lnTo>
                      <a:pt x="72" y="49"/>
                    </a:lnTo>
                    <a:lnTo>
                      <a:pt x="75" y="49"/>
                    </a:lnTo>
                    <a:lnTo>
                      <a:pt x="79" y="49"/>
                    </a:lnTo>
                    <a:lnTo>
                      <a:pt x="83" y="49"/>
                    </a:lnTo>
                    <a:lnTo>
                      <a:pt x="86" y="49"/>
                    </a:lnTo>
                    <a:lnTo>
                      <a:pt x="90" y="49"/>
                    </a:lnTo>
                    <a:lnTo>
                      <a:pt x="92" y="49"/>
                    </a:lnTo>
                    <a:lnTo>
                      <a:pt x="96" y="49"/>
                    </a:lnTo>
                    <a:lnTo>
                      <a:pt x="100" y="49"/>
                    </a:lnTo>
                    <a:lnTo>
                      <a:pt x="103" y="49"/>
                    </a:lnTo>
                    <a:lnTo>
                      <a:pt x="107" y="47"/>
                    </a:lnTo>
                    <a:lnTo>
                      <a:pt x="111" y="47"/>
                    </a:lnTo>
                    <a:lnTo>
                      <a:pt x="113" y="47"/>
                    </a:lnTo>
                    <a:lnTo>
                      <a:pt x="117" y="46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26" y="45"/>
                    </a:lnTo>
                    <a:lnTo>
                      <a:pt x="129" y="45"/>
                    </a:lnTo>
                    <a:lnTo>
                      <a:pt x="131" y="45"/>
                    </a:lnTo>
                    <a:lnTo>
                      <a:pt x="135" y="44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2" y="41"/>
                    </a:lnTo>
                    <a:lnTo>
                      <a:pt x="145" y="41"/>
                    </a:lnTo>
                    <a:lnTo>
                      <a:pt x="147" y="40"/>
                    </a:lnTo>
                    <a:lnTo>
                      <a:pt x="150" y="40"/>
                    </a:lnTo>
                    <a:lnTo>
                      <a:pt x="151" y="39"/>
                    </a:lnTo>
                    <a:lnTo>
                      <a:pt x="152" y="39"/>
                    </a:lnTo>
                    <a:lnTo>
                      <a:pt x="154" y="38"/>
                    </a:lnTo>
                    <a:lnTo>
                      <a:pt x="156" y="36"/>
                    </a:lnTo>
                    <a:lnTo>
                      <a:pt x="158" y="35"/>
                    </a:lnTo>
                    <a:lnTo>
                      <a:pt x="159" y="34"/>
                    </a:lnTo>
                    <a:lnTo>
                      <a:pt x="161" y="32"/>
                    </a:lnTo>
                    <a:lnTo>
                      <a:pt x="161" y="30"/>
                    </a:lnTo>
                    <a:lnTo>
                      <a:pt x="161" y="28"/>
                    </a:lnTo>
                    <a:lnTo>
                      <a:pt x="158" y="27"/>
                    </a:lnTo>
                    <a:lnTo>
                      <a:pt x="156" y="24"/>
                    </a:lnTo>
                    <a:lnTo>
                      <a:pt x="153" y="23"/>
                    </a:lnTo>
                    <a:lnTo>
                      <a:pt x="151" y="21"/>
                    </a:lnTo>
                    <a:lnTo>
                      <a:pt x="148" y="19"/>
                    </a:lnTo>
                    <a:lnTo>
                      <a:pt x="146" y="18"/>
                    </a:lnTo>
                    <a:lnTo>
                      <a:pt x="144" y="17"/>
                    </a:lnTo>
                    <a:lnTo>
                      <a:pt x="141" y="15"/>
                    </a:lnTo>
                    <a:lnTo>
                      <a:pt x="139" y="13"/>
                    </a:lnTo>
                    <a:lnTo>
                      <a:pt x="135" y="12"/>
                    </a:lnTo>
                    <a:lnTo>
                      <a:pt x="133" y="11"/>
                    </a:lnTo>
                    <a:lnTo>
                      <a:pt x="130" y="10"/>
                    </a:lnTo>
                    <a:lnTo>
                      <a:pt x="128" y="9"/>
                    </a:lnTo>
                    <a:lnTo>
                      <a:pt x="125" y="9"/>
                    </a:lnTo>
                    <a:lnTo>
                      <a:pt x="123" y="7"/>
                    </a:lnTo>
                    <a:lnTo>
                      <a:pt x="120" y="6"/>
                    </a:lnTo>
                    <a:lnTo>
                      <a:pt x="119" y="6"/>
                    </a:lnTo>
                    <a:lnTo>
                      <a:pt x="116" y="5"/>
                    </a:lnTo>
                    <a:lnTo>
                      <a:pt x="114" y="4"/>
                    </a:lnTo>
                    <a:lnTo>
                      <a:pt x="112" y="4"/>
                    </a:lnTo>
                    <a:lnTo>
                      <a:pt x="109" y="2"/>
                    </a:lnTo>
                    <a:lnTo>
                      <a:pt x="108" y="2"/>
                    </a:lnTo>
                    <a:lnTo>
                      <a:pt x="106" y="2"/>
                    </a:lnTo>
                    <a:lnTo>
                      <a:pt x="105" y="1"/>
                    </a:lnTo>
                    <a:lnTo>
                      <a:pt x="103" y="1"/>
                    </a:lnTo>
                    <a:lnTo>
                      <a:pt x="100" y="1"/>
                    </a:lnTo>
                    <a:lnTo>
                      <a:pt x="99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75" name="Freeform 153"/>
              <p:cNvSpPr>
                <a:spLocks/>
              </p:cNvSpPr>
              <p:nvPr/>
            </p:nvSpPr>
            <p:spPr bwMode="auto">
              <a:xfrm>
                <a:off x="702" y="858"/>
                <a:ext cx="120" cy="86"/>
              </a:xfrm>
              <a:custGeom>
                <a:avLst/>
                <a:gdLst>
                  <a:gd name="T0" fmla="*/ 0 w 360"/>
                  <a:gd name="T1" fmla="*/ 0 h 258"/>
                  <a:gd name="T2" fmla="*/ 0 w 360"/>
                  <a:gd name="T3" fmla="*/ 0 h 258"/>
                  <a:gd name="T4" fmla="*/ 0 w 360"/>
                  <a:gd name="T5" fmla="*/ 0 h 258"/>
                  <a:gd name="T6" fmla="*/ 0 w 360"/>
                  <a:gd name="T7" fmla="*/ 0 h 258"/>
                  <a:gd name="T8" fmla="*/ 0 w 360"/>
                  <a:gd name="T9" fmla="*/ 0 h 258"/>
                  <a:gd name="T10" fmla="*/ 0 w 360"/>
                  <a:gd name="T11" fmla="*/ 0 h 258"/>
                  <a:gd name="T12" fmla="*/ 0 w 360"/>
                  <a:gd name="T13" fmla="*/ 0 h 258"/>
                  <a:gd name="T14" fmla="*/ 0 w 360"/>
                  <a:gd name="T15" fmla="*/ 0 h 258"/>
                  <a:gd name="T16" fmla="*/ 0 w 360"/>
                  <a:gd name="T17" fmla="*/ 0 h 258"/>
                  <a:gd name="T18" fmla="*/ 0 w 360"/>
                  <a:gd name="T19" fmla="*/ 0 h 258"/>
                  <a:gd name="T20" fmla="*/ 0 w 360"/>
                  <a:gd name="T21" fmla="*/ 0 h 258"/>
                  <a:gd name="T22" fmla="*/ 0 w 360"/>
                  <a:gd name="T23" fmla="*/ 0 h 258"/>
                  <a:gd name="T24" fmla="*/ 0 w 360"/>
                  <a:gd name="T25" fmla="*/ 0 h 258"/>
                  <a:gd name="T26" fmla="*/ 0 w 360"/>
                  <a:gd name="T27" fmla="*/ 0 h 258"/>
                  <a:gd name="T28" fmla="*/ 0 w 360"/>
                  <a:gd name="T29" fmla="*/ 0 h 258"/>
                  <a:gd name="T30" fmla="*/ 0 w 360"/>
                  <a:gd name="T31" fmla="*/ 0 h 258"/>
                  <a:gd name="T32" fmla="*/ 0 w 360"/>
                  <a:gd name="T33" fmla="*/ 0 h 258"/>
                  <a:gd name="T34" fmla="*/ 0 w 360"/>
                  <a:gd name="T35" fmla="*/ 0 h 258"/>
                  <a:gd name="T36" fmla="*/ 0 w 360"/>
                  <a:gd name="T37" fmla="*/ 0 h 258"/>
                  <a:gd name="T38" fmla="*/ 0 w 360"/>
                  <a:gd name="T39" fmla="*/ 0 h 258"/>
                  <a:gd name="T40" fmla="*/ 0 w 360"/>
                  <a:gd name="T41" fmla="*/ 0 h 258"/>
                  <a:gd name="T42" fmla="*/ 0 w 360"/>
                  <a:gd name="T43" fmla="*/ 0 h 258"/>
                  <a:gd name="T44" fmla="*/ 0 w 360"/>
                  <a:gd name="T45" fmla="*/ 0 h 258"/>
                  <a:gd name="T46" fmla="*/ 0 w 360"/>
                  <a:gd name="T47" fmla="*/ 0 h 258"/>
                  <a:gd name="T48" fmla="*/ 0 w 360"/>
                  <a:gd name="T49" fmla="*/ 0 h 258"/>
                  <a:gd name="T50" fmla="*/ 0 w 360"/>
                  <a:gd name="T51" fmla="*/ 0 h 258"/>
                  <a:gd name="T52" fmla="*/ 0 w 360"/>
                  <a:gd name="T53" fmla="*/ 0 h 258"/>
                  <a:gd name="T54" fmla="*/ 0 w 360"/>
                  <a:gd name="T55" fmla="*/ 0 h 258"/>
                  <a:gd name="T56" fmla="*/ 0 w 360"/>
                  <a:gd name="T57" fmla="*/ 0 h 258"/>
                  <a:gd name="T58" fmla="*/ 0 w 360"/>
                  <a:gd name="T59" fmla="*/ 0 h 258"/>
                  <a:gd name="T60" fmla="*/ 0 w 360"/>
                  <a:gd name="T61" fmla="*/ 0 h 258"/>
                  <a:gd name="T62" fmla="*/ 0 w 360"/>
                  <a:gd name="T63" fmla="*/ 0 h 258"/>
                  <a:gd name="T64" fmla="*/ 0 w 360"/>
                  <a:gd name="T65" fmla="*/ 0 h 258"/>
                  <a:gd name="T66" fmla="*/ 0 w 360"/>
                  <a:gd name="T67" fmla="*/ 0 h 258"/>
                  <a:gd name="T68" fmla="*/ 0 w 360"/>
                  <a:gd name="T69" fmla="*/ 0 h 258"/>
                  <a:gd name="T70" fmla="*/ 0 w 360"/>
                  <a:gd name="T71" fmla="*/ 0 h 258"/>
                  <a:gd name="T72" fmla="*/ 0 w 360"/>
                  <a:gd name="T73" fmla="*/ 0 h 258"/>
                  <a:gd name="T74" fmla="*/ 0 w 360"/>
                  <a:gd name="T75" fmla="*/ 0 h 258"/>
                  <a:gd name="T76" fmla="*/ 0 w 360"/>
                  <a:gd name="T77" fmla="*/ 0 h 258"/>
                  <a:gd name="T78" fmla="*/ 0 w 360"/>
                  <a:gd name="T79" fmla="*/ 0 h 258"/>
                  <a:gd name="T80" fmla="*/ 0 w 360"/>
                  <a:gd name="T81" fmla="*/ 0 h 258"/>
                  <a:gd name="T82" fmla="*/ 0 w 360"/>
                  <a:gd name="T83" fmla="*/ 0 h 258"/>
                  <a:gd name="T84" fmla="*/ 0 w 360"/>
                  <a:gd name="T85" fmla="*/ 0 h 258"/>
                  <a:gd name="T86" fmla="*/ 0 w 360"/>
                  <a:gd name="T87" fmla="*/ 0 h 258"/>
                  <a:gd name="T88" fmla="*/ 0 w 360"/>
                  <a:gd name="T89" fmla="*/ 0 h 258"/>
                  <a:gd name="T90" fmla="*/ 0 w 360"/>
                  <a:gd name="T91" fmla="*/ 0 h 258"/>
                  <a:gd name="T92" fmla="*/ 0 w 360"/>
                  <a:gd name="T93" fmla="*/ 0 h 258"/>
                  <a:gd name="T94" fmla="*/ 0 w 360"/>
                  <a:gd name="T95" fmla="*/ 0 h 2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0"/>
                  <a:gd name="T145" fmla="*/ 0 h 258"/>
                  <a:gd name="T146" fmla="*/ 360 w 360"/>
                  <a:gd name="T147" fmla="*/ 258 h 2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0" h="258">
                    <a:moveTo>
                      <a:pt x="191" y="0"/>
                    </a:moveTo>
                    <a:lnTo>
                      <a:pt x="187" y="0"/>
                    </a:lnTo>
                    <a:lnTo>
                      <a:pt x="183" y="0"/>
                    </a:lnTo>
                    <a:lnTo>
                      <a:pt x="178" y="0"/>
                    </a:lnTo>
                    <a:lnTo>
                      <a:pt x="173" y="0"/>
                    </a:lnTo>
                    <a:lnTo>
                      <a:pt x="167" y="0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3" y="3"/>
                    </a:lnTo>
                    <a:lnTo>
                      <a:pt x="147" y="3"/>
                    </a:lnTo>
                    <a:lnTo>
                      <a:pt x="142" y="3"/>
                    </a:lnTo>
                    <a:lnTo>
                      <a:pt x="138" y="4"/>
                    </a:lnTo>
                    <a:lnTo>
                      <a:pt x="133" y="4"/>
                    </a:lnTo>
                    <a:lnTo>
                      <a:pt x="128" y="5"/>
                    </a:lnTo>
                    <a:lnTo>
                      <a:pt x="123" y="7"/>
                    </a:lnTo>
                    <a:lnTo>
                      <a:pt x="118" y="8"/>
                    </a:lnTo>
                    <a:lnTo>
                      <a:pt x="113" y="9"/>
                    </a:lnTo>
                    <a:lnTo>
                      <a:pt x="108" y="9"/>
                    </a:lnTo>
                    <a:lnTo>
                      <a:pt x="102" y="10"/>
                    </a:lnTo>
                    <a:lnTo>
                      <a:pt x="97" y="11"/>
                    </a:lnTo>
                    <a:lnTo>
                      <a:pt x="94" y="14"/>
                    </a:lnTo>
                    <a:lnTo>
                      <a:pt x="89" y="14"/>
                    </a:lnTo>
                    <a:lnTo>
                      <a:pt x="84" y="16"/>
                    </a:lnTo>
                    <a:lnTo>
                      <a:pt x="79" y="17"/>
                    </a:lnTo>
                    <a:lnTo>
                      <a:pt x="74" y="20"/>
                    </a:lnTo>
                    <a:lnTo>
                      <a:pt x="69" y="21"/>
                    </a:lnTo>
                    <a:lnTo>
                      <a:pt x="66" y="22"/>
                    </a:lnTo>
                    <a:lnTo>
                      <a:pt x="61" y="25"/>
                    </a:lnTo>
                    <a:lnTo>
                      <a:pt x="57" y="27"/>
                    </a:lnTo>
                    <a:lnTo>
                      <a:pt x="52" y="28"/>
                    </a:lnTo>
                    <a:lnTo>
                      <a:pt x="49" y="31"/>
                    </a:lnTo>
                    <a:lnTo>
                      <a:pt x="45" y="33"/>
                    </a:lnTo>
                    <a:lnTo>
                      <a:pt x="41" y="36"/>
                    </a:lnTo>
                    <a:lnTo>
                      <a:pt x="38" y="38"/>
                    </a:lnTo>
                    <a:lnTo>
                      <a:pt x="34" y="41"/>
                    </a:lnTo>
                    <a:lnTo>
                      <a:pt x="31" y="43"/>
                    </a:lnTo>
                    <a:lnTo>
                      <a:pt x="27" y="45"/>
                    </a:lnTo>
                    <a:lnTo>
                      <a:pt x="24" y="49"/>
                    </a:lnTo>
                    <a:lnTo>
                      <a:pt x="21" y="51"/>
                    </a:lnTo>
                    <a:lnTo>
                      <a:pt x="18" y="55"/>
                    </a:lnTo>
                    <a:lnTo>
                      <a:pt x="16" y="58"/>
                    </a:lnTo>
                    <a:lnTo>
                      <a:pt x="12" y="61"/>
                    </a:lnTo>
                    <a:lnTo>
                      <a:pt x="11" y="64"/>
                    </a:lnTo>
                    <a:lnTo>
                      <a:pt x="9" y="67"/>
                    </a:lnTo>
                    <a:lnTo>
                      <a:pt x="7" y="71"/>
                    </a:lnTo>
                    <a:lnTo>
                      <a:pt x="5" y="75"/>
                    </a:lnTo>
                    <a:lnTo>
                      <a:pt x="4" y="78"/>
                    </a:lnTo>
                    <a:lnTo>
                      <a:pt x="3" y="82"/>
                    </a:lnTo>
                    <a:lnTo>
                      <a:pt x="1" y="87"/>
                    </a:lnTo>
                    <a:lnTo>
                      <a:pt x="1" y="90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3"/>
                    </a:lnTo>
                    <a:lnTo>
                      <a:pt x="0" y="106"/>
                    </a:lnTo>
                    <a:lnTo>
                      <a:pt x="0" y="111"/>
                    </a:lnTo>
                    <a:lnTo>
                      <a:pt x="1" y="116"/>
                    </a:lnTo>
                    <a:lnTo>
                      <a:pt x="3" y="121"/>
                    </a:lnTo>
                    <a:lnTo>
                      <a:pt x="3" y="126"/>
                    </a:lnTo>
                    <a:lnTo>
                      <a:pt x="5" y="131"/>
                    </a:lnTo>
                    <a:lnTo>
                      <a:pt x="6" y="135"/>
                    </a:lnTo>
                    <a:lnTo>
                      <a:pt x="9" y="140"/>
                    </a:lnTo>
                    <a:lnTo>
                      <a:pt x="11" y="145"/>
                    </a:lnTo>
                    <a:lnTo>
                      <a:pt x="14" y="151"/>
                    </a:lnTo>
                    <a:lnTo>
                      <a:pt x="16" y="156"/>
                    </a:lnTo>
                    <a:lnTo>
                      <a:pt x="20" y="162"/>
                    </a:lnTo>
                    <a:lnTo>
                      <a:pt x="23" y="167"/>
                    </a:lnTo>
                    <a:lnTo>
                      <a:pt x="27" y="173"/>
                    </a:lnTo>
                    <a:lnTo>
                      <a:pt x="31" y="178"/>
                    </a:lnTo>
                    <a:lnTo>
                      <a:pt x="35" y="184"/>
                    </a:lnTo>
                    <a:lnTo>
                      <a:pt x="40" y="188"/>
                    </a:lnTo>
                    <a:lnTo>
                      <a:pt x="46" y="193"/>
                    </a:lnTo>
                    <a:lnTo>
                      <a:pt x="51" y="197"/>
                    </a:lnTo>
                    <a:lnTo>
                      <a:pt x="57" y="202"/>
                    </a:lnTo>
                    <a:lnTo>
                      <a:pt x="62" y="206"/>
                    </a:lnTo>
                    <a:lnTo>
                      <a:pt x="68" y="211"/>
                    </a:lnTo>
                    <a:lnTo>
                      <a:pt x="74" y="214"/>
                    </a:lnTo>
                    <a:lnTo>
                      <a:pt x="80" y="218"/>
                    </a:lnTo>
                    <a:lnTo>
                      <a:pt x="88" y="222"/>
                    </a:lnTo>
                    <a:lnTo>
                      <a:pt x="94" y="225"/>
                    </a:lnTo>
                    <a:lnTo>
                      <a:pt x="101" y="228"/>
                    </a:lnTo>
                    <a:lnTo>
                      <a:pt x="107" y="231"/>
                    </a:lnTo>
                    <a:lnTo>
                      <a:pt x="114" y="234"/>
                    </a:lnTo>
                    <a:lnTo>
                      <a:pt x="122" y="238"/>
                    </a:lnTo>
                    <a:lnTo>
                      <a:pt x="129" y="240"/>
                    </a:lnTo>
                    <a:lnTo>
                      <a:pt x="136" y="242"/>
                    </a:lnTo>
                    <a:lnTo>
                      <a:pt x="144" y="244"/>
                    </a:lnTo>
                    <a:lnTo>
                      <a:pt x="151" y="246"/>
                    </a:lnTo>
                    <a:lnTo>
                      <a:pt x="159" y="248"/>
                    </a:lnTo>
                    <a:lnTo>
                      <a:pt x="167" y="250"/>
                    </a:lnTo>
                    <a:lnTo>
                      <a:pt x="174" y="251"/>
                    </a:lnTo>
                    <a:lnTo>
                      <a:pt x="181" y="253"/>
                    </a:lnTo>
                    <a:lnTo>
                      <a:pt x="189" y="253"/>
                    </a:lnTo>
                    <a:lnTo>
                      <a:pt x="197" y="255"/>
                    </a:lnTo>
                    <a:lnTo>
                      <a:pt x="205" y="256"/>
                    </a:lnTo>
                    <a:lnTo>
                      <a:pt x="212" y="257"/>
                    </a:lnTo>
                    <a:lnTo>
                      <a:pt x="219" y="257"/>
                    </a:lnTo>
                    <a:lnTo>
                      <a:pt x="228" y="258"/>
                    </a:lnTo>
                    <a:lnTo>
                      <a:pt x="235" y="257"/>
                    </a:lnTo>
                    <a:lnTo>
                      <a:pt x="241" y="257"/>
                    </a:lnTo>
                    <a:lnTo>
                      <a:pt x="248" y="257"/>
                    </a:lnTo>
                    <a:lnTo>
                      <a:pt x="256" y="257"/>
                    </a:lnTo>
                    <a:lnTo>
                      <a:pt x="263" y="256"/>
                    </a:lnTo>
                    <a:lnTo>
                      <a:pt x="269" y="255"/>
                    </a:lnTo>
                    <a:lnTo>
                      <a:pt x="276" y="255"/>
                    </a:lnTo>
                    <a:lnTo>
                      <a:pt x="282" y="253"/>
                    </a:lnTo>
                    <a:lnTo>
                      <a:pt x="288" y="252"/>
                    </a:lnTo>
                    <a:lnTo>
                      <a:pt x="296" y="250"/>
                    </a:lnTo>
                    <a:lnTo>
                      <a:pt x="301" y="248"/>
                    </a:lnTo>
                    <a:lnTo>
                      <a:pt x="307" y="247"/>
                    </a:lnTo>
                    <a:lnTo>
                      <a:pt x="313" y="245"/>
                    </a:lnTo>
                    <a:lnTo>
                      <a:pt x="318" y="242"/>
                    </a:lnTo>
                    <a:lnTo>
                      <a:pt x="323" y="240"/>
                    </a:lnTo>
                    <a:lnTo>
                      <a:pt x="327" y="238"/>
                    </a:lnTo>
                    <a:lnTo>
                      <a:pt x="332" y="234"/>
                    </a:lnTo>
                    <a:lnTo>
                      <a:pt x="336" y="231"/>
                    </a:lnTo>
                    <a:lnTo>
                      <a:pt x="340" y="228"/>
                    </a:lnTo>
                    <a:lnTo>
                      <a:pt x="344" y="225"/>
                    </a:lnTo>
                    <a:lnTo>
                      <a:pt x="347" y="220"/>
                    </a:lnTo>
                    <a:lnTo>
                      <a:pt x="350" y="218"/>
                    </a:lnTo>
                    <a:lnTo>
                      <a:pt x="353" y="213"/>
                    </a:lnTo>
                    <a:lnTo>
                      <a:pt x="355" y="210"/>
                    </a:lnTo>
                    <a:lnTo>
                      <a:pt x="357" y="206"/>
                    </a:lnTo>
                    <a:lnTo>
                      <a:pt x="359" y="201"/>
                    </a:lnTo>
                    <a:lnTo>
                      <a:pt x="359" y="196"/>
                    </a:lnTo>
                    <a:lnTo>
                      <a:pt x="360" y="191"/>
                    </a:lnTo>
                    <a:lnTo>
                      <a:pt x="360" y="186"/>
                    </a:lnTo>
                    <a:lnTo>
                      <a:pt x="360" y="182"/>
                    </a:lnTo>
                    <a:lnTo>
                      <a:pt x="360" y="175"/>
                    </a:lnTo>
                    <a:lnTo>
                      <a:pt x="359" y="171"/>
                    </a:lnTo>
                    <a:lnTo>
                      <a:pt x="358" y="165"/>
                    </a:lnTo>
                    <a:lnTo>
                      <a:pt x="357" y="158"/>
                    </a:lnTo>
                    <a:lnTo>
                      <a:pt x="355" y="154"/>
                    </a:lnTo>
                    <a:lnTo>
                      <a:pt x="354" y="149"/>
                    </a:lnTo>
                    <a:lnTo>
                      <a:pt x="352" y="144"/>
                    </a:lnTo>
                    <a:lnTo>
                      <a:pt x="350" y="138"/>
                    </a:lnTo>
                    <a:lnTo>
                      <a:pt x="348" y="133"/>
                    </a:lnTo>
                    <a:lnTo>
                      <a:pt x="347" y="128"/>
                    </a:lnTo>
                    <a:lnTo>
                      <a:pt x="346" y="123"/>
                    </a:lnTo>
                    <a:lnTo>
                      <a:pt x="343" y="118"/>
                    </a:lnTo>
                    <a:lnTo>
                      <a:pt x="341" y="115"/>
                    </a:lnTo>
                    <a:lnTo>
                      <a:pt x="340" y="110"/>
                    </a:lnTo>
                    <a:lnTo>
                      <a:pt x="337" y="105"/>
                    </a:lnTo>
                    <a:lnTo>
                      <a:pt x="335" y="101"/>
                    </a:lnTo>
                    <a:lnTo>
                      <a:pt x="333" y="96"/>
                    </a:lnTo>
                    <a:lnTo>
                      <a:pt x="331" y="93"/>
                    </a:lnTo>
                    <a:lnTo>
                      <a:pt x="329" y="89"/>
                    </a:lnTo>
                    <a:lnTo>
                      <a:pt x="326" y="84"/>
                    </a:lnTo>
                    <a:lnTo>
                      <a:pt x="324" y="81"/>
                    </a:lnTo>
                    <a:lnTo>
                      <a:pt x="321" y="77"/>
                    </a:lnTo>
                    <a:lnTo>
                      <a:pt x="319" y="73"/>
                    </a:lnTo>
                    <a:lnTo>
                      <a:pt x="316" y="70"/>
                    </a:lnTo>
                    <a:lnTo>
                      <a:pt x="314" y="66"/>
                    </a:lnTo>
                    <a:lnTo>
                      <a:pt x="312" y="64"/>
                    </a:lnTo>
                    <a:lnTo>
                      <a:pt x="309" y="60"/>
                    </a:lnTo>
                    <a:lnTo>
                      <a:pt x="307" y="56"/>
                    </a:lnTo>
                    <a:lnTo>
                      <a:pt x="304" y="54"/>
                    </a:lnTo>
                    <a:lnTo>
                      <a:pt x="302" y="50"/>
                    </a:lnTo>
                    <a:lnTo>
                      <a:pt x="298" y="48"/>
                    </a:lnTo>
                    <a:lnTo>
                      <a:pt x="296" y="45"/>
                    </a:lnTo>
                    <a:lnTo>
                      <a:pt x="293" y="43"/>
                    </a:lnTo>
                    <a:lnTo>
                      <a:pt x="291" y="41"/>
                    </a:lnTo>
                    <a:lnTo>
                      <a:pt x="287" y="37"/>
                    </a:lnTo>
                    <a:lnTo>
                      <a:pt x="285" y="36"/>
                    </a:lnTo>
                    <a:lnTo>
                      <a:pt x="281" y="32"/>
                    </a:lnTo>
                    <a:lnTo>
                      <a:pt x="279" y="31"/>
                    </a:lnTo>
                    <a:lnTo>
                      <a:pt x="275" y="28"/>
                    </a:lnTo>
                    <a:lnTo>
                      <a:pt x="273" y="26"/>
                    </a:lnTo>
                    <a:lnTo>
                      <a:pt x="270" y="25"/>
                    </a:lnTo>
                    <a:lnTo>
                      <a:pt x="267" y="22"/>
                    </a:lnTo>
                    <a:lnTo>
                      <a:pt x="264" y="20"/>
                    </a:lnTo>
                    <a:lnTo>
                      <a:pt x="260" y="19"/>
                    </a:lnTo>
                    <a:lnTo>
                      <a:pt x="258" y="16"/>
                    </a:lnTo>
                    <a:lnTo>
                      <a:pt x="254" y="15"/>
                    </a:lnTo>
                    <a:lnTo>
                      <a:pt x="252" y="14"/>
                    </a:lnTo>
                    <a:lnTo>
                      <a:pt x="248" y="11"/>
                    </a:lnTo>
                    <a:lnTo>
                      <a:pt x="246" y="10"/>
                    </a:lnTo>
                    <a:lnTo>
                      <a:pt x="242" y="10"/>
                    </a:lnTo>
                    <a:lnTo>
                      <a:pt x="239" y="9"/>
                    </a:lnTo>
                    <a:lnTo>
                      <a:pt x="236" y="8"/>
                    </a:lnTo>
                    <a:lnTo>
                      <a:pt x="232" y="7"/>
                    </a:lnTo>
                    <a:lnTo>
                      <a:pt x="230" y="5"/>
                    </a:lnTo>
                    <a:lnTo>
                      <a:pt x="226" y="4"/>
                    </a:lnTo>
                    <a:lnTo>
                      <a:pt x="223" y="4"/>
                    </a:lnTo>
                    <a:lnTo>
                      <a:pt x="220" y="3"/>
                    </a:lnTo>
                    <a:lnTo>
                      <a:pt x="217" y="3"/>
                    </a:lnTo>
                    <a:lnTo>
                      <a:pt x="213" y="2"/>
                    </a:lnTo>
                    <a:lnTo>
                      <a:pt x="211" y="2"/>
                    </a:lnTo>
                    <a:lnTo>
                      <a:pt x="207" y="0"/>
                    </a:lnTo>
                    <a:lnTo>
                      <a:pt x="205" y="0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5" y="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6657" name="Picture 155" descr="C:\WINDOWS\Application Data\Microsoft\Media Catalog\Downloaded Clips\cl5d\j0234717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00" y="720"/>
              <a:ext cx="45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157" descr="C:\WINDOWS\Application Data\Microsoft\Media Catalog\Downloaded Clips\cl5d\j0234717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72" y="720"/>
              <a:ext cx="45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158" descr="C:\WINDOWS\Application Data\Microsoft\Media Catalog\Downloaded Clips\cl5d\j0234717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56" y="731"/>
              <a:ext cx="45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01" name="Text Box 161"/>
          <p:cNvSpPr txBox="1">
            <a:spLocks noChangeArrowheads="1"/>
          </p:cNvSpPr>
          <p:nvPr/>
        </p:nvSpPr>
        <p:spPr bwMode="auto">
          <a:xfrm>
            <a:off x="6215063" y="263366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1   0    1   1</a:t>
            </a:r>
          </a:p>
        </p:txBody>
      </p:sp>
      <p:pic>
        <p:nvPicPr>
          <p:cNvPr id="26651" name="Picture 142" descr="http://static.freepik.com/free-photo/lamp-clip-art_4196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25" y="1760538"/>
            <a:ext cx="5000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144" descr="http://www.illinoisrealtor.org/sites/illinoisrealtor.org/files/tip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1571625"/>
            <a:ext cx="100012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144" descr="http://www.illinoisrealtor.org/sites/illinoisrealtor.org/files/tip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1600200"/>
            <a:ext cx="100012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144" descr="http://www.illinoisrealtor.org/sites/illinoisrealtor.org/files/tip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1571625"/>
            <a:ext cx="100012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" name="Управляющая кнопка: домой 138">
            <a:hlinkClick r:id="" action="ppaction://hlinkshowjump?jump=firstslide" highlightClick="1"/>
          </p:cNvPr>
          <p:cNvSpPr/>
          <p:nvPr/>
        </p:nvSpPr>
        <p:spPr>
          <a:xfrm>
            <a:off x="8643938" y="6357938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8" grpId="0"/>
      <p:bldP spid="122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</TotalTime>
  <Words>669</Words>
  <Application>Microsoft Office PowerPoint</Application>
  <PresentationFormat>Экран (4:3)</PresentationFormat>
  <Paragraphs>176</Paragraphs>
  <Slides>33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Тема урока «КОДИРОВАНИЕ ИНФОРМАЦИИ»</vt:lpstr>
      <vt:lpstr>План урока</vt:lpstr>
      <vt:lpstr>Карточка успеха</vt:lpstr>
      <vt:lpstr>Слайд 6</vt:lpstr>
      <vt:lpstr>В мире кодов</vt:lpstr>
      <vt:lpstr>В мире кодов</vt:lpstr>
      <vt:lpstr>В мире кодов</vt:lpstr>
      <vt:lpstr>Слайд 10</vt:lpstr>
      <vt:lpstr>Способы кодирования информации</vt:lpstr>
      <vt:lpstr>Слайд 12</vt:lpstr>
      <vt:lpstr>Слайд 13</vt:lpstr>
      <vt:lpstr>Задание №2. Флажковая азбука   </vt:lpstr>
      <vt:lpstr>Задание №3. Семафорная азбука  </vt:lpstr>
      <vt:lpstr>Слайд 16</vt:lpstr>
      <vt:lpstr> Задание №4. Азбука Морзе</vt:lpstr>
      <vt:lpstr>Слайд 18</vt:lpstr>
      <vt:lpstr>Слайд 19</vt:lpstr>
      <vt:lpstr>Задание №6.        Числовой способ кодирования                                     </vt:lpstr>
      <vt:lpstr>Гимнастика для глаз выполнить каждое упражнение по 3 раз</vt:lpstr>
      <vt:lpstr>В мире кодов</vt:lpstr>
      <vt:lpstr>Почтовый индекс  Тайшетского района</vt:lpstr>
      <vt:lpstr>Задание №8. Узнайте название города по почтовому индексу https://www.pochta.ru/post-index </vt:lpstr>
      <vt:lpstr>Задание №9. Узнайте код региона автомобильного номера (https://calcus.ru/kody-regionov)</vt:lpstr>
      <vt:lpstr>Слайд 26</vt:lpstr>
      <vt:lpstr>Вопрос № 1. Кодирование информации – это…</vt:lpstr>
      <vt:lpstr>Вопрос № 2. Азбука Морзе – это … способ кодирования информации</vt:lpstr>
      <vt:lpstr>Вопрос № 3. Декодирование информации – это…</vt:lpstr>
      <vt:lpstr>Проверка результата </vt:lpstr>
      <vt:lpstr>Рефлексия урока</vt:lpstr>
      <vt:lpstr>Вердикт</vt:lpstr>
      <vt:lpstr>Дифференцированное задание:  </vt:lpstr>
    </vt:vector>
  </TitlesOfParts>
  <Company>ФИРО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ADMIN</cp:lastModifiedBy>
  <cp:revision>131</cp:revision>
  <dcterms:created xsi:type="dcterms:W3CDTF">2011-09-19T18:11:49Z</dcterms:created>
  <dcterms:modified xsi:type="dcterms:W3CDTF">2021-01-31T09:56:10Z</dcterms:modified>
</cp:coreProperties>
</file>