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8" r:id="rId1"/>
  </p:sldMasterIdLst>
  <p:sldIdLst>
    <p:sldId id="273" r:id="rId2"/>
    <p:sldId id="256" r:id="rId3"/>
    <p:sldId id="258" r:id="rId4"/>
    <p:sldId id="269" r:id="rId5"/>
    <p:sldId id="274" r:id="rId6"/>
    <p:sldId id="275" r:id="rId7"/>
    <p:sldId id="289" r:id="rId8"/>
    <p:sldId id="291" r:id="rId9"/>
    <p:sldId id="290" r:id="rId10"/>
    <p:sldId id="287" r:id="rId11"/>
    <p:sldId id="276" r:id="rId12"/>
    <p:sldId id="260" r:id="rId13"/>
    <p:sldId id="259" r:id="rId14"/>
    <p:sldId id="288" r:id="rId15"/>
    <p:sldId id="264" r:id="rId16"/>
    <p:sldId id="278" r:id="rId17"/>
    <p:sldId id="279" r:id="rId18"/>
    <p:sldId id="280" r:id="rId19"/>
    <p:sldId id="281" r:id="rId20"/>
    <p:sldId id="282" r:id="rId21"/>
    <p:sldId id="283" r:id="rId22"/>
    <p:sldId id="292" r:id="rId23"/>
    <p:sldId id="284" r:id="rId24"/>
    <p:sldId id="286" r:id="rId25"/>
    <p:sldId id="285" r:id="rId26"/>
    <p:sldId id="27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C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97" autoAdjust="0"/>
    <p:restoredTop sz="94660"/>
  </p:normalViewPr>
  <p:slideViewPr>
    <p:cSldViewPr>
      <p:cViewPr varScale="1">
        <p:scale>
          <a:sx n="92" d="100"/>
          <a:sy n="92" d="100"/>
        </p:scale>
        <p:origin x="-1128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733E-AACA-40B0-B1B2-9246E0039FEB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33B2-71F4-4DFC-A072-6498BAC223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21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733E-AACA-40B0-B1B2-9246E0039FEB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33B2-71F4-4DFC-A072-6498BAC223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63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733E-AACA-40B0-B1B2-9246E0039FEB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33B2-71F4-4DFC-A072-6498BAC223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71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733E-AACA-40B0-B1B2-9246E0039FEB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33B2-71F4-4DFC-A072-6498BAC223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96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733E-AACA-40B0-B1B2-9246E0039FEB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33B2-71F4-4DFC-A072-6498BAC223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00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733E-AACA-40B0-B1B2-9246E0039FEB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33B2-71F4-4DFC-A072-6498BAC223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63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733E-AACA-40B0-B1B2-9246E0039FEB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33B2-71F4-4DFC-A072-6498BAC223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34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733E-AACA-40B0-B1B2-9246E0039FEB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33B2-71F4-4DFC-A072-6498BAC223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05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733E-AACA-40B0-B1B2-9246E0039FEB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33B2-71F4-4DFC-A072-6498BAC223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9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733E-AACA-40B0-B1B2-9246E0039FEB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33B2-71F4-4DFC-A072-6498BAC223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21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733E-AACA-40B0-B1B2-9246E0039FEB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33B2-71F4-4DFC-A072-6498BAC223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09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2733E-AACA-40B0-B1B2-9246E0039FEB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B33B2-71F4-4DFC-A072-6498BAC223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37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6480720"/>
          </a:xfrm>
          <a:gradFill>
            <a:gsLst>
              <a:gs pos="0">
                <a:srgbClr val="FF0000"/>
              </a:gs>
              <a:gs pos="100000">
                <a:srgbClr val="FF0000"/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endParaRPr lang="en-US" sz="3000" dirty="0" smtClean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  <a:p>
            <a:pPr marL="0" indent="0" algn="ctr">
              <a:buNone/>
            </a:pPr>
            <a:endParaRPr lang="ru-RU" sz="3000" dirty="0" smtClean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МАООУ «СЛШ «Полянка»</a:t>
            </a:r>
            <a:endParaRPr lang="ru-RU" sz="39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3000" dirty="0" smtClean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3000" dirty="0" smtClean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000" b="1" i="1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«Путешествие в страну </a:t>
            </a:r>
            <a:br>
              <a:rPr lang="ru-RU" sz="4000" b="1" i="1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гласных звуков</a:t>
            </a:r>
            <a:r>
              <a:rPr lang="ru-RU" b="1" i="1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b="1" i="1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21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Подготовила    </a:t>
            </a:r>
          </a:p>
          <a:p>
            <a:pPr marL="0" indent="0" algn="r">
              <a:buNone/>
            </a:pPr>
            <a:r>
              <a:rPr lang="ru-RU" sz="21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учитель-логопед: </a:t>
            </a:r>
          </a:p>
          <a:p>
            <a:pPr marL="0" indent="0" algn="r">
              <a:buNone/>
            </a:pPr>
            <a:r>
              <a:rPr lang="ru-RU" sz="21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Э.В.</a:t>
            </a:r>
            <a:r>
              <a:rPr lang="en-US" sz="21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Сычева</a:t>
            </a:r>
            <a:endParaRPr lang="ru-RU" sz="21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975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303905"/>
            <a:ext cx="2448272" cy="230425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620688"/>
            <a:ext cx="5549458" cy="552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5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332656"/>
            <a:ext cx="4536504" cy="3778223"/>
          </a:xfrm>
          <a:prstGeom prst="rect">
            <a:avLst/>
          </a:prstGeom>
        </p:spPr>
      </p:pic>
      <p:pic>
        <p:nvPicPr>
          <p:cNvPr id="6" name="Рисунок 5" descr="https://ds02.infourok.ru/uploads/ex/0d97/00058bd6-ffa44a65/img9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0" t="41036" r="9684" b="41909"/>
          <a:stretch/>
        </p:blipFill>
        <p:spPr bwMode="auto">
          <a:xfrm>
            <a:off x="683568" y="4725144"/>
            <a:ext cx="7704856" cy="15121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8457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готовое занятие 20.03\6.jpg"/>
          <p:cNvPicPr>
            <a:picLocks noChangeAspect="1" noChangeArrowheads="1"/>
          </p:cNvPicPr>
          <p:nvPr/>
        </p:nvPicPr>
        <p:blipFill>
          <a:blip r:embed="rId2" cstate="print"/>
          <a:srcRect b="20937"/>
          <a:stretch>
            <a:fillRect/>
          </a:stretch>
        </p:blipFill>
        <p:spPr bwMode="auto">
          <a:xfrm>
            <a:off x="285670" y="172112"/>
            <a:ext cx="8827307" cy="494701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70" y="5118863"/>
            <a:ext cx="1589937" cy="14174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191" y="5185583"/>
            <a:ext cx="1526828" cy="13418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130" y="5122241"/>
            <a:ext cx="990890" cy="14782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0423" y="5141846"/>
            <a:ext cx="1368151" cy="1553822"/>
          </a:xfrm>
          <a:prstGeom prst="rect">
            <a:avLst/>
          </a:prstGeom>
        </p:spPr>
      </p:pic>
      <p:pic>
        <p:nvPicPr>
          <p:cNvPr id="13" name="Рисунок 12" descr="https://images.ru.prom.st/407992306_w640_h640_obruch-massazhnyj-hh-10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18" y="5185583"/>
            <a:ext cx="1344170" cy="153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magicbazaar.ru/upload/medialibrary/5a0/5a082b1c758c0c6dff7ada681ca6d0b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032" y="5160311"/>
            <a:ext cx="124393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2060848"/>
            <a:ext cx="3168352" cy="3456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images.myshared.ru/5/353242/slide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" b="10112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6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готовое занятие 20.03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0568" y="0"/>
            <a:ext cx="9684568" cy="69573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1844824"/>
            <a:ext cx="367240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2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77" y="92079"/>
            <a:ext cx="8358938" cy="47882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989" y="5260344"/>
            <a:ext cx="1438781" cy="12393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32121">
            <a:off x="4548470" y="4818815"/>
            <a:ext cx="1086130" cy="19443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6642" y="4970922"/>
            <a:ext cx="1121761" cy="16401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617" y="4970922"/>
            <a:ext cx="1147040" cy="1761897"/>
          </a:xfrm>
          <a:prstGeom prst="rect">
            <a:avLst/>
          </a:prstGeom>
        </p:spPr>
      </p:pic>
      <p:pic>
        <p:nvPicPr>
          <p:cNvPr id="10" name="Рисунок 9" descr="https://ds02.infourok.ru/uploads/ex/0306/0003ac85-e78d5940/hello_html_c63bca7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53" y="4953027"/>
            <a:ext cx="1343025" cy="179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i.pinimg.com/originals/54/c0/72/54c072d7c4a19ac56bec6f9d6d30e4e9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92" y="4970922"/>
            <a:ext cx="1430786" cy="17618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943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546"/>
            <a:ext cx="9144000" cy="69405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4858281"/>
            <a:ext cx="1807504" cy="207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4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3333"/>
          <a:stretch/>
        </p:blipFill>
        <p:spPr>
          <a:xfrm>
            <a:off x="793239" y="1412776"/>
            <a:ext cx="7604043" cy="9361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667" y="4567030"/>
            <a:ext cx="2103302" cy="2152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39" y="4695058"/>
            <a:ext cx="2066723" cy="2024047"/>
          </a:xfrm>
          <a:prstGeom prst="rect">
            <a:avLst/>
          </a:prstGeom>
        </p:spPr>
      </p:pic>
      <p:sp>
        <p:nvSpPr>
          <p:cNvPr id="3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D:\Рабочий стол\ba882c16effa5e7e9b14cbfee124f89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172" y="4365104"/>
            <a:ext cx="1654176" cy="236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30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07407E-6 L 0.30017 -0.269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97802E-6 L 0.2573 -0.2560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-12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33333E-6 L -0.5625 -0.259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-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51129">
            <a:off x="1307517" y="1292204"/>
            <a:ext cx="7160192" cy="4248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53197">
            <a:off x="6285574" y="2088781"/>
            <a:ext cx="1807976" cy="20521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13346"/>
          <a:stretch/>
        </p:blipFill>
        <p:spPr>
          <a:xfrm>
            <a:off x="770814" y="1024476"/>
            <a:ext cx="7602371" cy="9350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" y="3851748"/>
            <a:ext cx="2267744" cy="30062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724" y="3705603"/>
            <a:ext cx="3554276" cy="28836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48" y="3660884"/>
            <a:ext cx="2022720" cy="313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4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96296E-6 L 0.07656 -0.28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9" y="-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0.33038 -0.26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10" y="-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-0.30556 -0.250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78" y="-1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14286"/>
          <a:stretch/>
        </p:blipFill>
        <p:spPr>
          <a:xfrm>
            <a:off x="635437" y="620688"/>
            <a:ext cx="7602371" cy="8640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566" y="4221088"/>
            <a:ext cx="2334358" cy="2520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723" y="4397269"/>
            <a:ext cx="3299289" cy="24744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208" y="3765345"/>
            <a:ext cx="2880320" cy="297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3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0.32552 -0.42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7" y="-2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44444E-6 L -0.28959 -0.40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79" y="-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0261 -0.371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4286"/>
          <a:stretch/>
        </p:blipFill>
        <p:spPr>
          <a:xfrm>
            <a:off x="611560" y="908720"/>
            <a:ext cx="7602371" cy="792088"/>
          </a:xfrm>
          <a:prstGeom prst="rect">
            <a:avLst/>
          </a:prstGeom>
        </p:spPr>
      </p:pic>
      <p:pic>
        <p:nvPicPr>
          <p:cNvPr id="6" name="Рисунок 5" descr="https://img1.liveinternet.ru/images/attach/c/7/97/558/97558931_oslik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632" y="3254907"/>
            <a:ext cx="1944216" cy="2495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i.pinimg.com/originals/30/44/85/3044856a3f87fd5509a23c5fbca8bd19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688" y="3861048"/>
            <a:ext cx="2201771" cy="1690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https://cdn.pixabay.com/photo/2014/04/03/10/21/coat-310158_1280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6" y="3573016"/>
            <a:ext cx="2044316" cy="2207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974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4444E-6 L 0.57639 -0.2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19" y="-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34514 -0.1775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57" y="-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11111E-6 L -0.32239 -0.1546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8" y="-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763" y="1052736"/>
            <a:ext cx="3888432" cy="35202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586993"/>
            <a:ext cx="4464496" cy="526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8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5.32038E-7 L 0.41285 0.278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42" y="13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476672"/>
            <a:ext cx="612068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9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" y="-1035496"/>
            <a:ext cx="9139555" cy="78934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254" y="1772816"/>
            <a:ext cx="4507934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9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32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844824"/>
            <a:ext cx="3312368" cy="5090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images.myshared.ru/5/353242/slide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" b="10112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16632"/>
            <a:ext cx="3528392" cy="30243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871" r="5001"/>
          <a:stretch/>
        </p:blipFill>
        <p:spPr>
          <a:xfrm>
            <a:off x="2844876" y="3284984"/>
            <a:ext cx="3528391" cy="34373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391" y="116632"/>
            <a:ext cx="3523793" cy="30238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676" r="3755" b="3074"/>
          <a:stretch/>
        </p:blipFill>
        <p:spPr>
          <a:xfrm>
            <a:off x="2875390" y="3254419"/>
            <a:ext cx="3523793" cy="341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6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374" t="2342" r="-142"/>
          <a:stretch/>
        </p:blipFill>
        <p:spPr>
          <a:xfrm>
            <a:off x="2915816" y="3356992"/>
            <a:ext cx="3528588" cy="33843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188640"/>
            <a:ext cx="3523793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2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88640"/>
            <a:ext cx="3523793" cy="3023878"/>
          </a:xfrm>
          <a:prstGeom prst="rect">
            <a:avLst/>
          </a:prstGeom>
        </p:spPr>
      </p:pic>
      <p:pic>
        <p:nvPicPr>
          <p:cNvPr id="6" name="Рисунок 5" descr="https://pandia.ru/text/80/605/images/img6_6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" t="57741" r="53542" b="14908"/>
          <a:stretch/>
        </p:blipFill>
        <p:spPr bwMode="auto">
          <a:xfrm>
            <a:off x="2771800" y="3284984"/>
            <a:ext cx="3667808" cy="35730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879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260648"/>
            <a:ext cx="3523793" cy="3023878"/>
          </a:xfrm>
          <a:prstGeom prst="rect">
            <a:avLst/>
          </a:prstGeom>
        </p:spPr>
      </p:pic>
      <p:pic>
        <p:nvPicPr>
          <p:cNvPr id="4" name="Рисунок 3" descr="https://pandia.ru/text/80/605/images/img6_6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0" t="57741" r="8760" b="14908"/>
          <a:stretch/>
        </p:blipFill>
        <p:spPr bwMode="auto">
          <a:xfrm>
            <a:off x="2987824" y="3298351"/>
            <a:ext cx="3523792" cy="34568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7355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88640"/>
            <a:ext cx="3523793" cy="3023878"/>
          </a:xfrm>
          <a:prstGeom prst="rect">
            <a:avLst/>
          </a:prstGeom>
        </p:spPr>
      </p:pic>
      <p:pic>
        <p:nvPicPr>
          <p:cNvPr id="4" name="Рисунок 3" descr="https://pandia.ru/text/78/189/images/image004_154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7" t="2659" b="65095"/>
          <a:stretch/>
        </p:blipFill>
        <p:spPr bwMode="auto">
          <a:xfrm>
            <a:off x="2771800" y="3356992"/>
            <a:ext cx="3816423" cy="33529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8387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1537</TotalTime>
  <Words>0</Words>
  <Application>Microsoft Office PowerPoint</Application>
  <PresentationFormat>Экран (4:3)</PresentationFormat>
  <Paragraphs>9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DreamLair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Мама</dc:creator>
  <cp:lastModifiedBy>Пользователь</cp:lastModifiedBy>
  <cp:revision>150</cp:revision>
  <dcterms:created xsi:type="dcterms:W3CDTF">2013-03-13T17:18:19Z</dcterms:created>
  <dcterms:modified xsi:type="dcterms:W3CDTF">2020-11-09T13:08:17Z</dcterms:modified>
</cp:coreProperties>
</file>