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</TotalTime>
  <Words>149</Words>
  <Application>Microsoft Office PowerPoint</Application>
  <PresentationFormat>Широкоэкранный</PresentationFormat>
  <Paragraphs>12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2021-04-15T06:17:59Z</dcterms:created>
  <dcterms:modified xsi:type="dcterms:W3CDTF">2021-05-11T07:11:11Z</dcterms:modified>
</cp:coreProperties>
</file>