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0" r:id="rId2"/>
    <p:sldId id="257" r:id="rId3"/>
    <p:sldId id="277" r:id="rId4"/>
    <p:sldId id="265" r:id="rId5"/>
    <p:sldId id="259" r:id="rId6"/>
    <p:sldId id="266" r:id="rId7"/>
    <p:sldId id="258" r:id="rId8"/>
    <p:sldId id="261" r:id="rId9"/>
    <p:sldId id="276" r:id="rId10"/>
    <p:sldId id="270" r:id="rId11"/>
    <p:sldId id="271" r:id="rId12"/>
    <p:sldId id="272" r:id="rId13"/>
    <p:sldId id="273" r:id="rId14"/>
    <p:sldId id="274" r:id="rId15"/>
    <p:sldId id="275" r:id="rId16"/>
    <p:sldId id="278" r:id="rId17"/>
    <p:sldId id="279" r:id="rId18"/>
    <p:sldId id="281" r:id="rId19"/>
    <p:sldId id="280" r:id="rId20"/>
    <p:sldId id="282" r:id="rId21"/>
    <p:sldId id="262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0" d="100"/>
          <a:sy n="40" d="100"/>
        </p:scale>
        <p:origin x="-1148" y="-4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23.08.2021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D:\9.ВнеУРОЧКА\Открытый урок\zavtrak-bliny-chai-miusli-iagody-vafli-sok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72519" cy="6858000"/>
          </a:xfrm>
          <a:prstGeom prst="rect">
            <a:avLst/>
          </a:prstGeom>
          <a:noFill/>
        </p:spPr>
      </p:pic>
      <p:pic>
        <p:nvPicPr>
          <p:cNvPr id="2" name="video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627" y="836712"/>
            <a:ext cx="9276325" cy="5256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9.ВнеУРОЧКА\Открытый урок\zavtrak-bliny-chai-miusli-iagody-vafli-sok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72519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https://dietetyk-vital.pl/wp-content/uploads/2020/03/breadbasket-2705179_1920-1536x105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1571612"/>
            <a:ext cx="7022592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9.ВнеУРОЧКА\Открытый урок\zavtrak-bliny-chai-miusli-iagody-vafli-sok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72519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2" name="Picture 4" descr="https://img2.freepng.ru/20180413/gje/kisspng-coca-cola-fizzy-drinks-diet-coke-soft-drink-5ad0df1d994f57.575934951523638045628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28926" y="0"/>
            <a:ext cx="2988490" cy="7172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9.ВнеУРОЧКА\Открытый урок\zavtrak-bliny-chai-miusli-iagody-vafli-sok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72519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https://cafe-gyumri.ru/wp-content/uploads/2017/06/Sibas-mi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1523990"/>
            <a:ext cx="5632986" cy="53340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9.ВнеУРОЧКА\Открытый урок\zavtrak-bliny-chai-miusli-iagody-vafli-sok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72519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https://i.ytimg.com/vi/1hs7J3QVIFs/maxresdefault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60" r="4564"/>
          <a:stretch>
            <a:fillRect/>
          </a:stretch>
        </p:blipFill>
        <p:spPr bwMode="auto">
          <a:xfrm>
            <a:off x="785786" y="2352690"/>
            <a:ext cx="7286676" cy="45053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9.ВнеУРОЧКА\Открытый урок\zavtrak-bliny-chai-miusli-iagody-vafli-sok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72519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https://www.pikpng.com/pngl/b/426-4269306_hamburguesa-carne-queso-y-verduras-preparada-al-moment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7721" y="752316"/>
            <a:ext cx="7667684" cy="55057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9.ВнеУРОЧКА\Открытый урок\zavtrak-bliny-chai-miusli-iagody-vafli-sok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72519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8" name="Picture 4" descr="http://docparazit.com/wp-content/uploads/2018/07/plov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1214422"/>
            <a:ext cx="7320876" cy="61007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9.ВнеУРОЧКА\Открытый урок\zavtrak-bliny-chai-miusli-iagody-vafli-sok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72519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04.fotocdn.net/s121/464b42c798f81025/public_pin_l/2768686737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840" r="5107" b="21935"/>
          <a:stretch>
            <a:fillRect/>
          </a:stretch>
        </p:blipFill>
        <p:spPr bwMode="auto">
          <a:xfrm>
            <a:off x="0" y="247639"/>
            <a:ext cx="8643998" cy="66103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9.ВнеУРОЧКА\Открытый урок\zavtrak-bliny-chai-miusli-iagody-vafli-sok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72519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https://mothersrecipes.ru/kashi/ovsyanaya/ovsyanaya-kasha-s-yagodami-i-orekhovoi-pastoi/ovsyanaya-kasha-s-yagodami-i-orekhovoi-pastoi-ready0-w1200h6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57400"/>
            <a:ext cx="9144000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9.ВнеУРОЧКА\Открытый урок\zavtrak-bliny-chai-miusli-iagody-vafli-sok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72519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https://opttorg-horeca.ru/assets/images/catalog/orehi/suhofrukty-miks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8662" y="428604"/>
            <a:ext cx="7358114" cy="73581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9.ВнеУРОЧКА\Открытый урок\zavtrak-bliny-chai-miusli-iagody-vafli-sok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72519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https://im0-tub-ru.yandex.net/i?id=071bcc35c443fcbd3ded71a61c526fe6-l&amp;n=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84" y="71414"/>
            <a:ext cx="979714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9.ВнеУРОЧКА\Открытый урок\zavtrak-bliny-chai-miusli-iagody-vafli-so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2519" cy="6858000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00034" y="2857496"/>
            <a:ext cx="6629400" cy="3571900"/>
          </a:xfrm>
        </p:spPr>
        <p:txBody>
          <a:bodyPr>
            <a:normAutofit/>
          </a:bodyPr>
          <a:lstStyle/>
          <a:p>
            <a:pPr algn="l"/>
            <a: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/>
            </a:r>
            <a:b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школьный</a:t>
            </a:r>
            <a:b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завтрак</a:t>
            </a:r>
            <a:r>
              <a:rPr lang="ru-RU" sz="4400" dirty="0" smtClean="0"/>
              <a:t/>
            </a:r>
            <a:br>
              <a:rPr lang="ru-RU" sz="4400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9.ВнеУРОЧКА\Открытый урок\zavtrak-bliny-chai-miusli-iagody-vafli-so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2519" cy="6858000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-324544" y="2924944"/>
            <a:ext cx="7672366" cy="3571900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/>
            </a:r>
            <a:b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Правильно ли мы завтракаем?</a:t>
            </a:r>
            <a:r>
              <a:rPr lang="ru-RU" sz="4400" dirty="0" smtClean="0"/>
              <a:t/>
            </a:r>
            <a:br>
              <a:rPr lang="ru-RU" sz="4400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9.ВнеУРОЧКА\Открытый урок\zavtrak-bliny-chai-miusli-iagody-vafli-so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2519" cy="6858000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00034" y="2857496"/>
            <a:ext cx="8286808" cy="3571900"/>
          </a:xfrm>
        </p:spPr>
        <p:txBody>
          <a:bodyPr>
            <a:normAutofit fontScale="90000"/>
          </a:bodyPr>
          <a:lstStyle/>
          <a:p>
            <a:pPr algn="l"/>
            <a: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/>
            </a:r>
            <a:b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sz="80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С</a:t>
            </a:r>
            <a: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пасибо </a:t>
            </a:r>
            <a:b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                ЗА УРОК! </a:t>
            </a:r>
            <a:r>
              <a:rPr lang="ru-RU" sz="4400" dirty="0" smtClean="0"/>
              <a:t/>
            </a:r>
            <a:br>
              <a:rPr lang="ru-RU" sz="4400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9.ВнеУРОЧКА\Открытый урок\zavtrak-bliny-chai-miusli-iagody-vafli-so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2519" cy="6858000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-324544" y="2924944"/>
            <a:ext cx="7672366" cy="3571900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/>
            </a:r>
            <a:b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Правильно ли мы завтракаем?</a:t>
            </a:r>
            <a:r>
              <a:rPr lang="ru-RU" sz="4400" dirty="0" smtClean="0"/>
              <a:t/>
            </a:r>
            <a:br>
              <a:rPr lang="ru-RU" sz="4400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D:\9.ВнеУРОЧКА\Открытый урок\zavtrak-bliny-chai-miusli-iagody-vafli-sok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72519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85720" y="3214686"/>
            <a:ext cx="73581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cap="all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 Black" pitchFamily="34" charset="0"/>
                <a:ea typeface="+mj-ea"/>
                <a:cs typeface="+mj-cs"/>
              </a:rPr>
              <a:t>Завтрак съешь сам, обед раздели с другом, а ужин отдай врагу!</a:t>
            </a:r>
            <a:r>
              <a:rPr lang="ru-RU" sz="3600" b="1" cap="all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 Black" pitchFamily="34" charset="0"/>
                <a:ea typeface="+mj-ea"/>
                <a:cs typeface="+mj-cs"/>
              </a:rPr>
              <a:t> </a:t>
            </a:r>
          </a:p>
        </p:txBody>
      </p:sp>
      <p:sp>
        <p:nvSpPr>
          <p:cNvPr id="8" name="Заголовок 7"/>
          <p:cNvSpPr txBox="1">
            <a:spLocks/>
          </p:cNvSpPr>
          <p:nvPr/>
        </p:nvSpPr>
        <p:spPr>
          <a:xfrm>
            <a:off x="467544" y="0"/>
            <a:ext cx="8352928" cy="1052736"/>
          </a:xfrm>
          <a:prstGeom prst="rect">
            <a:avLst/>
          </a:prstGeom>
        </p:spPr>
        <p:txBody>
          <a:bodyPr vert="horz" anchor="ctr">
            <a:normAutofit fontScale="550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/>
            </a:r>
            <a:br>
              <a:rPr kumimoji="0" lang="ru-RU" sz="6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</a:b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школьный завтрак</a:t>
            </a:r>
            <a:r>
              <a:rPr kumimoji="0" lang="ru-RU" sz="4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36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До свидания, лето! Как избежать стрессов при подготовке ребенка к школе |  Здоровье ребенка | Здоровье | Аргументы и Факт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6"/>
            <a:ext cx="9144000" cy="6086475"/>
          </a:xfrm>
          <a:prstGeom prst="rect">
            <a:avLst/>
          </a:prstGeom>
          <a:noFill/>
        </p:spPr>
      </p:pic>
      <p:sp>
        <p:nvSpPr>
          <p:cNvPr id="6" name="Заголовок 7"/>
          <p:cNvSpPr txBox="1">
            <a:spLocks/>
          </p:cNvSpPr>
          <p:nvPr/>
        </p:nvSpPr>
        <p:spPr>
          <a:xfrm>
            <a:off x="467544" y="0"/>
            <a:ext cx="8352928" cy="1052736"/>
          </a:xfrm>
          <a:prstGeom prst="rect">
            <a:avLst/>
          </a:prstGeom>
        </p:spPr>
        <p:txBody>
          <a:bodyPr vert="horz" anchor="ctr">
            <a:normAutofit fontScale="550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/>
            </a:r>
            <a:br>
              <a:rPr kumimoji="0" lang="ru-RU" sz="6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</a:b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школьный завтрак</a:t>
            </a:r>
            <a:r>
              <a:rPr kumimoji="0" lang="ru-RU" sz="4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36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9.ВнеУРОЧКА\Открытый урок\zavtrak-bliny-chai-miusli-iagody-vafli-so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2519" cy="6858000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00034" y="2857496"/>
            <a:ext cx="6858048" cy="3571900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/>
            </a:r>
            <a:br>
              <a:rPr lang="ru-RU" sz="60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Первый </a:t>
            </a:r>
            <a:br>
              <a:rPr lang="ru-RU" sz="44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и</a:t>
            </a:r>
            <a:br>
              <a:rPr lang="ru-RU" sz="44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Второй завтраки.</a:t>
            </a:r>
            <a:endParaRPr lang="ru-RU" sz="53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9.ВнеУРОЧКА\Открытый урок\zavtrak-bliny-chai-miusli-iagody-vafli-sok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7251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2852936"/>
            <a:ext cx="720080" cy="838200"/>
          </a:xfrm>
        </p:spPr>
        <p:txBody>
          <a:bodyPr>
            <a:normAutofit/>
          </a:bodyPr>
          <a:lstStyle/>
          <a:p>
            <a:r>
              <a:rPr lang="ru-RU" dirty="0" smtClean="0"/>
              <a:t>2.</a:t>
            </a:r>
            <a:endParaRPr lang="ru-RU" dirty="0"/>
          </a:p>
        </p:txBody>
      </p:sp>
      <p:sp>
        <p:nvSpPr>
          <p:cNvPr id="5" name="Лента лицом вниз 4"/>
          <p:cNvSpPr/>
          <p:nvPr/>
        </p:nvSpPr>
        <p:spPr>
          <a:xfrm>
            <a:off x="755576" y="260648"/>
            <a:ext cx="7632848" cy="648072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Рекомендации специалистов</a:t>
            </a:r>
          </a:p>
        </p:txBody>
      </p:sp>
      <p:pic>
        <p:nvPicPr>
          <p:cNvPr id="18434" name="Picture 2" descr="https://w-dog.ru/wallpapers/1/15/518094526384074/frukty-yagody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19872" y="2420888"/>
            <a:ext cx="2160240" cy="1281517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267744" y="1556792"/>
            <a:ext cx="72008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1.</a:t>
            </a:r>
            <a:endParaRPr kumimoji="0" lang="ru-RU" sz="36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411760" y="4365104"/>
            <a:ext cx="72008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3.</a:t>
            </a:r>
            <a:endParaRPr kumimoji="0" lang="ru-RU" sz="36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436" name="Picture 4" descr="https://i.sunhome.ru/journal/27/zernovie-produkti-v2.orig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19872" y="908720"/>
            <a:ext cx="1944216" cy="1458162"/>
          </a:xfrm>
          <a:prstGeom prst="rect">
            <a:avLst/>
          </a:prstGeom>
          <a:noFill/>
        </p:spPr>
      </p:pic>
      <p:pic>
        <p:nvPicPr>
          <p:cNvPr id="18438" name="Picture 6" descr="https://static.wixstatic.com/media/913846_db202c1098c04addbfa30da5aa9bf603~mv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07904" y="3933056"/>
            <a:ext cx="1512168" cy="1434995"/>
          </a:xfrm>
          <a:prstGeom prst="rect">
            <a:avLst/>
          </a:prstGeom>
          <a:noFill/>
        </p:spPr>
      </p:pic>
      <p:pic>
        <p:nvPicPr>
          <p:cNvPr id="4099" name="Picture 3" descr="C:\Users\Денис\Desktop\the-cup-2360104_960_72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5229200"/>
            <a:ext cx="1512168" cy="1445898"/>
          </a:xfrm>
          <a:prstGeom prst="rect">
            <a:avLst/>
          </a:prstGeom>
          <a:noFill/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2411760" y="5589240"/>
            <a:ext cx="72008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4.</a:t>
            </a:r>
            <a:endParaRPr kumimoji="0" lang="ru-RU" sz="36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2" descr="https://osteomed.su/wp-content/uploads/2017/07/vitamine-kosti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628" y="4500570"/>
            <a:ext cx="4088409" cy="2357430"/>
          </a:xfrm>
          <a:prstGeom prst="rect">
            <a:avLst/>
          </a:prstGeom>
          <a:noFill/>
        </p:spPr>
      </p:pic>
      <p:pic>
        <p:nvPicPr>
          <p:cNvPr id="13" name="Picture 2" descr="https://osteomed.su/wp-content/uploads/2017/07/vitamine-kosti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00570"/>
            <a:ext cx="4088409" cy="2357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9.ВнеУРОЧКА\Открытый урок\zavtrak-bliny-chai-miusli-iagody-vafli-sok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72519" cy="6858000"/>
          </a:xfrm>
          <a:prstGeom prst="rect">
            <a:avLst/>
          </a:prstGeom>
          <a:noFill/>
        </p:spPr>
      </p:pic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214278" y="1124743"/>
          <a:ext cx="8750209" cy="537609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5400000" algn="ctr" rotWithShape="0">
                    <a:schemeClr val="tx1"/>
                  </a:outerShdw>
                </a:effectLst>
                <a:tableStyleId>{5C22544A-7EE6-4342-B048-85BDC9FD1C3A}</a:tableStyleId>
              </a:tblPr>
              <a:tblGrid>
                <a:gridCol w="1199239"/>
                <a:gridCol w="1089083"/>
                <a:gridCol w="993007"/>
                <a:gridCol w="1093776"/>
                <a:gridCol w="1093776"/>
                <a:gridCol w="1093776"/>
                <a:gridCol w="1093776"/>
                <a:gridCol w="1093776"/>
              </a:tblGrid>
              <a:tr h="107521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 smtClean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Понедельник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ru-RU" sz="1400" b="0" kern="120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ru-RU" sz="1400" b="0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Вторник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ru-RU" sz="1400" b="0" kern="120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ru-RU" sz="1400" b="0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Среда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ru-RU" sz="1400" b="0" kern="120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ru-RU" sz="1400" b="0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Четверг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ru-RU" sz="1400" b="0" kern="120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ru-RU" sz="1400" b="0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Пятница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ru-RU" sz="1400" b="0" kern="120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ru-RU" sz="1400" b="0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Суббота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ru-RU" sz="1400" b="0" kern="1200" dirty="0" smtClean="0">
                        <a:solidFill>
                          <a:schemeClr val="tx1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ru-RU" sz="1400" b="0" kern="1200" dirty="0" smtClean="0">
                          <a:solidFill>
                            <a:schemeClr val="tx1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Воскресенье</a:t>
                      </a:r>
                    </a:p>
                  </a:txBody>
                  <a:tcPr>
                    <a:noFill/>
                  </a:tcPr>
                </a:tc>
              </a:tr>
              <a:tr h="107521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</a:tr>
              <a:tr h="107521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</a:tr>
              <a:tr h="107521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</a:tr>
              <a:tr h="107521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072494" cy="838200"/>
          </a:xfrm>
        </p:spPr>
        <p:txBody>
          <a:bodyPr>
            <a:normAutofit fontScale="90000"/>
          </a:bodyPr>
          <a:lstStyle/>
          <a:p>
            <a:pPr algn="ctr">
              <a:spcAft>
                <a:spcPts val="0"/>
              </a:spcAft>
            </a:pPr>
            <a:r>
              <a:rPr lang="ru-RU" sz="2400" dirty="0" smtClean="0">
                <a:latin typeface="Calibri"/>
                <a:ea typeface="Times New Roman"/>
                <a:cs typeface="Times New Roman"/>
              </a:rPr>
              <a:t/>
            </a:r>
            <a:br>
              <a:rPr lang="ru-RU" sz="2400" dirty="0" smtClean="0">
                <a:latin typeface="Calibri"/>
                <a:ea typeface="Times New Roman"/>
                <a:cs typeface="Times New Roman"/>
              </a:rPr>
            </a:br>
            <a:r>
              <a:rPr lang="ru-RU" sz="31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 Black" pitchFamily="34" charset="0"/>
              </a:rPr>
              <a:t>Меню завтраков на неделю</a:t>
            </a:r>
            <a:r>
              <a:rPr lang="ru-RU" sz="5400" dirty="0" smtClean="0">
                <a:latin typeface="Calibri"/>
                <a:ea typeface="Times New Roman"/>
                <a:cs typeface="Times New Roman"/>
              </a:rPr>
              <a:t/>
            </a:r>
            <a:br>
              <a:rPr lang="ru-RU" sz="5400" dirty="0" smtClean="0">
                <a:latin typeface="Calibri"/>
                <a:ea typeface="Times New Roman"/>
                <a:cs typeface="Times New Roman"/>
              </a:rPr>
            </a:br>
            <a:endParaRPr lang="ru-RU" sz="1800" dirty="0">
              <a:solidFill>
                <a:schemeClr val="accent1">
                  <a:lumMod val="50000"/>
                </a:schemeClr>
              </a:solidFill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14282" y="2071678"/>
            <a:ext cx="1214446" cy="857256"/>
          </a:xfrm>
          <a:prstGeom prst="rect">
            <a:avLst/>
          </a:prstGeom>
        </p:spPr>
        <p:txBody>
          <a:bodyPr vert="horz" anchor="ctr">
            <a:normAutofit fontScale="25000" lnSpcReduction="20000"/>
          </a:bodyPr>
          <a:lstStyle/>
          <a:p>
            <a:pPr indent="21590" algn="ctr">
              <a:lnSpc>
                <a:spcPct val="120000"/>
              </a:lnSpc>
              <a:spcAft>
                <a:spcPts val="0"/>
              </a:spcAft>
            </a:pPr>
            <a:r>
              <a:rPr kumimoji="0" lang="ru-RU" sz="2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/>
                <a:ea typeface="Times New Roman"/>
                <a:cs typeface="Times New Roman"/>
              </a:rPr>
              <a:t/>
            </a:r>
            <a:br>
              <a:rPr kumimoji="0" lang="ru-RU" sz="2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/>
                <a:ea typeface="Times New Roman"/>
                <a:cs typeface="Times New Roman"/>
              </a:rPr>
            </a:br>
            <a:r>
              <a:rPr lang="ru-RU" sz="7200" b="1" dirty="0" smtClean="0">
                <a:latin typeface="Calibri"/>
                <a:ea typeface="Times New Roman"/>
              </a:rPr>
              <a:t>Зерновые</a:t>
            </a:r>
          </a:p>
          <a:p>
            <a:pPr indent="21590" algn="ctr">
              <a:lnSpc>
                <a:spcPct val="120000"/>
              </a:lnSpc>
              <a:spcAft>
                <a:spcPts val="0"/>
              </a:spcAft>
            </a:pPr>
            <a:r>
              <a:rPr lang="ru-RU" sz="7200" b="1" dirty="0" smtClean="0">
                <a:latin typeface="Calibri"/>
                <a:ea typeface="Times New Roman"/>
              </a:rPr>
              <a:t>продукты</a:t>
            </a:r>
            <a:endParaRPr lang="ru-RU" sz="11200" dirty="0" smtClean="0">
              <a:latin typeface="Calibri"/>
              <a:ea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14282" y="2571744"/>
            <a:ext cx="1285884" cy="857256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algn="ctr">
              <a:spcAft>
                <a:spcPts val="0"/>
              </a:spcAft>
            </a:pPr>
            <a:r>
              <a:rPr lang="ru-RU" sz="1600" dirty="0" smtClean="0">
                <a:latin typeface="Calibri"/>
                <a:ea typeface="Times New Roman"/>
              </a:rPr>
              <a:t>(Каши, хлеб, </a:t>
            </a:r>
            <a:r>
              <a:rPr lang="ru-RU" sz="1600" dirty="0" err="1" smtClean="0">
                <a:latin typeface="Calibri"/>
                <a:ea typeface="Times New Roman"/>
              </a:rPr>
              <a:t>макар.из</a:t>
            </a:r>
            <a:r>
              <a:rPr lang="ru-RU" sz="1600" dirty="0" smtClean="0">
                <a:latin typeface="Calibri"/>
                <a:ea typeface="Times New Roman"/>
              </a:rPr>
              <a:t>.)</a:t>
            </a:r>
            <a:endParaRPr lang="ru-RU" sz="2000" dirty="0" smtClean="0">
              <a:latin typeface="Calibri"/>
              <a:ea typeface="Times New Roman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14282" y="3214686"/>
            <a:ext cx="1214446" cy="714380"/>
          </a:xfrm>
          <a:prstGeom prst="rect">
            <a:avLst/>
          </a:prstGeom>
        </p:spPr>
        <p:txBody>
          <a:bodyPr vert="horz" anchor="ctr">
            <a:normAutofit lnSpcReduction="10000"/>
          </a:bodyPr>
          <a:lstStyle/>
          <a:p>
            <a:pPr indent="21590" algn="ctr">
              <a:spcAft>
                <a:spcPts val="0"/>
              </a:spcAft>
            </a:pPr>
            <a:r>
              <a:rPr kumimoji="0" lang="ru-RU" sz="2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/>
                <a:ea typeface="Times New Roman"/>
                <a:cs typeface="Times New Roman"/>
              </a:rPr>
              <a:t/>
            </a:r>
            <a:br>
              <a:rPr kumimoji="0" lang="ru-RU" sz="2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/>
                <a:ea typeface="Times New Roman"/>
                <a:cs typeface="Times New Roman"/>
              </a:rPr>
            </a:br>
            <a:r>
              <a:rPr lang="ru-RU" b="1" dirty="0" smtClean="0">
                <a:latin typeface="Calibri"/>
                <a:ea typeface="Times New Roman"/>
              </a:rPr>
              <a:t>Фрукты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14282" y="4286256"/>
            <a:ext cx="1285884" cy="1000132"/>
          </a:xfrm>
          <a:prstGeom prst="rect">
            <a:avLst/>
          </a:prstGeom>
        </p:spPr>
        <p:txBody>
          <a:bodyPr vert="horz" anchor="ctr">
            <a:normAutofit fontScale="25000" lnSpcReduction="20000"/>
          </a:bodyPr>
          <a:lstStyle/>
          <a:p>
            <a:pPr indent="21590" algn="ctr">
              <a:spcAft>
                <a:spcPts val="0"/>
              </a:spcAft>
            </a:pPr>
            <a:r>
              <a:rPr kumimoji="0" lang="ru-RU" sz="2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/>
                <a:ea typeface="Times New Roman"/>
                <a:cs typeface="Times New Roman"/>
              </a:rPr>
              <a:t/>
            </a:r>
            <a:br>
              <a:rPr kumimoji="0" lang="ru-RU" sz="2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/>
                <a:ea typeface="Times New Roman"/>
                <a:cs typeface="Times New Roman"/>
              </a:rPr>
            </a:br>
            <a:r>
              <a:rPr lang="ru-RU" sz="7200" b="1" dirty="0" smtClean="0">
                <a:latin typeface="Calibri"/>
                <a:ea typeface="Times New Roman"/>
              </a:rPr>
              <a:t>Молочные продукты</a:t>
            </a:r>
            <a:endParaRPr lang="ru-RU" sz="9600" dirty="0">
              <a:latin typeface="Calibri"/>
              <a:ea typeface="Times New Roman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14282" y="5715016"/>
            <a:ext cx="1285884" cy="500066"/>
          </a:xfrm>
          <a:prstGeom prst="rect">
            <a:avLst/>
          </a:prstGeom>
        </p:spPr>
        <p:txBody>
          <a:bodyPr vert="horz" anchor="ctr">
            <a:normAutofit fontScale="47500" lnSpcReduction="20000"/>
          </a:bodyPr>
          <a:lstStyle/>
          <a:p>
            <a:pPr indent="21590" algn="ctr"/>
            <a:r>
              <a:rPr kumimoji="0" lang="ru-RU" sz="2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/>
                <a:ea typeface="Times New Roman"/>
                <a:cs typeface="Times New Roman"/>
              </a:rPr>
              <a:t/>
            </a:r>
            <a:br>
              <a:rPr kumimoji="0" lang="ru-RU" sz="2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Calibri"/>
                <a:ea typeface="Times New Roman"/>
                <a:cs typeface="Times New Roman"/>
              </a:rPr>
            </a:br>
            <a:r>
              <a:rPr lang="ru-RU" sz="4500" b="1" dirty="0" smtClean="0">
                <a:latin typeface="Calibri"/>
                <a:ea typeface="Times New Roman"/>
              </a:rPr>
              <a:t>Напиток</a:t>
            </a:r>
            <a:endParaRPr lang="ru-RU" sz="4500" dirty="0" smtClean="0">
              <a:latin typeface="Calibri"/>
              <a:ea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9.ВнеУРОЧКА\Открытый урок\zavtrak-bliny-chai-miusli-iagody-vafli-sok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72519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50" name="Picture 6" descr="https://clipart-best.com/img/milk/milk-clip-art-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1173182"/>
            <a:ext cx="4490955" cy="5684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766</TotalTime>
  <Words>38</Words>
  <Application>Microsoft Office PowerPoint</Application>
  <PresentationFormat>Экран (4:3)</PresentationFormat>
  <Paragraphs>34</Paragraphs>
  <Slides>21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Трек</vt:lpstr>
      <vt:lpstr>Презентация PowerPoint</vt:lpstr>
      <vt:lpstr> школьный завтрак </vt:lpstr>
      <vt:lpstr> Правильно ли мы завтракаем? </vt:lpstr>
      <vt:lpstr>Презентация PowerPoint</vt:lpstr>
      <vt:lpstr>Презентация PowerPoint</vt:lpstr>
      <vt:lpstr> Первый  и Второй завтраки.</vt:lpstr>
      <vt:lpstr>2.</vt:lpstr>
      <vt:lpstr> Меню завтраков на неделю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Правильно ли мы завтракаем? </vt:lpstr>
      <vt:lpstr> Спасибо                   ЗА УРОК!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ЗProPc</dc:creator>
  <cp:lastModifiedBy>Надежда</cp:lastModifiedBy>
  <cp:revision>58</cp:revision>
  <dcterms:created xsi:type="dcterms:W3CDTF">2020-11-02T18:03:43Z</dcterms:created>
  <dcterms:modified xsi:type="dcterms:W3CDTF">2021-08-23T09:56:41Z</dcterms:modified>
</cp:coreProperties>
</file>