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36" r:id="rId2"/>
    <p:sldId id="284" r:id="rId3"/>
    <p:sldId id="285" r:id="rId4"/>
    <p:sldId id="329" r:id="rId5"/>
    <p:sldId id="287" r:id="rId6"/>
    <p:sldId id="288" r:id="rId7"/>
    <p:sldId id="337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8" r:id="rId17"/>
    <p:sldId id="301" r:id="rId18"/>
    <p:sldId id="326" r:id="rId19"/>
    <p:sldId id="303" r:id="rId20"/>
    <p:sldId id="304" r:id="rId21"/>
    <p:sldId id="322" r:id="rId22"/>
    <p:sldId id="311" r:id="rId23"/>
    <p:sldId id="306" r:id="rId24"/>
    <p:sldId id="309" r:id="rId25"/>
    <p:sldId id="313" r:id="rId26"/>
    <p:sldId id="314" r:id="rId27"/>
    <p:sldId id="316" r:id="rId28"/>
    <p:sldId id="320" r:id="rId29"/>
    <p:sldId id="318" r:id="rId30"/>
    <p:sldId id="319" r:id="rId31"/>
    <p:sldId id="323" r:id="rId32"/>
    <p:sldId id="33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D992DD-BF6C-4050-B2CE-522A673D24D9}">
          <p14:sldIdLst>
            <p14:sldId id="336"/>
            <p14:sldId id="284"/>
            <p14:sldId id="285"/>
            <p14:sldId id="329"/>
            <p14:sldId id="287"/>
            <p14:sldId id="288"/>
            <p14:sldId id="337"/>
            <p14:sldId id="289"/>
            <p14:sldId id="290"/>
            <p14:sldId id="291"/>
            <p14:sldId id="292"/>
          </p14:sldIdLst>
        </p14:section>
        <p14:section name="Раздел без заголовка" id="{2BB5BBF0-CA00-4195-9C35-3A4CB550F689}">
          <p14:sldIdLst>
            <p14:sldId id="293"/>
            <p14:sldId id="294"/>
            <p14:sldId id="295"/>
            <p14:sldId id="296"/>
            <p14:sldId id="298"/>
            <p14:sldId id="301"/>
            <p14:sldId id="326"/>
            <p14:sldId id="303"/>
            <p14:sldId id="304"/>
            <p14:sldId id="322"/>
            <p14:sldId id="311"/>
            <p14:sldId id="306"/>
            <p14:sldId id="309"/>
            <p14:sldId id="313"/>
            <p14:sldId id="314"/>
            <p14:sldId id="316"/>
            <p14:sldId id="320"/>
            <p14:sldId id="318"/>
            <p14:sldId id="319"/>
            <p14:sldId id="323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80008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78136" autoAdjust="0"/>
  </p:normalViewPr>
  <p:slideViewPr>
    <p:cSldViewPr>
      <p:cViewPr varScale="1">
        <p:scale>
          <a:sx n="61" d="100"/>
          <a:sy n="61" d="100"/>
        </p:scale>
        <p:origin x="17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ABA06-C9B5-46A7-9215-069C2387FD6B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D9F83-1CAC-457E-A04D-F30FEFBE68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D9F83-1CAC-457E-A04D-F30FEFBE683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1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7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95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40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11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06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65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6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04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2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2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A91A2-D7CA-4B2A-BBF4-487F1B2DC355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0FDA0-78C7-4EF3-A9C8-48110DC06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19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685800"/>
            <a:ext cx="85344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Проект по теме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ЛАБОРАТОРИЯ МАЛЕНЬКИХ УЧЁНЫХ</a:t>
            </a:r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algn="ctr"/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Уливанова Галина Ивановна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«Лесная сказка»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общеразвивающего вида»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первой квалификационной категории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 Татарстан, г.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Заинск,пр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Победы, д.1/01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 (85558) 3 – 33 - 06</a:t>
            </a:r>
          </a:p>
        </p:txBody>
      </p:sp>
      <p:pic>
        <p:nvPicPr>
          <p:cNvPr id="6" name="Рисунок 5" descr="https://ds03.infourok.ru/uploads/ex/1199/0000fbf8-199de363/img4.jpg"/>
          <p:cNvPicPr/>
          <p:nvPr/>
        </p:nvPicPr>
        <p:blipFill>
          <a:blip r:embed="rId4" cstate="print"/>
          <a:srcRect l="62285" t="21310" r="-1069" b="22922"/>
          <a:stretch>
            <a:fillRect/>
          </a:stretch>
        </p:blipFill>
        <p:spPr bwMode="auto">
          <a:xfrm>
            <a:off x="412531" y="2792900"/>
            <a:ext cx="28956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30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" y="-1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«Почему яйцо не тонет в солёной воде»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4-22-11\Desktop\ДЛЯ ПРЕЗЕНТАЦИИ по ЭЭЭ\20180424_1537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24759" y="2377603"/>
            <a:ext cx="2937649" cy="267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4-22-11\Desktop\ДЛЯ ПРЕЗЕНТАЦИИ по ЭЭЭ\20180424_153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3286" r="15281" b="7083"/>
          <a:stretch/>
        </p:blipFill>
        <p:spPr bwMode="auto">
          <a:xfrm>
            <a:off x="179512" y="133071"/>
            <a:ext cx="2993720" cy="27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4-22-11\Desktop\ДЛЯ ПРЕЗЕНТАЦИИ по ЭЭЭ\20180424_1537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2904" r="5120" b="3432"/>
          <a:stretch/>
        </p:blipFill>
        <p:spPr bwMode="auto">
          <a:xfrm>
            <a:off x="6213010" y="3645024"/>
            <a:ext cx="2851820" cy="27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-1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4-22-11\Desktop\ДЛЯ ПРЕЗЕНТАЦИИ по ЭЭЭ\20180425_1516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t="3535" r="2429" b="4477"/>
          <a:stretch/>
        </p:blipFill>
        <p:spPr bwMode="auto">
          <a:xfrm>
            <a:off x="395536" y="404664"/>
            <a:ext cx="4025030" cy="38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4-22-11\Desktop\ДЛЯ ПРЕЗЕНТАЦИИ по ЭЭЭ\20180425_1516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t="2760" r="2779" b="3727"/>
          <a:stretch/>
        </p:blipFill>
        <p:spPr bwMode="auto">
          <a:xfrm>
            <a:off x="4716016" y="2670445"/>
            <a:ext cx="4156923" cy="39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0" y="4662488"/>
            <a:ext cx="3963988" cy="1463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«тело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поддерживает не только вода, но и растворённые в ней частички соли»</a:t>
            </a:r>
          </a:p>
        </p:txBody>
      </p:sp>
    </p:spTree>
    <p:extLst>
      <p:ext uri="{BB962C8B-B14F-4D97-AF65-F5344CB8AC3E}">
        <p14:creationId xmlns:p14="http://schemas.microsoft.com/office/powerpoint/2010/main" val="225494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-1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8950" y="188913"/>
            <a:ext cx="2305050" cy="2663825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«Нюхаем, пробуем, трогаем, слушаем»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6924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4-22-11\Desktop\ДЛЯ ПРЕЗЕНТАЦИИ по ЭЭЭ\20180504_0919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9" b="21809"/>
          <a:stretch/>
        </p:blipFill>
        <p:spPr bwMode="auto">
          <a:xfrm>
            <a:off x="305874" y="212779"/>
            <a:ext cx="5418926" cy="30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4-22-11\Desktop\ДЛЯ ПРЕЗЕНТАЦИИ по ЭЭЭ\20180504_0921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/>
        </p:blipFill>
        <p:spPr bwMode="auto">
          <a:xfrm>
            <a:off x="4067944" y="3599885"/>
            <a:ext cx="4873674" cy="30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«Фокусы с магнитами»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4437112"/>
            <a:ext cx="5210857" cy="209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Бывает маленьким, большим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Железо очень дружит с ним,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ним и незрячий, непременно,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Найдёт иголку в стоге сена.</a:t>
            </a:r>
          </a:p>
          <a:p>
            <a:endParaRPr lang="ru-RU" sz="2400" dirty="0"/>
          </a:p>
        </p:txBody>
      </p:sp>
      <p:pic>
        <p:nvPicPr>
          <p:cNvPr id="5" name="Picture 5" descr="C:\Users\4-22-11\Desktop\ДЛЯ ПРЕЗЕНТАЦИИ по ЭЭЭ\IMG-20180512-WA0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1" y="303509"/>
            <a:ext cx="2369768" cy="31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4-22-11\Desktop\ДЛЯ ПРЕЗЕНТАЦИИ по ЭЭЭ\IMG-20180512-WA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34" b="24390"/>
          <a:stretch/>
        </p:blipFill>
        <p:spPr bwMode="auto">
          <a:xfrm>
            <a:off x="3373251" y="1114902"/>
            <a:ext cx="237715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4-22-11\Desktop\ДЛЯ ПРЕЗЕНТАЦИИ по ЭЭЭ\IMG-20180512-WA0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4" b="17351"/>
          <a:stretch/>
        </p:blipFill>
        <p:spPr bwMode="auto">
          <a:xfrm>
            <a:off x="6444208" y="1116434"/>
            <a:ext cx="2205639" cy="312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4-22-11\Desktop\ДЛЯ ПРЕЗЕНТАЦИИ по ЭЭЭ\20180510_1130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3" t="15059" r="-8337" b="13580"/>
          <a:stretch/>
        </p:blipFill>
        <p:spPr bwMode="auto">
          <a:xfrm>
            <a:off x="6444208" y="4653136"/>
            <a:ext cx="2349655" cy="18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66" y="-17831"/>
            <a:ext cx="9276366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280" y="274638"/>
            <a:ext cx="1594520" cy="128215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«Лёд - вода»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1522512" cy="3929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4-22-11\Desktop\ДЛЯ ПРЕЗЕНТАЦИИ по ЭЭЭ\20180313_1512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489" b="17924"/>
          <a:stretch/>
        </p:blipFill>
        <p:spPr bwMode="auto">
          <a:xfrm>
            <a:off x="4211960" y="3645023"/>
            <a:ext cx="4680000" cy="306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4-22-11\Desktop\фото средняя\20180412_072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8" y="3645024"/>
            <a:ext cx="3672408" cy="306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4-22-11\Desktop\тел ср А\20180124_092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1" y="253385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4-22-11\Desktop\тел ср А\20180124_0920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42" y="281543"/>
            <a:ext cx="2139122" cy="28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4-22-11\Desktop\фото средняя\20180410_152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64" y="253385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4-22-11\Desktop\фото средняя\20180410_152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8" y="260648"/>
            <a:ext cx="3951717" cy="29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4-22-11\Desktop\фото средняя\20180410_1656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493" r="22870" b="16092"/>
          <a:stretch/>
        </p:blipFill>
        <p:spPr bwMode="auto">
          <a:xfrm>
            <a:off x="257705" y="3643248"/>
            <a:ext cx="3951717" cy="305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74624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«Цветные льдинки»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4-22-11\Desktop\фото средняя\20180410_15252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20885"/>
            <a:ext cx="3962399" cy="243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4-22-11\Desktop\фото средняя\20180410_1522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3248"/>
            <a:ext cx="3962400" cy="305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28989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88640"/>
            <a:ext cx="4392488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«Снег, какой он?»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4-22-11\Desktop\ДЛЯ ПРЕЗЕНТАЦИИ по ЭЭЭ\20180406_1033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86" y="839499"/>
            <a:ext cx="2616483" cy="2986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4-22-11\Desktop\фото средняя\20180406_104345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6" y="3886045"/>
            <a:ext cx="2612326" cy="29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4-22-11\Desktop\фото средняя\20180406_102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57" y="536609"/>
            <a:ext cx="2878257" cy="325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4-22-11\Desktop\фото средняя\20180406_1039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59" y="3914228"/>
            <a:ext cx="2576233" cy="29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4-22-11\Desktop\фото средняя\20180406_1048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8"/>
          <a:stretch/>
        </p:blipFill>
        <p:spPr bwMode="auto">
          <a:xfrm>
            <a:off x="6602829" y="3904056"/>
            <a:ext cx="2574919" cy="295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4-22-11\Desktop\тел ср А\20180124_09212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11679"/>
          <a:stretch/>
        </p:blipFill>
        <p:spPr bwMode="auto">
          <a:xfrm>
            <a:off x="6602829" y="803361"/>
            <a:ext cx="2585323" cy="298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4-22-11\Desktop\тел ср А\20180207_1034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/>
          <a:stretch/>
        </p:blipFill>
        <p:spPr bwMode="auto">
          <a:xfrm>
            <a:off x="152400" y="116632"/>
            <a:ext cx="2458655" cy="28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«Снег, какой он?»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4-22-11\Desktop\ДЛЯ ПРЕЗЕНТАЦИИ по ЭЭЭ\20180207_1036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 bwMode="auto">
          <a:xfrm>
            <a:off x="2638166" y="1962285"/>
            <a:ext cx="2365881" cy="26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4-22-11\Desktop\ДЛЯ ПРЕЗЕНТАЦИИ по ЭЭЭ\20180110_10014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980013" cy="29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4-22-11\Desktop\тел ср А\20180207_101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3810" y="65518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4-22-11\Desktop\фото средняя\20180329_080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14500" y="1104900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4-22-11\Desktop\ДЛЯ ПРЕЗЕНТАЦИИ по ЭЭЭ\20180329_080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285749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4-22-11\Desktop\тел ср А\20180207_1026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42814"/>
            <a:ext cx="251460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0" y="274638"/>
            <a:ext cx="3810000" cy="63341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«Следы на снегу»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«Посадка лука»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4-22-11\Desktop\фото средняя\20180323_154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7"/>
          <a:stretch/>
        </p:blipFill>
        <p:spPr bwMode="auto">
          <a:xfrm>
            <a:off x="3175058" y="2076119"/>
            <a:ext cx="2915395" cy="28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4-22-11\Desktop\фото средняя\20180413_1735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8"/>
          <a:stretch/>
        </p:blipFill>
        <p:spPr bwMode="auto">
          <a:xfrm>
            <a:off x="6107642" y="3789040"/>
            <a:ext cx="2913231" cy="28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4-22-11\Desktop\тел ср А\20180323_1533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33"/>
          <a:stretch/>
        </p:blipFill>
        <p:spPr bwMode="auto">
          <a:xfrm>
            <a:off x="242967" y="188640"/>
            <a:ext cx="293209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15816" y="5227851"/>
            <a:ext cx="3024336" cy="8654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лучок так хорош,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Загляденье просто!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активности у детей дошкольного возраста особенно актуальна на современном этапе, так как она развивает детскую любознательность, пытливость ума и формирует на их основе устойчивые познавательные интересы через игры эксперименты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Китайская пословица гласит: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«Расскажи - и я забуду,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Покажи - и я запомню,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Дай попробовать - и я пойму».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2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41805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«Ветка в вазе»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77072"/>
            <a:ext cx="7992888" cy="2592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Проехал мощный грузовик и веточка сломалась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Упала веточка на снег и там бы пролежала,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подняла её рука заботливо и нежно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отнесла её в тепло, воды напиться снежной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Поставим в воду ветку мы, откроются все почки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них появятся на свет зелёные листочки.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4-22-11\Desktop\фото средняя\20180412_072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8" r="18139"/>
          <a:stretch/>
        </p:blipFill>
        <p:spPr bwMode="auto">
          <a:xfrm>
            <a:off x="179512" y="188640"/>
            <a:ext cx="4645706" cy="36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4-22-11\Desktop\фото средняя\20180406_0741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r="15126" b="7949"/>
          <a:stretch/>
        </p:blipFill>
        <p:spPr bwMode="auto">
          <a:xfrm>
            <a:off x="4851219" y="897268"/>
            <a:ext cx="4078919" cy="291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99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0"/>
            <a:ext cx="9144000" cy="700121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597040" y="188641"/>
            <a:ext cx="5437783" cy="576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«Как вода питает растения»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611560" y="5300662"/>
            <a:ext cx="3755653" cy="936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Вывод: вода питает растения, поднимаясь по прожилкам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4-22-11\Desktop\ДЛЯ ПРЕЗЕНТАЦИИ по ЭЭЭ\20180510_0842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/>
          <a:stretch/>
        </p:blipFill>
        <p:spPr bwMode="auto">
          <a:xfrm>
            <a:off x="179512" y="188640"/>
            <a:ext cx="3384376" cy="22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4-22-11\Desktop\ДЛЯ ПРЕЗЕНТАЦИИ по ЭЭЭ\20180510_0843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3" b="7231"/>
          <a:stretch/>
        </p:blipFill>
        <p:spPr bwMode="auto">
          <a:xfrm>
            <a:off x="3997125" y="764704"/>
            <a:ext cx="3384376" cy="19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4-22-11\Desktop\ДЛЯ ПРЕЗЕНТАЦИИ по ЭЭЭ\20180510_0843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8"/>
          <a:stretch/>
        </p:blipFill>
        <p:spPr bwMode="auto">
          <a:xfrm>
            <a:off x="4823796" y="2727085"/>
            <a:ext cx="3371730" cy="19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4-22-11\Desktop\ДЛЯ ПРЕЗЕНТАЦИИ по ЭЭЭ\20180510_0844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5"/>
          <a:stretch/>
        </p:blipFill>
        <p:spPr bwMode="auto">
          <a:xfrm>
            <a:off x="5689313" y="4716316"/>
            <a:ext cx="3345511" cy="19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4-22-11\Desktop\ДЛЯ ПРЕЗЕНТАЦИИ по ЭЭЭ\20180510_1057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2" b="5871"/>
          <a:stretch/>
        </p:blipFill>
        <p:spPr bwMode="auto">
          <a:xfrm>
            <a:off x="179512" y="2740510"/>
            <a:ext cx="3417529" cy="19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4-22-11\Desktop\ДЛЯ ПРЕЗЕНТАЦИИ по ЭЭЭ\20180511_1535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8"/>
          <a:stretch/>
        </p:blipFill>
        <p:spPr bwMode="auto">
          <a:xfrm>
            <a:off x="179512" y="2740509"/>
            <a:ext cx="3417529" cy="19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2290266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«Волшебные превращения» 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(смешивание цветов)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цвета, три цвета, три цвета,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Ребята, не мало ли это?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где нам зеленый, оранжевый взять?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если нам краски по парам смешать?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синей и красной, вот этой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Получим мы цвет фиолетовый.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5301208"/>
            <a:ext cx="1738536" cy="8249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5" descr="C:\Users\4-22-11\Desktop\ДЛЯ ПРЕЗЕНТАЦИИ по ЭЭЭ\20180507_090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618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4-22-11\Desktop\ДЛЯ ПРЕЗЕНТАЦИИ по ЭЭЭ\20180507_085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6618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4-22-11\Desktop\ДЛЯ ПРЕЗЕНТАЦИИ по ЭЭЭ\20180507_095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1" y="3581399"/>
            <a:ext cx="40259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4-22-11\Desktop\ДЛЯ ПРЕЗЕНТАЦИИ по ЭЭЭ\20180508_135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6" y="35814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260648"/>
            <a:ext cx="4544888" cy="1034752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«Волшебные превращения» </a:t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(смешивание цветов)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красный плюс жёлтый, для всех не секрет,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Дадут нам, конечно, оранжевый цвет.</a:t>
            </a:r>
            <a:endParaRPr lang="ru-RU" sz="1800" dirty="0"/>
          </a:p>
        </p:txBody>
      </p:sp>
      <p:pic>
        <p:nvPicPr>
          <p:cNvPr id="5" name="Picture 2" descr="C:\Users\4-22-11\Desktop\ДЛЯ ПРЕЗЕНТАЦИИ по ЭЭЭ\20180507_0857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"/>
          <a:stretch/>
        </p:blipFill>
        <p:spPr bwMode="auto">
          <a:xfrm>
            <a:off x="179512" y="188640"/>
            <a:ext cx="2166425" cy="304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4-22-11\Desktop\ДЛЯ ПРЕЗЕНТАЦИИ по ЭЭЭ\20180507_090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5"/>
          <a:stretch/>
        </p:blipFill>
        <p:spPr bwMode="auto">
          <a:xfrm>
            <a:off x="2412391" y="188640"/>
            <a:ext cx="212770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4-22-11\Desktop\ДЛЯ ПРЕЗЕНТАЦИИ по ЭЭЭ\20180507_0908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b="9116"/>
          <a:stretch/>
        </p:blipFill>
        <p:spPr bwMode="auto">
          <a:xfrm>
            <a:off x="5672977" y="1595730"/>
            <a:ext cx="3107847" cy="16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4-22-11\Desktop\ДЛЯ ПРЕЗЕНТАЦИИ по ЭЭЭ\20180507_0956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4804"/>
            <a:ext cx="3634635" cy="27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4-22-11\Desktop\ДЛЯ ПРЕЗЕНТАЦИИ по ЭЭЭ\20180508_135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67" y="362619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188639"/>
            <a:ext cx="3024336" cy="2880321"/>
          </a:xfrm>
        </p:spPr>
        <p:txBody>
          <a:bodyPr>
            <a:normAutofit/>
          </a:bodyPr>
          <a:lstStyle/>
          <a:p>
            <a:pPr algn="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«Волшебные превращения» 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(смешивание цветов)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синий мы с желтым смешаем -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 мы цвет получаем? Зеленый.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4-22-11\Desktop\ДЛЯ ПРЕЗЕНТАЦИИ по ЭЭЭ\20180427_153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0"/>
          <a:stretch/>
        </p:blipFill>
        <p:spPr bwMode="auto">
          <a:xfrm>
            <a:off x="179512" y="188640"/>
            <a:ext cx="5588000" cy="341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4-22-11\Desktop\ДЛЯ ПРЕЗЕНТАЦИИ по ЭЭЭ\20180428_1614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9" b="23014"/>
          <a:stretch/>
        </p:blipFill>
        <p:spPr bwMode="auto">
          <a:xfrm>
            <a:off x="3995079" y="3710406"/>
            <a:ext cx="4984867" cy="31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805238" y="404813"/>
            <a:ext cx="5338762" cy="633412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«Волшебные превращения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(смешивание цветов)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4-22-11\Desktop\ДЛЯ ПРЕЗЕНТАЦИИ по ЭЭЭ\20180426_0941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6"/>
          <a:stretch/>
        </p:blipFill>
        <p:spPr bwMode="auto">
          <a:xfrm>
            <a:off x="208822" y="260648"/>
            <a:ext cx="385527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4-22-11\Desktop\ДЛЯ ПРЕЗЕНТАЦИИ по ЭЭЭ\20180426_0943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/>
          <a:stretch/>
        </p:blipFill>
        <p:spPr bwMode="auto">
          <a:xfrm>
            <a:off x="4716016" y="2632714"/>
            <a:ext cx="4336082" cy="408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490066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«Рисование на мокром листе»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5373216"/>
            <a:ext cx="2242592" cy="7529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Picture 3" descr="C:\Users\4-22-11\Desktop\фото средняя\20180412_1106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t="7487" r="10000" b="6484"/>
          <a:stretch/>
        </p:blipFill>
        <p:spPr bwMode="auto">
          <a:xfrm>
            <a:off x="467544" y="599803"/>
            <a:ext cx="3810000" cy="31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4-22-11\Desktop\фото средняя\20180412_1102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10548" r="7766" b="5205"/>
          <a:stretch/>
        </p:blipFill>
        <p:spPr bwMode="auto">
          <a:xfrm>
            <a:off x="4901306" y="548680"/>
            <a:ext cx="3784947" cy="31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4-22-11\Desktop\фото средняя\20180413_1654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2515" r="2816" b="4893"/>
          <a:stretch/>
        </p:blipFill>
        <p:spPr bwMode="auto">
          <a:xfrm>
            <a:off x="501399" y="3906241"/>
            <a:ext cx="3776145" cy="27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4-22-11\Desktop\фото средняя\20180413_1654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06241"/>
            <a:ext cx="3754213" cy="27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Анкетирование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родителей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Привлечение к созданию познавательно - развивающей среды в группе, помощь в оборудовании уголка экспериментирования, пополнения необходимыми материалами.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Оформление наглядной информации в родительском уголке: консультации, памятки, рекомендации: «Проведите с детьми дома», «Как организовать условия для проведения игр - экспериментов»…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Игры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эксперименты родителей с детьми дома.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88640"/>
            <a:ext cx="5256584" cy="115212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Невидимые чернила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4-22-11\Desktop\ДЛЯ ПРЕЗЕНТАЦИИ по ЭЭЭ\IMG-20180512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4" y="260648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4-22-11\Desktop\ДЛЯ ПРЕЗЕНТАЦИИ по ЭЭЭ\IMG-20180512-WA0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28" y="664336"/>
            <a:ext cx="2169961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4-22-11\Desktop\ДЛЯ ПРЕЗЕНТАЦИИ по ЭЭЭ\IMG-20180512-WA0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" y="3445263"/>
            <a:ext cx="2091685" cy="26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4-22-11\Desktop\ДЛЯ ПРЕЗЕНТАЦИИ по ЭЭЭ\IMG-20180512-WA00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11" y="1268760"/>
            <a:ext cx="2080955" cy="277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4-22-11\Desktop\ДЛЯ ПРЕЗЕНТАЦИИ по ЭЭЭ\IMG-20180512-WA0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94" y="3140968"/>
            <a:ext cx="2077878" cy="27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52600" y="167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0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" y="54572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13300" y="274638"/>
            <a:ext cx="43307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Извержение вулкана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эксперимент Гале зотова вулкан\DSC02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2826531" cy="21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эксперимент Гале зотова вулкан\DSC02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18429"/>
            <a:ext cx="2832314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эксперимент Гале зотова вулкан\DSC029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1209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эксперимент Гале зотова вулкан\DSC029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2790577" cy="20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эксперимент Гале зотова вулкан\DSC029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01" y="3718260"/>
            <a:ext cx="2832314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-1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352" y="304800"/>
            <a:ext cx="8337848" cy="1371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необходимых условий для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познавательного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интереса детей среднего дошкольного возраста в процессе игр - экспериментов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1.Развивать  любознательность, умение сравнивать, анализировать, обобщать, формировать  познавательный интерес у детей в процессе экспериментирования, умение делать выводы. 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2.Знакомить детей со свойствами окружающих  предметов, материалов из которых они изготовлены; природных явлений.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Формировать опыт выполнения правил техники безопасности при проведении игр - экспериментов.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Стимулировать развитие самостоятельности и ответственности.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Развивать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 способности детей в процессе реализации проекта..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6.Спобствовать активному вовлечению  родителей к совместной деятельности.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110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0272" y="116632"/>
            <a:ext cx="1944216" cy="576064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Радуга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IMG-20180512-WA00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0"/>
          <a:stretch/>
        </p:blipFill>
        <p:spPr bwMode="auto">
          <a:xfrm>
            <a:off x="467544" y="1628800"/>
            <a:ext cx="2816460" cy="4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IMG-20180512-WA00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4"/>
          <a:stretch/>
        </p:blipFill>
        <p:spPr bwMode="auto">
          <a:xfrm>
            <a:off x="3707904" y="337294"/>
            <a:ext cx="3528392" cy="56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990600"/>
            <a:ext cx="7848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«Люди, научившиеся наблюдениям… и опытам, приобретают способности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 не прошёл»                     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К.Е. Тимирязев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612844"/>
            <a:ext cx="8763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используемой литературы: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Тугушева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Г.П.,Чистякова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«Экспериментальная деятельность детей среднего и старшего дошкольного возраста»;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Нищеева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 В. «Опытно-экспериментальная деятельность в ДОУ;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Дыбина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 В. «Ребенок и окружающий мир»;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Научно-методический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журнал «Методист» -статья 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лаборатория в д/с» автор Потапова Т. В.;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«Ребенок в д/с» №2, 2014 год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Афимьина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С.  «Маленькие экологи»; 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Петросян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 Б. «Мы – волшебники»; 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Мирошниченко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 А. «Школа фокусников»; 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maam.ru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nsportal.ru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О.В.Дыбина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знакомление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предметным и  социальным окружением»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Н.Е.Веракса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О.Р.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Галимов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«Познавательно-исследовательская деятельность дошкольников»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931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0265" y="3244334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" y="-4921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28600" y="627608"/>
            <a:ext cx="8610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 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 - исследовательский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Продолжительность 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течении дошкольного возраста.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средней группы, родители воспитанников, воспитатели группы.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Образовательная область: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развитие.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Разделы программы, содержание которых включено в проект: развитие познавательно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исследовательской деятельности,  игровая деятельность, развитие речи, изобразительная деятельность, чтение художественной литературы, ООД по ознакомлению с окружающим миром.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Сроки реализации 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долгосрочный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-1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57200" y="885111"/>
            <a:ext cx="82296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Ожидаемые результаты</a:t>
            </a:r>
            <a:r>
              <a:rPr lang="ru-RU" sz="2400" b="1" baseline="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развить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желание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детей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активно познавать окружающий мир;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применять разные способы детского экспериментирования;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ставить  вопросы 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получать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них ответы,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устанавли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вать причинно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следственные связи;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амостоятельно проводить эксперименты,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объяснять полученный результат;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сформировать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предпосылки учебной деятельности;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родителей повышать компетентность в вопросах детского экспериментирования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3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1" y="-4921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Лаборатория маленьких учёных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4-22-11\Desktop\ДЛЯ ПРЕЗЕНТАЦИИ по ЭЭЭ\IMG_20180512_2031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r="11964"/>
          <a:stretch/>
        </p:blipFill>
        <p:spPr bwMode="auto">
          <a:xfrm>
            <a:off x="1619672" y="1052736"/>
            <a:ext cx="5976664" cy="547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546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9593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C:\Users\4-22-11\Desktop\ДЛЯ ПРЕЗЕНТАЦИИ по ЭЭЭ\20180508_144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10784" r="5374" b="6526"/>
          <a:stretch/>
        </p:blipFill>
        <p:spPr bwMode="auto">
          <a:xfrm>
            <a:off x="609600" y="396872"/>
            <a:ext cx="2175678" cy="29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4-22-11\Desktop\ДЛЯ ПРЕЗЕНТАЦИИ по ЭЭЭ\20180511_1618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6526" r="6275" b="4781"/>
          <a:stretch/>
        </p:blipFill>
        <p:spPr bwMode="auto">
          <a:xfrm>
            <a:off x="3637712" y="396872"/>
            <a:ext cx="2217569" cy="29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4-22-11\Desktop\ДЛЯ ПРЕЗЕНТАЦИИ по ЭЭЭ\20180508_1446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10678" r="7108" b="13855"/>
          <a:stretch/>
        </p:blipFill>
        <p:spPr bwMode="auto">
          <a:xfrm>
            <a:off x="6785629" y="396871"/>
            <a:ext cx="2189630" cy="29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4-22-11\Desktop\ДЛЯ ПРЕЗЕНТАЦИИ по ЭЭЭ\20180508_1446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9683" r="6055" b="9190"/>
          <a:stretch/>
        </p:blipFill>
        <p:spPr bwMode="auto">
          <a:xfrm>
            <a:off x="595648" y="3837639"/>
            <a:ext cx="2189630" cy="28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4-22-11\Desktop\ДЛЯ ПРЕЗЕНТАЦИИ по ЭЭЭ\20180508_14555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5746" r="7357" b="3548"/>
          <a:stretch/>
        </p:blipFill>
        <p:spPr bwMode="auto">
          <a:xfrm>
            <a:off x="3728915" y="3837639"/>
            <a:ext cx="2150883" cy="28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4-22-11\Desktop\ДЛЯ ПРЕЗЕНТАЦИИ по ЭЭЭ\20180508_1447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6320" r="4321" b="10473"/>
          <a:stretch/>
        </p:blipFill>
        <p:spPr bwMode="auto">
          <a:xfrm>
            <a:off x="6811387" y="3806651"/>
            <a:ext cx="2138115" cy="28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5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" y="-1"/>
            <a:ext cx="9144000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«Плавает – тонет»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4-22-11\Desktop\ДЛЯ ПРЕЗЕНТАЦИИ по ЭЭЭ\20180507_0940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901"/>
          <a:stretch/>
        </p:blipFill>
        <p:spPr bwMode="auto">
          <a:xfrm>
            <a:off x="5148064" y="3580440"/>
            <a:ext cx="3479111" cy="30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4-22-11\Desktop\ДЛЯ ПРЕЗЕНТАЦИИ по ЭЭЭ\IMG-20180512-WA0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39005"/>
            <a:ext cx="345638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4-22-11\Desktop\ДЛЯ ПРЕЗЕНТАЦИИ по ЭЭЭ\20180507_094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2198"/>
            <a:ext cx="4001941" cy="30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4-22-11\Desktop\ДЛЯ ПРЕЗЕНТАЦИИ по ЭЭЭ\20180507_094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149"/>
            <a:ext cx="4001941" cy="300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003"/>
            <a:ext cx="9348297" cy="69072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16632"/>
            <a:ext cx="4968552" cy="7200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«Вода не имеет формы»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919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Picture 3" descr="C:\Users\4-22-11\Desktop\ДЛЯ ПРЕЗЕНТАЦИИ по ЭЭЭ\IMG-20180512-WA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19247"/>
            <a:ext cx="3410639" cy="255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4-22-11\Desktop\ДЛЯ ПРЕЗЕНТАЦИИ по ЭЭЭ\IMG-20180512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286"/>
            <a:ext cx="3410639" cy="255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4-22-11\Desktop\ДЛЯ ПРЕЗЕНТАЦИИ по ЭЭЭ\20180507_0929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1"/>
          <a:stretch/>
        </p:blipFill>
        <p:spPr bwMode="auto">
          <a:xfrm>
            <a:off x="683569" y="3789286"/>
            <a:ext cx="3936827" cy="25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1" y="919246"/>
            <a:ext cx="4464497" cy="2149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слыхали о воде?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Говорят, она везде!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её не замечаем.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привыкли, что вода -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 спутница всегда.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625</Words>
  <Application>Microsoft Office PowerPoint</Application>
  <PresentationFormat>Экран (4:3)</PresentationFormat>
  <Paragraphs>118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Тема Office</vt:lpstr>
      <vt:lpstr> </vt:lpstr>
      <vt:lpstr>Актуальность:</vt:lpstr>
      <vt:lpstr>Цель проекта: создание необходимых условий для развития познавательного интереса детей среднего дошкольного возраста в процессе игр - экспериментов</vt:lpstr>
      <vt:lpstr>Презентация PowerPoint</vt:lpstr>
      <vt:lpstr>Презентация PowerPoint</vt:lpstr>
      <vt:lpstr>Лаборатория маленьких учёных </vt:lpstr>
      <vt:lpstr> </vt:lpstr>
      <vt:lpstr>«Плавает – тонет»</vt:lpstr>
      <vt:lpstr>«Вода не имеет формы»</vt:lpstr>
      <vt:lpstr>«Почему яйцо не тонет в солёной воде»</vt:lpstr>
      <vt:lpstr>Презентация PowerPoint</vt:lpstr>
      <vt:lpstr>«Нюхаем, пробуем, трогаем, слушаем» </vt:lpstr>
      <vt:lpstr>«Фокусы с магнитами»</vt:lpstr>
      <vt:lpstr>«Лёд - вода»</vt:lpstr>
      <vt:lpstr>«Цветные льдинки»</vt:lpstr>
      <vt:lpstr>«Снег, какой он?»</vt:lpstr>
      <vt:lpstr>«Снег, какой он?»</vt:lpstr>
      <vt:lpstr>«Следы на снегу»</vt:lpstr>
      <vt:lpstr>«Посадка лука»</vt:lpstr>
      <vt:lpstr>«Ветка в вазе»</vt:lpstr>
      <vt:lpstr> </vt:lpstr>
      <vt:lpstr>«Волшебные превращения»  (смешивание цветов) Три цвета, три цвета, три цвета, Ребята, не мало ли это? А где нам зеленый, оранжевый взять? А если нам краски по парам смешать?   Из синей и красной, вот этой Получим мы цвет фиолетовый.</vt:lpstr>
      <vt:lpstr>«Волшебные превращения»  (смешивание цветов) А красный плюс жёлтый, для всех не секрет, Дадут нам, конечно, оранжевый цвет.</vt:lpstr>
      <vt:lpstr>«Волшебные превращения»  (смешивание цветов) А синий мы с желтым смешаем - Какой мы цвет получаем? Зеленый. </vt:lpstr>
      <vt:lpstr>«Волшебные превращения (смешивание цветов) </vt:lpstr>
      <vt:lpstr>«Рисование на мокром листе» </vt:lpstr>
      <vt:lpstr> </vt:lpstr>
      <vt:lpstr>Невидимые чернила </vt:lpstr>
      <vt:lpstr> Извержение вулкана</vt:lpstr>
      <vt:lpstr>Радуга</vt:lpstr>
      <vt:lpstr> </vt:lpstr>
      <vt:lpstr> </vt:lpstr>
    </vt:vector>
  </TitlesOfParts>
  <Company>Nizhnekamsk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«Нетрадиционная техника рисования как средство развития творческих способностей у детей дошкольного...»  для детей 2-3 лет</dc:title>
  <dc:creator>Лена</dc:creator>
  <cp:lastModifiedBy>Галина</cp:lastModifiedBy>
  <cp:revision>194</cp:revision>
  <dcterms:created xsi:type="dcterms:W3CDTF">2016-09-10T18:13:57Z</dcterms:created>
  <dcterms:modified xsi:type="dcterms:W3CDTF">2021-09-13T19:44:09Z</dcterms:modified>
</cp:coreProperties>
</file>