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Семь чудес природы Чувашии.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643446"/>
            <a:ext cx="3309803" cy="126062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Работа  Коноваловой Надежды Александровны</a:t>
            </a:r>
          </a:p>
          <a:p>
            <a:r>
              <a:rPr lang="ru-RU" dirty="0" smtClean="0"/>
              <a:t>Учителя биологии МАОУ «СОШ № 61»города Чебоксары столицы </a:t>
            </a:r>
            <a:r>
              <a:rPr lang="ru-RU" smtClean="0"/>
              <a:t>Чувашской Республики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73005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85794"/>
            <a:ext cx="7024744" cy="138487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Исследовательская экспедиция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заповедным тропам Чувашии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учащихся биолого-экологического объединения             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Сплюшки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’’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Коновалова Н.А.</a:t>
            </a:r>
            <a:b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биологии МАОУ 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СОШ №61</a:t>
            </a: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’’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г.Чебоксары.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F:\Экспедиция июль 2015\IMG_96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285992"/>
            <a:ext cx="2884894" cy="3846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Экспедиция июль 2015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428604"/>
            <a:ext cx="2500330" cy="3508375"/>
          </a:xfrm>
          <a:prstGeom prst="rect">
            <a:avLst/>
          </a:prstGeom>
          <a:noFill/>
        </p:spPr>
      </p:pic>
      <p:pic>
        <p:nvPicPr>
          <p:cNvPr id="1028" name="Picture 4" descr="F:\Экспедиция июль 2015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857231"/>
            <a:ext cx="4000528" cy="3077329"/>
          </a:xfrm>
          <a:prstGeom prst="rect">
            <a:avLst/>
          </a:prstGeom>
          <a:noFill/>
        </p:spPr>
      </p:pic>
      <p:pic>
        <p:nvPicPr>
          <p:cNvPr id="3" name="Picture 5" descr="F:\Экспедиция июль 2015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14818"/>
            <a:ext cx="2998932" cy="2000264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00562" y="4143380"/>
            <a:ext cx="37862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Дуб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Старейшина чувашских дубов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(другое название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Старейшина чувашских дубрав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)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самый крупный дуб в Чувашской Республике, произрастает в Ильинском лесничестве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Моргаушского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района, в 9 км северо-восточнее посёлка Большой Сундырь, в 100 м западнее деревни Ильинка, недалеко от детского оздоровительного лагеря, расположенного в 9-м квартале Ильинского лесничества Опытного лесхоза.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04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Экспедиция июль 2015\IMG_17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785794"/>
            <a:ext cx="5500726" cy="2593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Экспедиция июль 2015\IMG_9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714752"/>
            <a:ext cx="4081319" cy="2608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628" y="3643314"/>
            <a:ext cx="31432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Сюткюль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уткỹль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озеро, расположенное 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Моргаушском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районе Чувашии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южной окраине д.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Сюткюль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 верховье бассейна реки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Сорма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Расположено на правобережье реки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lang="ru-RU" sz="1200" dirty="0" err="1" smtClean="0">
                <a:solidFill>
                  <a:srgbClr val="22222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Еробаш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впадающей в реку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Выла. Площадь, занимаемая озером, составляет 4 га. Максимальная глубина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14,8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м, ширина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140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м, длина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250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м. Это самое глубокое карстовое озеро на территории Чувашской Республики.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14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Экспедиция июль 2015\IMG_97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714356"/>
            <a:ext cx="4088332" cy="2536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F:\Экспедиция июль 2015\IMG_97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3619525" cy="271464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214810" y="4357694"/>
            <a:ext cx="428628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Национальный парк “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Чaваш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вaрманe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” был образован 20 июня 1993 года Постановлением Правительства РФ № 588 "Об образовании национального парка "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Чaваш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вaрманe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"  Федеральной службы лесного хозяйства России" . Расположен на территории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Шемуршинcкого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района Чувашской Республики. Площадь - 25 200 га, количество кластеров - 1.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F:\Экспедиция июль 2015\IMG_9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286124"/>
            <a:ext cx="2571768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710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Экспедиция июль 2015\IMG_98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8604"/>
            <a:ext cx="2667019" cy="20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Экспедиция июль 2015\IMG_9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785794"/>
            <a:ext cx="3501031" cy="26257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Экспедиция июль 2015\IMG_9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71744"/>
            <a:ext cx="2667019" cy="20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86380" y="3571876"/>
            <a:ext cx="307183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Государственный племенной питомник отечественных пород охотничьих собак «Псовая охота» создан по инициативе Департамента по охране и развитию охотничьих ресурсов в с.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Лащ-Таяба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Яльчикского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района Чувашской Республики. Питомник является структурным подразделением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Охотоуправления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Чувашской Республики.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I:\Экспедиция июль 2015\IMG_9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929066"/>
            <a:ext cx="3238523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132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857232"/>
            <a:ext cx="4286280" cy="221457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Государственный природный заповедник "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Присурский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" учреждён 27 декабря 1995 года. Его общая площадь 9 150,4 га. Количество кластеров 3. Площадь охранной зоны составляет 25 497,5 га. Наибольший по площади участок заповедника расположен в 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Алатырском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районе (9025 га). Здесь преобладают смешанные леса на дерново-подзолистых почвах. За двадцать лет существования заповедника изреженность лесов уменьшилась за счет зарастания вырубок, прогалин, полян. Лесные угодья заповедника представлены смешанными лесами двух типов: 1) с преобладанием лиственных пород (берёза и осина, липа с соснами и елями, единично дуб; в подросте доминирует ель, в подлеске - рябина, черемуха, лещина); 2) с преобладанием хвойных пород (сосна, реже ель с березами, осинами, липой; в подросте доминирует ель, в подлеске рябина, черемуха, крушина, бересклет). Есть сосняки из 60-70 летних деревьев и молодые сосняки.</a:t>
            </a:r>
          </a:p>
          <a:p>
            <a:endParaRPr lang="ru-RU" dirty="0"/>
          </a:p>
        </p:txBody>
      </p:sp>
      <p:pic>
        <p:nvPicPr>
          <p:cNvPr id="2050" name="Picture 2" descr="F:\Экспедиция июль 2015\IMG_9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3826724" cy="2981397"/>
          </a:xfrm>
          <a:prstGeom prst="rect">
            <a:avLst/>
          </a:prstGeom>
          <a:noFill/>
        </p:spPr>
      </p:pic>
      <p:pic>
        <p:nvPicPr>
          <p:cNvPr id="2051" name="Picture 3" descr="F:\Экспедиция июль 2015\IMG_9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85860"/>
            <a:ext cx="3000376" cy="4849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7121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643446"/>
            <a:ext cx="5572164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3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Село Абашево известно не только тем, что в 20-е годы прошлого века в этих местах была открыта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Абашевская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культура. Когда-то в этом селе находился православный храм честь Казанской иконы Божией Матери. Судьба его была недолгой. Построен в 1846 году, закрыт в 1930 году. Спустя некоторое время храм был разрушен. Сейчас недалеко от этого места, на въезде в Абашево, находится купальня в честь Казанской иконы Божией Матери. </a:t>
            </a:r>
            <a:endParaRPr lang="ru-RU" sz="1100" dirty="0"/>
          </a:p>
        </p:txBody>
      </p:sp>
      <p:pic>
        <p:nvPicPr>
          <p:cNvPr id="19458" name="Picture 2" descr="F:\Экспедиция июль 2015\IMG_2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4821998" cy="3212657"/>
          </a:xfrm>
          <a:prstGeom prst="rect">
            <a:avLst/>
          </a:prstGeom>
          <a:noFill/>
        </p:spPr>
      </p:pic>
      <p:pic>
        <p:nvPicPr>
          <p:cNvPr id="19459" name="Picture 3" descr="F:\Экспедиция июль 2015\IMG_2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14356"/>
            <a:ext cx="2714644" cy="443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79</TotalTime>
  <Words>212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Семь чудес природы Чувашии.</vt:lpstr>
      <vt:lpstr>Исследовательская экспедиция “По заповедным тропам Чувашии” учащихся биолого-экологического объединения              “ Сплюшки’’ Руководитель : Коновалова Н.А. Учитель биологии МАОУ “СОШ №61’’ г.Чебоксары.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Учитель-215</cp:lastModifiedBy>
  <cp:revision>11</cp:revision>
  <dcterms:created xsi:type="dcterms:W3CDTF">2017-10-08T09:22:42Z</dcterms:created>
  <dcterms:modified xsi:type="dcterms:W3CDTF">2021-09-26T11:10:54Z</dcterms:modified>
</cp:coreProperties>
</file>