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DE4"/>
    <a:srgbClr val="F5B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9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A892C-5BC8-483D-8FC7-8014A179BCFD}" type="doc">
      <dgm:prSet loTypeId="urn:microsoft.com/office/officeart/2005/8/layout/radial3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5EB4F02-A59D-4A0E-A521-DFB939510F5C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этикет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61971-D4BF-4BED-BD75-82677F3CBADB}" type="parTrans" cxnId="{C1158875-1410-47CF-8654-22DE96C0A26D}">
      <dgm:prSet/>
      <dgm:spPr/>
      <dgm:t>
        <a:bodyPr/>
        <a:lstStyle/>
        <a:p>
          <a:endParaRPr lang="ru-RU"/>
        </a:p>
      </dgm:t>
    </dgm:pt>
    <dgm:pt modelId="{FCE146F9-E6A5-4C98-ABF8-FF1B430C3F3C}" type="sibTrans" cxnId="{C1158875-1410-47CF-8654-22DE96C0A26D}">
      <dgm:prSet/>
      <dgm:spPr/>
      <dgm:t>
        <a:bodyPr/>
        <a:lstStyle/>
        <a:p>
          <a:endParaRPr lang="ru-RU"/>
        </a:p>
      </dgm:t>
    </dgm:pt>
    <dgm:pt modelId="{2C520B33-F4C8-4B58-B985-0A19F83C8551}">
      <dgm:prSet/>
      <dgm:spPr/>
    </dgm:pt>
    <dgm:pt modelId="{F4265716-FB09-4CCF-9254-3AB05FCF98EB}" type="parTrans" cxnId="{5872ADA7-9B48-4F44-AC22-1E98EA57D8C3}">
      <dgm:prSet/>
      <dgm:spPr/>
      <dgm:t>
        <a:bodyPr/>
        <a:lstStyle/>
        <a:p>
          <a:endParaRPr lang="ru-RU"/>
        </a:p>
      </dgm:t>
    </dgm:pt>
    <dgm:pt modelId="{1C9D6489-D8D0-4E90-8C39-4F9E16988430}" type="sibTrans" cxnId="{5872ADA7-9B48-4F44-AC22-1E98EA57D8C3}">
      <dgm:prSet/>
      <dgm:spPr/>
      <dgm:t>
        <a:bodyPr/>
        <a:lstStyle/>
        <a:p>
          <a:endParaRPr lang="ru-RU"/>
        </a:p>
      </dgm:t>
    </dgm:pt>
    <dgm:pt modelId="{52DB4B48-5C11-4F33-B19C-54141219682C}">
      <dgm:prSet/>
      <dgm:spPr/>
      <dgm:t>
        <a:bodyPr/>
        <a:lstStyle/>
        <a:p>
          <a:endParaRPr lang="ru-RU" dirty="0"/>
        </a:p>
      </dgm:t>
    </dgm:pt>
    <dgm:pt modelId="{92D88766-5FFE-4F0D-8D7D-E58522749269}" type="parTrans" cxnId="{A45BEBD2-0014-40EB-90E2-AB83BB119743}">
      <dgm:prSet/>
      <dgm:spPr/>
      <dgm:t>
        <a:bodyPr/>
        <a:lstStyle/>
        <a:p>
          <a:endParaRPr lang="ru-RU"/>
        </a:p>
      </dgm:t>
    </dgm:pt>
    <dgm:pt modelId="{1BC20BC7-EA2A-4D28-8EE3-2E16984DA8B6}" type="sibTrans" cxnId="{A45BEBD2-0014-40EB-90E2-AB83BB119743}">
      <dgm:prSet/>
      <dgm:spPr/>
      <dgm:t>
        <a:bodyPr/>
        <a:lstStyle/>
        <a:p>
          <a:endParaRPr lang="ru-RU"/>
        </a:p>
      </dgm:t>
    </dgm:pt>
    <dgm:pt modelId="{9D6B0C2B-7011-418A-8410-E07AE0D9F7D7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Сервиса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BE3D6-2D4C-460A-A128-997F276E6769}" type="parTrans" cxnId="{3687A0C4-CEF2-44E4-8D4F-62D866D7C03B}">
      <dgm:prSet/>
      <dgm:spPr/>
      <dgm:t>
        <a:bodyPr/>
        <a:lstStyle/>
        <a:p>
          <a:endParaRPr lang="ru-RU"/>
        </a:p>
      </dgm:t>
    </dgm:pt>
    <dgm:pt modelId="{0D23013A-45A5-4886-B045-7BC135C84DC8}" type="sibTrans" cxnId="{3687A0C4-CEF2-44E4-8D4F-62D866D7C03B}">
      <dgm:prSet/>
      <dgm:spPr/>
      <dgm:t>
        <a:bodyPr/>
        <a:lstStyle/>
        <a:p>
          <a:endParaRPr lang="ru-RU"/>
        </a:p>
      </dgm:t>
    </dgm:pt>
    <dgm:pt modelId="{20ACECD2-8731-4F93-B01A-555F250604F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Столовый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44220-2E5A-48C4-BD83-79B3B178AE1A}" type="parTrans" cxnId="{443DD4B8-D159-447C-8E46-B02D53AF2653}">
      <dgm:prSet/>
      <dgm:spPr/>
      <dgm:t>
        <a:bodyPr/>
        <a:lstStyle/>
        <a:p>
          <a:endParaRPr lang="ru-RU"/>
        </a:p>
      </dgm:t>
    </dgm:pt>
    <dgm:pt modelId="{3F451DD9-1F99-48C4-80ED-B5FB38D6BF55}" type="sibTrans" cxnId="{443DD4B8-D159-447C-8E46-B02D53AF2653}">
      <dgm:prSet/>
      <dgm:spPr/>
      <dgm:t>
        <a:bodyPr/>
        <a:lstStyle/>
        <a:p>
          <a:endParaRPr lang="ru-RU"/>
        </a:p>
      </dgm:t>
    </dgm:pt>
    <dgm:pt modelId="{4F850801-C017-4BA5-9400-EFE1E1FC68C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C296A-EBCD-4284-A3EE-3822B33AB1F2}" type="parTrans" cxnId="{F90A0324-563B-4FBF-A61A-89F42CC772B2}">
      <dgm:prSet/>
      <dgm:spPr/>
      <dgm:t>
        <a:bodyPr/>
        <a:lstStyle/>
        <a:p>
          <a:endParaRPr lang="ru-RU"/>
        </a:p>
      </dgm:t>
    </dgm:pt>
    <dgm:pt modelId="{E0845B56-9777-4E4A-84E8-9911D54C302C}" type="sibTrans" cxnId="{F90A0324-563B-4FBF-A61A-89F42CC772B2}">
      <dgm:prSet/>
      <dgm:spPr/>
      <dgm:t>
        <a:bodyPr/>
        <a:lstStyle/>
        <a:p>
          <a:endParaRPr lang="ru-RU"/>
        </a:p>
      </dgm:t>
    </dgm:pt>
    <dgm:pt modelId="{01D735E2-6C39-4F05-A83D-F5CD01F4BAD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Семейный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B84E8-0E44-4DEF-A4C0-EA5BA1CC06E2}" type="parTrans" cxnId="{761A33D8-6C7F-4366-9A24-3CC49EAC932E}">
      <dgm:prSet/>
      <dgm:spPr/>
      <dgm:t>
        <a:bodyPr/>
        <a:lstStyle/>
        <a:p>
          <a:endParaRPr lang="ru-RU"/>
        </a:p>
      </dgm:t>
    </dgm:pt>
    <dgm:pt modelId="{182040FD-15C2-48E9-BB66-5EA6066A4DAC}" type="sibTrans" cxnId="{761A33D8-6C7F-4366-9A24-3CC49EAC932E}">
      <dgm:prSet/>
      <dgm:spPr/>
      <dgm:t>
        <a:bodyPr/>
        <a:lstStyle/>
        <a:p>
          <a:endParaRPr lang="ru-RU"/>
        </a:p>
      </dgm:t>
    </dgm:pt>
    <dgm:pt modelId="{BF852908-C90E-45E0-BCD7-237A4220CEFE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Школьный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BCED8-9F30-48D1-B9E5-0C310D5CB078}" type="parTrans" cxnId="{0FD70C66-3242-4047-860A-1B03FBF763AC}">
      <dgm:prSet/>
      <dgm:spPr/>
      <dgm:t>
        <a:bodyPr/>
        <a:lstStyle/>
        <a:p>
          <a:endParaRPr lang="ru-RU"/>
        </a:p>
      </dgm:t>
    </dgm:pt>
    <dgm:pt modelId="{3C0B268F-0EF5-4991-92B7-FEEE921AF769}" type="sibTrans" cxnId="{0FD70C66-3242-4047-860A-1B03FBF763AC}">
      <dgm:prSet/>
      <dgm:spPr/>
      <dgm:t>
        <a:bodyPr/>
        <a:lstStyle/>
        <a:p>
          <a:endParaRPr lang="ru-RU"/>
        </a:p>
      </dgm:t>
    </dgm:pt>
    <dgm:pt modelId="{14AADC82-30F5-42F5-8936-64325C2A1DD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C9508-CC80-488E-9CEF-31FBF5D42527}" type="parTrans" cxnId="{9352D2F8-D360-428B-B4F3-92CA2E3B7CC6}">
      <dgm:prSet/>
      <dgm:spPr/>
      <dgm:t>
        <a:bodyPr/>
        <a:lstStyle/>
        <a:p>
          <a:endParaRPr lang="ru-RU"/>
        </a:p>
      </dgm:t>
    </dgm:pt>
    <dgm:pt modelId="{AA647BBC-5B9A-4462-98B0-349AA5AD5E38}" type="sibTrans" cxnId="{9352D2F8-D360-428B-B4F3-92CA2E3B7CC6}">
      <dgm:prSet/>
      <dgm:spPr/>
      <dgm:t>
        <a:bodyPr/>
        <a:lstStyle/>
        <a:p>
          <a:endParaRPr lang="ru-RU"/>
        </a:p>
      </dgm:t>
    </dgm:pt>
    <dgm:pt modelId="{FB85F332-5B84-4530-BDCF-2E69B04D675E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Мобильный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6AE83-9040-480F-9D5A-6EE54540F28D}" type="parTrans" cxnId="{8B0B4BF1-F13C-4ACA-B3A0-E5F0CFBD4BE5}">
      <dgm:prSet/>
      <dgm:spPr/>
      <dgm:t>
        <a:bodyPr/>
        <a:lstStyle/>
        <a:p>
          <a:endParaRPr lang="ru-RU"/>
        </a:p>
      </dgm:t>
    </dgm:pt>
    <dgm:pt modelId="{935BA940-1AE0-45DC-83A5-D8EC30891B55}" type="sibTrans" cxnId="{8B0B4BF1-F13C-4ACA-B3A0-E5F0CFBD4BE5}">
      <dgm:prSet/>
      <dgm:spPr/>
      <dgm:t>
        <a:bodyPr/>
        <a:lstStyle/>
        <a:p>
          <a:endParaRPr lang="ru-RU"/>
        </a:p>
      </dgm:t>
    </dgm:pt>
    <dgm:pt modelId="{77CDA1D1-DD3D-4520-9C5B-B425D685D5FB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Общегражданский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BE9AE-A904-4083-A23E-961CCB31060B}" type="parTrans" cxnId="{02E9759D-08CB-408A-9199-0F8554A69E5A}">
      <dgm:prSet/>
      <dgm:spPr/>
      <dgm:t>
        <a:bodyPr/>
        <a:lstStyle/>
        <a:p>
          <a:endParaRPr lang="ru-RU"/>
        </a:p>
      </dgm:t>
    </dgm:pt>
    <dgm:pt modelId="{0B3B0C20-5D67-480D-91C5-4EBD0A62178C}" type="sibTrans" cxnId="{02E9759D-08CB-408A-9199-0F8554A69E5A}">
      <dgm:prSet/>
      <dgm:spPr/>
      <dgm:t>
        <a:bodyPr/>
        <a:lstStyle/>
        <a:p>
          <a:endParaRPr lang="ru-RU"/>
        </a:p>
      </dgm:t>
    </dgm:pt>
    <dgm:pt modelId="{3EFA25ED-7B71-4DCB-AFAB-122017E2738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Деловой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CBEDD-AE25-4942-A75F-BF0DBCFBCBE1}" type="parTrans" cxnId="{D33210D2-1357-4CD4-A011-E2267A9685FA}">
      <dgm:prSet/>
      <dgm:spPr/>
      <dgm:t>
        <a:bodyPr/>
        <a:lstStyle/>
        <a:p>
          <a:endParaRPr lang="ru-RU"/>
        </a:p>
      </dgm:t>
    </dgm:pt>
    <dgm:pt modelId="{7F534A3E-B070-4E39-801F-B070EF7CAEA1}" type="sibTrans" cxnId="{D33210D2-1357-4CD4-A011-E2267A9685FA}">
      <dgm:prSet/>
      <dgm:spPr/>
      <dgm:t>
        <a:bodyPr/>
        <a:lstStyle/>
        <a:p>
          <a:endParaRPr lang="ru-RU"/>
        </a:p>
      </dgm:t>
    </dgm:pt>
    <dgm:pt modelId="{BC1CE403-A4CE-4D07-A1C1-113EA253FE0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Воинский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0A573-39D0-4716-80EE-967F6FDE14D9}" type="parTrans" cxnId="{4D531B76-B772-486F-9110-DD9F4541FDB9}">
      <dgm:prSet/>
      <dgm:spPr/>
      <dgm:t>
        <a:bodyPr/>
        <a:lstStyle/>
        <a:p>
          <a:endParaRPr lang="ru-RU"/>
        </a:p>
      </dgm:t>
    </dgm:pt>
    <dgm:pt modelId="{BE519EFF-329E-4AAD-A630-669CB5BCCF2D}" type="sibTrans" cxnId="{4D531B76-B772-486F-9110-DD9F4541FDB9}">
      <dgm:prSet/>
      <dgm:spPr/>
      <dgm:t>
        <a:bodyPr/>
        <a:lstStyle/>
        <a:p>
          <a:endParaRPr lang="ru-RU"/>
        </a:p>
      </dgm:t>
    </dgm:pt>
    <dgm:pt modelId="{B60394DA-78EC-427D-A99A-7BC28CB3F21B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Светский и религиозный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EE150-74E1-415E-9E14-CA7A7FA93E31}" type="parTrans" cxnId="{1F1C19D8-41C1-4E29-8C38-60BA6AE03975}">
      <dgm:prSet/>
      <dgm:spPr/>
      <dgm:t>
        <a:bodyPr/>
        <a:lstStyle/>
        <a:p>
          <a:endParaRPr lang="ru-RU"/>
        </a:p>
      </dgm:t>
    </dgm:pt>
    <dgm:pt modelId="{BC7DEA7E-3F03-4989-BCA0-B40B6FE6CAC5}" type="sibTrans" cxnId="{1F1C19D8-41C1-4E29-8C38-60BA6AE03975}">
      <dgm:prSet/>
      <dgm:spPr/>
      <dgm:t>
        <a:bodyPr/>
        <a:lstStyle/>
        <a:p>
          <a:endParaRPr lang="ru-RU"/>
        </a:p>
      </dgm:t>
    </dgm:pt>
    <dgm:pt modelId="{47427E36-4F5A-428F-A328-CDDAEC0E54D1}" type="pres">
      <dgm:prSet presAssocID="{62CA892C-5BC8-483D-8FC7-8014A179BCFD}" presName="composite" presStyleCnt="0">
        <dgm:presLayoutVars>
          <dgm:chMax val="1"/>
          <dgm:dir/>
          <dgm:resizeHandles val="exact"/>
        </dgm:presLayoutVars>
      </dgm:prSet>
      <dgm:spPr/>
    </dgm:pt>
    <dgm:pt modelId="{7DD7D0A2-BD52-47F8-B3D8-BFE76FCEBA82}" type="pres">
      <dgm:prSet presAssocID="{62CA892C-5BC8-483D-8FC7-8014A179BCFD}" presName="radial" presStyleCnt="0">
        <dgm:presLayoutVars>
          <dgm:animLvl val="ctr"/>
        </dgm:presLayoutVars>
      </dgm:prSet>
      <dgm:spPr/>
    </dgm:pt>
    <dgm:pt modelId="{0C866323-FCEF-4108-B692-54DF26E3DB18}" type="pres">
      <dgm:prSet presAssocID="{C5EB4F02-A59D-4A0E-A521-DFB939510F5C}" presName="centerShape" presStyleLbl="vennNode1" presStyleIdx="0" presStyleCnt="12"/>
      <dgm:spPr/>
      <dgm:t>
        <a:bodyPr/>
        <a:lstStyle/>
        <a:p>
          <a:endParaRPr lang="ru-RU"/>
        </a:p>
      </dgm:t>
    </dgm:pt>
    <dgm:pt modelId="{95A229C7-AB35-4533-BD3A-15EF73414080}" type="pres">
      <dgm:prSet presAssocID="{77CDA1D1-DD3D-4520-9C5B-B425D685D5FB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8AF77-286A-45CA-B7CD-2B7A4012EDFF}" type="pres">
      <dgm:prSet presAssocID="{3EFA25ED-7B71-4DCB-AFAB-122017E27383}" presName="node" presStyleLbl="vennNode1" presStyleIdx="2" presStyleCnt="12">
        <dgm:presLayoutVars>
          <dgm:bulletEnabled val="1"/>
        </dgm:presLayoutVars>
      </dgm:prSet>
      <dgm:spPr/>
    </dgm:pt>
    <dgm:pt modelId="{AE926C1E-9BA3-4DB5-97FB-1BF5FE25746F}" type="pres">
      <dgm:prSet presAssocID="{BC1CE403-A4CE-4D07-A1C1-113EA253FE04}" presName="node" presStyleLbl="vennNode1" presStyleIdx="3" presStyleCnt="12">
        <dgm:presLayoutVars>
          <dgm:bulletEnabled val="1"/>
        </dgm:presLayoutVars>
      </dgm:prSet>
      <dgm:spPr/>
    </dgm:pt>
    <dgm:pt modelId="{8711A5EB-EF04-4920-8B30-AEB672967841}" type="pres">
      <dgm:prSet presAssocID="{B60394DA-78EC-427D-A99A-7BC28CB3F21B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D5E4B-5D37-42AC-A23D-0998FFD73E80}" type="pres">
      <dgm:prSet presAssocID="{9D6B0C2B-7011-418A-8410-E07AE0D9F7D7}" presName="node" presStyleLbl="vennNode1" presStyleIdx="5" presStyleCnt="12">
        <dgm:presLayoutVars>
          <dgm:bulletEnabled val="1"/>
        </dgm:presLayoutVars>
      </dgm:prSet>
      <dgm:spPr/>
    </dgm:pt>
    <dgm:pt modelId="{D2B5A3EF-874E-45D6-9789-24DBB1E0CC90}" type="pres">
      <dgm:prSet presAssocID="{20ACECD2-8731-4F93-B01A-555F250604F8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FB9E2-5F72-4BF9-A8DB-E56FF139EC82}" type="pres">
      <dgm:prSet presAssocID="{4F850801-C017-4BA5-9400-EFE1E1FC68CB}" presName="node" presStyleLbl="vennNode1" presStyleIdx="7" presStyleCnt="12">
        <dgm:presLayoutVars>
          <dgm:bulletEnabled val="1"/>
        </dgm:presLayoutVars>
      </dgm:prSet>
      <dgm:spPr/>
    </dgm:pt>
    <dgm:pt modelId="{F3B2A8F8-3463-403A-BCC3-AADE8F7FD608}" type="pres">
      <dgm:prSet presAssocID="{01D735E2-6C39-4F05-A83D-F5CD01F4BADF}" presName="node" presStyleLbl="vennNode1" presStyleIdx="8" presStyleCnt="12" custRadScaleRad="101865" custRadScaleInc="-3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7B38D-14D7-4E86-8F15-F08B685D530A}" type="pres">
      <dgm:prSet presAssocID="{BF852908-C90E-45E0-BCD7-237A4220CEFE}" presName="node" presStyleLbl="vennNode1" presStyleIdx="9" presStyleCnt="12">
        <dgm:presLayoutVars>
          <dgm:bulletEnabled val="1"/>
        </dgm:presLayoutVars>
      </dgm:prSet>
      <dgm:spPr/>
    </dgm:pt>
    <dgm:pt modelId="{77B6657B-7E4B-4A47-903E-4E81B8D9918B}" type="pres">
      <dgm:prSet presAssocID="{14AADC82-30F5-42F5-8936-64325C2A1DD3}" presName="node" presStyleLbl="vennNode1" presStyleIdx="10" presStyleCnt="12">
        <dgm:presLayoutVars>
          <dgm:bulletEnabled val="1"/>
        </dgm:presLayoutVars>
      </dgm:prSet>
      <dgm:spPr/>
    </dgm:pt>
    <dgm:pt modelId="{397DA75B-F890-4DE2-B92C-4F2EC27C9977}" type="pres">
      <dgm:prSet presAssocID="{FB85F332-5B84-4530-BDCF-2E69B04D675E}" presName="node" presStyleLbl="vennNode1" presStyleIdx="11" presStyleCnt="12">
        <dgm:presLayoutVars>
          <dgm:bulletEnabled val="1"/>
        </dgm:presLayoutVars>
      </dgm:prSet>
      <dgm:spPr/>
    </dgm:pt>
  </dgm:ptLst>
  <dgm:cxnLst>
    <dgm:cxn modelId="{443DD4B8-D159-447C-8E46-B02D53AF2653}" srcId="{C5EB4F02-A59D-4A0E-A521-DFB939510F5C}" destId="{20ACECD2-8731-4F93-B01A-555F250604F8}" srcOrd="5" destOrd="0" parTransId="{0E144220-2E5A-48C4-BD83-79B3B178AE1A}" sibTransId="{3F451DD9-1F99-48C4-80ED-B5FB38D6BF55}"/>
    <dgm:cxn modelId="{2CFFCB2C-41BC-46BA-8EDA-AE06ACE9C004}" type="presOf" srcId="{FB85F332-5B84-4530-BDCF-2E69B04D675E}" destId="{397DA75B-F890-4DE2-B92C-4F2EC27C9977}" srcOrd="0" destOrd="0" presId="urn:microsoft.com/office/officeart/2005/8/layout/radial3"/>
    <dgm:cxn modelId="{3687A0C4-CEF2-44E4-8D4F-62D866D7C03B}" srcId="{C5EB4F02-A59D-4A0E-A521-DFB939510F5C}" destId="{9D6B0C2B-7011-418A-8410-E07AE0D9F7D7}" srcOrd="4" destOrd="0" parTransId="{28FBE3D6-2D4C-460A-A128-997F276E6769}" sibTransId="{0D23013A-45A5-4886-B045-7BC135C84DC8}"/>
    <dgm:cxn modelId="{764B1B06-B3DE-4E37-B3FC-F58D64142839}" type="presOf" srcId="{BF852908-C90E-45E0-BCD7-237A4220CEFE}" destId="{23A7B38D-14D7-4E86-8F15-F08B685D530A}" srcOrd="0" destOrd="0" presId="urn:microsoft.com/office/officeart/2005/8/layout/radial3"/>
    <dgm:cxn modelId="{DCFEE32E-54E4-4160-AE0B-FF37045F54CF}" type="presOf" srcId="{3EFA25ED-7B71-4DCB-AFAB-122017E27383}" destId="{1B58AF77-286A-45CA-B7CD-2B7A4012EDFF}" srcOrd="0" destOrd="0" presId="urn:microsoft.com/office/officeart/2005/8/layout/radial3"/>
    <dgm:cxn modelId="{9352D2F8-D360-428B-B4F3-92CA2E3B7CC6}" srcId="{C5EB4F02-A59D-4A0E-A521-DFB939510F5C}" destId="{14AADC82-30F5-42F5-8936-64325C2A1DD3}" srcOrd="9" destOrd="0" parTransId="{729C9508-CC80-488E-9CEF-31FBF5D42527}" sibTransId="{AA647BBC-5B9A-4462-98B0-349AA5AD5E38}"/>
    <dgm:cxn modelId="{8B0B4BF1-F13C-4ACA-B3A0-E5F0CFBD4BE5}" srcId="{C5EB4F02-A59D-4A0E-A521-DFB939510F5C}" destId="{FB85F332-5B84-4530-BDCF-2E69B04D675E}" srcOrd="10" destOrd="0" parTransId="{AFC6AE83-9040-480F-9D5A-6EE54540F28D}" sibTransId="{935BA940-1AE0-45DC-83A5-D8EC30891B55}"/>
    <dgm:cxn modelId="{A45BEBD2-0014-40EB-90E2-AB83BB119743}" srcId="{62CA892C-5BC8-483D-8FC7-8014A179BCFD}" destId="{52DB4B48-5C11-4F33-B19C-54141219682C}" srcOrd="2" destOrd="0" parTransId="{92D88766-5FFE-4F0D-8D7D-E58522749269}" sibTransId="{1BC20BC7-EA2A-4D28-8EE3-2E16984DA8B6}"/>
    <dgm:cxn modelId="{19E85806-A55A-479F-9B18-F707ED193556}" type="presOf" srcId="{20ACECD2-8731-4F93-B01A-555F250604F8}" destId="{D2B5A3EF-874E-45D6-9789-24DBB1E0CC90}" srcOrd="0" destOrd="0" presId="urn:microsoft.com/office/officeart/2005/8/layout/radial3"/>
    <dgm:cxn modelId="{02E9759D-08CB-408A-9199-0F8554A69E5A}" srcId="{C5EB4F02-A59D-4A0E-A521-DFB939510F5C}" destId="{77CDA1D1-DD3D-4520-9C5B-B425D685D5FB}" srcOrd="0" destOrd="0" parTransId="{DB9BE9AE-A904-4083-A23E-961CCB31060B}" sibTransId="{0B3B0C20-5D67-480D-91C5-4EBD0A62178C}"/>
    <dgm:cxn modelId="{C0FCD021-FB4C-49F9-9649-D5DE3D6E6F86}" type="presOf" srcId="{C5EB4F02-A59D-4A0E-A521-DFB939510F5C}" destId="{0C866323-FCEF-4108-B692-54DF26E3DB18}" srcOrd="0" destOrd="0" presId="urn:microsoft.com/office/officeart/2005/8/layout/radial3"/>
    <dgm:cxn modelId="{F90A0324-563B-4FBF-A61A-89F42CC772B2}" srcId="{C5EB4F02-A59D-4A0E-A521-DFB939510F5C}" destId="{4F850801-C017-4BA5-9400-EFE1E1FC68CB}" srcOrd="6" destOrd="0" parTransId="{F99C296A-EBCD-4284-A3EE-3822B33AB1F2}" sibTransId="{E0845B56-9777-4E4A-84E8-9911D54C302C}"/>
    <dgm:cxn modelId="{4D531B76-B772-486F-9110-DD9F4541FDB9}" srcId="{C5EB4F02-A59D-4A0E-A521-DFB939510F5C}" destId="{BC1CE403-A4CE-4D07-A1C1-113EA253FE04}" srcOrd="2" destOrd="0" parTransId="{07E0A573-39D0-4716-80EE-967F6FDE14D9}" sibTransId="{BE519EFF-329E-4AAD-A630-669CB5BCCF2D}"/>
    <dgm:cxn modelId="{0B1F8059-7C46-4E05-852D-D373CA8599C3}" type="presOf" srcId="{01D735E2-6C39-4F05-A83D-F5CD01F4BADF}" destId="{F3B2A8F8-3463-403A-BCC3-AADE8F7FD608}" srcOrd="0" destOrd="0" presId="urn:microsoft.com/office/officeart/2005/8/layout/radial3"/>
    <dgm:cxn modelId="{0FD70C66-3242-4047-860A-1B03FBF763AC}" srcId="{C5EB4F02-A59D-4A0E-A521-DFB939510F5C}" destId="{BF852908-C90E-45E0-BCD7-237A4220CEFE}" srcOrd="8" destOrd="0" parTransId="{21BBCED8-9F30-48D1-B9E5-0C310D5CB078}" sibTransId="{3C0B268F-0EF5-4991-92B7-FEEE921AF769}"/>
    <dgm:cxn modelId="{C1158875-1410-47CF-8654-22DE96C0A26D}" srcId="{62CA892C-5BC8-483D-8FC7-8014A179BCFD}" destId="{C5EB4F02-A59D-4A0E-A521-DFB939510F5C}" srcOrd="0" destOrd="0" parTransId="{37A61971-D4BF-4BED-BD75-82677F3CBADB}" sibTransId="{FCE146F9-E6A5-4C98-ABF8-FF1B430C3F3C}"/>
    <dgm:cxn modelId="{4B67D723-EC30-41F0-8E1E-0B3A0776DE9C}" type="presOf" srcId="{9D6B0C2B-7011-418A-8410-E07AE0D9F7D7}" destId="{A7DD5E4B-5D37-42AC-A23D-0998FFD73E80}" srcOrd="0" destOrd="0" presId="urn:microsoft.com/office/officeart/2005/8/layout/radial3"/>
    <dgm:cxn modelId="{761A33D8-6C7F-4366-9A24-3CC49EAC932E}" srcId="{C5EB4F02-A59D-4A0E-A521-DFB939510F5C}" destId="{01D735E2-6C39-4F05-A83D-F5CD01F4BADF}" srcOrd="7" destOrd="0" parTransId="{705B84E8-0E44-4DEF-A4C0-EA5BA1CC06E2}" sibTransId="{182040FD-15C2-48E9-BB66-5EA6066A4DAC}"/>
    <dgm:cxn modelId="{2706159F-F601-49E5-BDE5-BF82ECC00FF5}" type="presOf" srcId="{4F850801-C017-4BA5-9400-EFE1E1FC68CB}" destId="{AF7FB9E2-5F72-4BF9-A8DB-E56FF139EC82}" srcOrd="0" destOrd="0" presId="urn:microsoft.com/office/officeart/2005/8/layout/radial3"/>
    <dgm:cxn modelId="{5716763E-060A-4FA9-A5E0-119010B85C86}" type="presOf" srcId="{77CDA1D1-DD3D-4520-9C5B-B425D685D5FB}" destId="{95A229C7-AB35-4533-BD3A-15EF73414080}" srcOrd="0" destOrd="0" presId="urn:microsoft.com/office/officeart/2005/8/layout/radial3"/>
    <dgm:cxn modelId="{1F1C19D8-41C1-4E29-8C38-60BA6AE03975}" srcId="{C5EB4F02-A59D-4A0E-A521-DFB939510F5C}" destId="{B60394DA-78EC-427D-A99A-7BC28CB3F21B}" srcOrd="3" destOrd="0" parTransId="{22DEE150-74E1-415E-9E14-CA7A7FA93E31}" sibTransId="{BC7DEA7E-3F03-4989-BCA0-B40B6FE6CAC5}"/>
    <dgm:cxn modelId="{5872ADA7-9B48-4F44-AC22-1E98EA57D8C3}" srcId="{62CA892C-5BC8-483D-8FC7-8014A179BCFD}" destId="{2C520B33-F4C8-4B58-B985-0A19F83C8551}" srcOrd="1" destOrd="0" parTransId="{F4265716-FB09-4CCF-9254-3AB05FCF98EB}" sibTransId="{1C9D6489-D8D0-4E90-8C39-4F9E16988430}"/>
    <dgm:cxn modelId="{B02D942C-121C-4DF6-97C0-5C2591835388}" type="presOf" srcId="{62CA892C-5BC8-483D-8FC7-8014A179BCFD}" destId="{47427E36-4F5A-428F-A328-CDDAEC0E54D1}" srcOrd="0" destOrd="0" presId="urn:microsoft.com/office/officeart/2005/8/layout/radial3"/>
    <dgm:cxn modelId="{40FBF4C7-0210-4EC7-90E7-563870924C4D}" type="presOf" srcId="{BC1CE403-A4CE-4D07-A1C1-113EA253FE04}" destId="{AE926C1E-9BA3-4DB5-97FB-1BF5FE25746F}" srcOrd="0" destOrd="0" presId="urn:microsoft.com/office/officeart/2005/8/layout/radial3"/>
    <dgm:cxn modelId="{DB99629A-A468-4C70-850B-2A8E5DB79E02}" type="presOf" srcId="{14AADC82-30F5-42F5-8936-64325C2A1DD3}" destId="{77B6657B-7E4B-4A47-903E-4E81B8D9918B}" srcOrd="0" destOrd="0" presId="urn:microsoft.com/office/officeart/2005/8/layout/radial3"/>
    <dgm:cxn modelId="{D33210D2-1357-4CD4-A011-E2267A9685FA}" srcId="{C5EB4F02-A59D-4A0E-A521-DFB939510F5C}" destId="{3EFA25ED-7B71-4DCB-AFAB-122017E27383}" srcOrd="1" destOrd="0" parTransId="{BBACBEDD-AE25-4942-A75F-BF0DBCFBCBE1}" sibTransId="{7F534A3E-B070-4E39-801F-B070EF7CAEA1}"/>
    <dgm:cxn modelId="{3C3398F2-5A3B-41EF-9DD0-E0BBF28A6025}" type="presOf" srcId="{B60394DA-78EC-427D-A99A-7BC28CB3F21B}" destId="{8711A5EB-EF04-4920-8B30-AEB672967841}" srcOrd="0" destOrd="0" presId="urn:microsoft.com/office/officeart/2005/8/layout/radial3"/>
    <dgm:cxn modelId="{C91C8EA6-A30B-4E04-9F9C-7A2C2937687F}" type="presParOf" srcId="{47427E36-4F5A-428F-A328-CDDAEC0E54D1}" destId="{7DD7D0A2-BD52-47F8-B3D8-BFE76FCEBA82}" srcOrd="0" destOrd="0" presId="urn:microsoft.com/office/officeart/2005/8/layout/radial3"/>
    <dgm:cxn modelId="{71226FC9-C9E2-4A34-860F-440F61AF9C8A}" type="presParOf" srcId="{7DD7D0A2-BD52-47F8-B3D8-BFE76FCEBA82}" destId="{0C866323-FCEF-4108-B692-54DF26E3DB18}" srcOrd="0" destOrd="0" presId="urn:microsoft.com/office/officeart/2005/8/layout/radial3"/>
    <dgm:cxn modelId="{1EBC9AAD-DBF2-40EE-B738-E725BC2C1DC1}" type="presParOf" srcId="{7DD7D0A2-BD52-47F8-B3D8-BFE76FCEBA82}" destId="{95A229C7-AB35-4533-BD3A-15EF73414080}" srcOrd="1" destOrd="0" presId="urn:microsoft.com/office/officeart/2005/8/layout/radial3"/>
    <dgm:cxn modelId="{070445B1-2BEC-4193-B93E-CF2E05760D3A}" type="presParOf" srcId="{7DD7D0A2-BD52-47F8-B3D8-BFE76FCEBA82}" destId="{1B58AF77-286A-45CA-B7CD-2B7A4012EDFF}" srcOrd="2" destOrd="0" presId="urn:microsoft.com/office/officeart/2005/8/layout/radial3"/>
    <dgm:cxn modelId="{9F789739-63BA-4AFD-BDDA-78B6F1E02B1A}" type="presParOf" srcId="{7DD7D0A2-BD52-47F8-B3D8-BFE76FCEBA82}" destId="{AE926C1E-9BA3-4DB5-97FB-1BF5FE25746F}" srcOrd="3" destOrd="0" presId="urn:microsoft.com/office/officeart/2005/8/layout/radial3"/>
    <dgm:cxn modelId="{05A3321C-3A8C-432B-8D3D-3D5582CAC3D8}" type="presParOf" srcId="{7DD7D0A2-BD52-47F8-B3D8-BFE76FCEBA82}" destId="{8711A5EB-EF04-4920-8B30-AEB672967841}" srcOrd="4" destOrd="0" presId="urn:microsoft.com/office/officeart/2005/8/layout/radial3"/>
    <dgm:cxn modelId="{9734C1FD-30B4-45BD-B626-205795B52291}" type="presParOf" srcId="{7DD7D0A2-BD52-47F8-B3D8-BFE76FCEBA82}" destId="{A7DD5E4B-5D37-42AC-A23D-0998FFD73E80}" srcOrd="5" destOrd="0" presId="urn:microsoft.com/office/officeart/2005/8/layout/radial3"/>
    <dgm:cxn modelId="{816A7C64-71A6-4C8C-865E-B05B7BCC0B06}" type="presParOf" srcId="{7DD7D0A2-BD52-47F8-B3D8-BFE76FCEBA82}" destId="{D2B5A3EF-874E-45D6-9789-24DBB1E0CC90}" srcOrd="6" destOrd="0" presId="urn:microsoft.com/office/officeart/2005/8/layout/radial3"/>
    <dgm:cxn modelId="{CB0181A5-913D-471B-8831-8C5AC5E0F208}" type="presParOf" srcId="{7DD7D0A2-BD52-47F8-B3D8-BFE76FCEBA82}" destId="{AF7FB9E2-5F72-4BF9-A8DB-E56FF139EC82}" srcOrd="7" destOrd="0" presId="urn:microsoft.com/office/officeart/2005/8/layout/radial3"/>
    <dgm:cxn modelId="{C47CB653-3674-4D4B-8F66-B118035AB544}" type="presParOf" srcId="{7DD7D0A2-BD52-47F8-B3D8-BFE76FCEBA82}" destId="{F3B2A8F8-3463-403A-BCC3-AADE8F7FD608}" srcOrd="8" destOrd="0" presId="urn:microsoft.com/office/officeart/2005/8/layout/radial3"/>
    <dgm:cxn modelId="{C29FC0AC-08AF-465A-BAFA-1704EB8059DA}" type="presParOf" srcId="{7DD7D0A2-BD52-47F8-B3D8-BFE76FCEBA82}" destId="{23A7B38D-14D7-4E86-8F15-F08B685D530A}" srcOrd="9" destOrd="0" presId="urn:microsoft.com/office/officeart/2005/8/layout/radial3"/>
    <dgm:cxn modelId="{99BEB64B-FFBD-49A5-A299-C1F820F18B50}" type="presParOf" srcId="{7DD7D0A2-BD52-47F8-B3D8-BFE76FCEBA82}" destId="{77B6657B-7E4B-4A47-903E-4E81B8D9918B}" srcOrd="10" destOrd="0" presId="urn:microsoft.com/office/officeart/2005/8/layout/radial3"/>
    <dgm:cxn modelId="{0F0552EC-5197-4E70-8BE8-B714559F880A}" type="presParOf" srcId="{7DD7D0A2-BD52-47F8-B3D8-BFE76FCEBA82}" destId="{397DA75B-F890-4DE2-B92C-4F2EC27C9977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66323-FCEF-4108-B692-54DF26E3DB18}">
      <dsp:nvSpPr>
        <dsp:cNvPr id="0" name=""/>
        <dsp:cNvSpPr/>
      </dsp:nvSpPr>
      <dsp:spPr>
        <a:xfrm>
          <a:off x="3305722" y="1218974"/>
          <a:ext cx="2605578" cy="260557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этикет</a:t>
          </a:r>
          <a:endParaRPr lang="ru-RU" sz="4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7300" y="1600552"/>
        <a:ext cx="1842422" cy="1842422"/>
      </dsp:txXfrm>
    </dsp:sp>
    <dsp:sp modelId="{95A229C7-AB35-4533-BD3A-15EF73414080}">
      <dsp:nvSpPr>
        <dsp:cNvPr id="0" name=""/>
        <dsp:cNvSpPr/>
      </dsp:nvSpPr>
      <dsp:spPr>
        <a:xfrm>
          <a:off x="3957117" y="19441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6"/>
            <a:satOff val="212"/>
            <a:lumOff val="462"/>
            <a:alphaOff val="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Общегражданский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7906" y="210230"/>
        <a:ext cx="921211" cy="921211"/>
      </dsp:txXfrm>
    </dsp:sp>
    <dsp:sp modelId="{1B58AF77-286A-45CA-B7CD-2B7A4012EDFF}">
      <dsp:nvSpPr>
        <dsp:cNvPr id="0" name=""/>
        <dsp:cNvSpPr/>
      </dsp:nvSpPr>
      <dsp:spPr>
        <a:xfrm>
          <a:off x="4957804" y="313269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11"/>
            <a:satOff val="423"/>
            <a:lumOff val="925"/>
            <a:alphaOff val="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Деловой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8593" y="504058"/>
        <a:ext cx="921211" cy="921211"/>
      </dsp:txXfrm>
    </dsp:sp>
    <dsp:sp modelId="{AE926C1E-9BA3-4DB5-97FB-1BF5FE25746F}">
      <dsp:nvSpPr>
        <dsp:cNvPr id="0" name=""/>
        <dsp:cNvSpPr/>
      </dsp:nvSpPr>
      <dsp:spPr>
        <a:xfrm>
          <a:off x="5640780" y="1101465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17"/>
            <a:satOff val="635"/>
            <a:lumOff val="1387"/>
            <a:alphaOff val="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Воинский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1569" y="1292254"/>
        <a:ext cx="921211" cy="921211"/>
      </dsp:txXfrm>
    </dsp:sp>
    <dsp:sp modelId="{8711A5EB-EF04-4920-8B30-AEB672967841}">
      <dsp:nvSpPr>
        <dsp:cNvPr id="0" name=""/>
        <dsp:cNvSpPr/>
      </dsp:nvSpPr>
      <dsp:spPr>
        <a:xfrm>
          <a:off x="5789205" y="2133783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23"/>
            <a:satOff val="847"/>
            <a:lumOff val="1849"/>
            <a:alphaOff val="1090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Светский и религиозный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9994" y="2324572"/>
        <a:ext cx="921211" cy="921211"/>
      </dsp:txXfrm>
    </dsp:sp>
    <dsp:sp modelId="{A7DD5E4B-5D37-42AC-A23D-0998FFD73E80}">
      <dsp:nvSpPr>
        <dsp:cNvPr id="0" name=""/>
        <dsp:cNvSpPr/>
      </dsp:nvSpPr>
      <dsp:spPr>
        <a:xfrm>
          <a:off x="5355955" y="3082469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29"/>
            <a:satOff val="1058"/>
            <a:lumOff val="2311"/>
            <a:alphaOff val="1363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Сервиса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6744" y="3273258"/>
        <a:ext cx="921211" cy="921211"/>
      </dsp:txXfrm>
    </dsp:sp>
    <dsp:sp modelId="{D2B5A3EF-874E-45D6-9789-24DBB1E0CC90}">
      <dsp:nvSpPr>
        <dsp:cNvPr id="0" name=""/>
        <dsp:cNvSpPr/>
      </dsp:nvSpPr>
      <dsp:spPr>
        <a:xfrm>
          <a:off x="4478584" y="3646321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34"/>
            <a:satOff val="1270"/>
            <a:lumOff val="2774"/>
            <a:alphaOff val="1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Столовый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9373" y="3837110"/>
        <a:ext cx="921211" cy="921211"/>
      </dsp:txXfrm>
    </dsp:sp>
    <dsp:sp modelId="{AF7FB9E2-5F72-4BF9-A8DB-E56FF139EC82}">
      <dsp:nvSpPr>
        <dsp:cNvPr id="0" name=""/>
        <dsp:cNvSpPr/>
      </dsp:nvSpPr>
      <dsp:spPr>
        <a:xfrm>
          <a:off x="3435650" y="3646321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40"/>
            <a:satOff val="1481"/>
            <a:lumOff val="3236"/>
            <a:alphaOff val="1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6439" y="3837110"/>
        <a:ext cx="921211" cy="921211"/>
      </dsp:txXfrm>
    </dsp:sp>
    <dsp:sp modelId="{F3B2A8F8-3463-403A-BCC3-AADE8F7FD608}">
      <dsp:nvSpPr>
        <dsp:cNvPr id="0" name=""/>
        <dsp:cNvSpPr/>
      </dsp:nvSpPr>
      <dsp:spPr>
        <a:xfrm>
          <a:off x="2560611" y="3137130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46"/>
            <a:satOff val="1693"/>
            <a:lumOff val="3698"/>
            <a:alphaOff val="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Семейный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1400" y="3327919"/>
        <a:ext cx="921211" cy="921211"/>
      </dsp:txXfrm>
    </dsp:sp>
    <dsp:sp modelId="{23A7B38D-14D7-4E86-8F15-F08B685D530A}">
      <dsp:nvSpPr>
        <dsp:cNvPr id="0" name=""/>
        <dsp:cNvSpPr/>
      </dsp:nvSpPr>
      <dsp:spPr>
        <a:xfrm>
          <a:off x="2125029" y="2133783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51"/>
            <a:satOff val="1905"/>
            <a:lumOff val="4160"/>
            <a:alphaOff val="2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Школьный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818" y="2324572"/>
        <a:ext cx="921211" cy="921211"/>
      </dsp:txXfrm>
    </dsp:sp>
    <dsp:sp modelId="{77B6657B-7E4B-4A47-903E-4E81B8D9918B}">
      <dsp:nvSpPr>
        <dsp:cNvPr id="0" name=""/>
        <dsp:cNvSpPr/>
      </dsp:nvSpPr>
      <dsp:spPr>
        <a:xfrm>
          <a:off x="2273454" y="1101465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57"/>
            <a:satOff val="2116"/>
            <a:lumOff val="4623"/>
            <a:alphaOff val="2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243" y="1292254"/>
        <a:ext cx="921211" cy="921211"/>
      </dsp:txXfrm>
    </dsp:sp>
    <dsp:sp modelId="{397DA75B-F890-4DE2-B92C-4F2EC27C9977}">
      <dsp:nvSpPr>
        <dsp:cNvPr id="0" name=""/>
        <dsp:cNvSpPr/>
      </dsp:nvSpPr>
      <dsp:spPr>
        <a:xfrm>
          <a:off x="2956430" y="313269"/>
          <a:ext cx="1302789" cy="1302789"/>
        </a:xfrm>
        <a:prstGeom prst="ellipse">
          <a:avLst/>
        </a:prstGeom>
        <a:solidFill>
          <a:schemeClr val="accent3">
            <a:shade val="80000"/>
            <a:alpha val="50000"/>
            <a:hueOff val="-63"/>
            <a:satOff val="2328"/>
            <a:lumOff val="5085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Мобильный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7219" y="504058"/>
        <a:ext cx="921211" cy="921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91%D1%82%D1%80_" TargetMode="External"/><Relationship Id="rId3" Type="http://schemas.openxmlformats.org/officeDocument/2006/relationships/hyperlink" Target="https://stihi.ru/2009/12/26/6445" TargetMode="External"/><Relationship Id="rId7" Type="http://schemas.openxmlformats.org/officeDocument/2006/relationships/hyperlink" Target="https://ru.wikipedia.org/wiki/%D0%9F%D1%91%D1%82%D1%80_I" TargetMode="External"/><Relationship Id="rId2" Type="http://schemas.openxmlformats.org/officeDocument/2006/relationships/hyperlink" Target="https://dou204.ru/upload/iblock/6e4/i_2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um.ru/literature/zdorovje/vrednye-privychki/" TargetMode="External"/><Relationship Id="rId11" Type="http://schemas.openxmlformats.org/officeDocument/2006/relationships/hyperlink" Target="https://www.&#1096;&#1082;&#1086;&#1083;&#1072;-&#1101;&#1090;&#1080;&#1082;&#1077;&#1090;&#1072;.&#1088;&#1092;/vidy-etiketa.html" TargetMode="External"/><Relationship Id="rId5" Type="http://schemas.openxmlformats.org/officeDocument/2006/relationships/hyperlink" Target="https://en.wikipedia.org/wiki/File:Louis_XIV_of_France.jpg" TargetMode="External"/><Relationship Id="rId10" Type="http://schemas.openxmlformats.org/officeDocument/2006/relationships/hyperlink" Target="https://noi.md/ru/raznoe/pravila-jetiketa-v-shkole-top-20-obshhih-pravil" TargetMode="External"/><Relationship Id="rId4" Type="http://schemas.openxmlformats.org/officeDocument/2006/relationships/hyperlink" Target="https://ru.wikipedia.org/wiki/%D0%AD%D1%82%D0%B8%D0%BA%D0%B5%D1%82" TargetMode="External"/><Relationship Id="rId9" Type="http://schemas.openxmlformats.org/officeDocument/2006/relationships/hyperlink" Target="https://kraeved1147.ru/srednevekovaya-diplomatiy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985900" y="404664"/>
            <a:ext cx="7128792" cy="7920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Премудрости этикета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2" b="-1"/>
          <a:stretch/>
        </p:blipFill>
        <p:spPr bwMode="auto">
          <a:xfrm>
            <a:off x="5508104" y="2888940"/>
            <a:ext cx="3635896" cy="390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805880" y="1376772"/>
            <a:ext cx="7488832" cy="1512168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17,18,6,14,21,5,18,16,19,20,10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31,20,10,12,6,20,1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477"/>
            <a:ext cx="5328592" cy="401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056784" cy="1039427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dirty="0" smtClean="0"/>
              <a:t>А</a:t>
            </a:r>
            <a:r>
              <a:rPr lang="ru-RU" dirty="0" smtClean="0"/>
              <a:t> какой этикет бывает ещё?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87143026"/>
              </p:ext>
            </p:extLst>
          </p:nvPr>
        </p:nvGraphicFramePr>
        <p:xfrm>
          <a:off x="-93537" y="1772816"/>
          <a:ext cx="92170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" y="0"/>
            <a:ext cx="1763688" cy="17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/>
              <a:t>В</a:t>
            </a:r>
            <a:r>
              <a:rPr lang="ru-RU" dirty="0" smtClean="0"/>
              <a:t>опросы </a:t>
            </a:r>
            <a:r>
              <a:rPr lang="ru-RU" sz="4800" dirty="0" smtClean="0"/>
              <a:t>П</a:t>
            </a:r>
            <a:r>
              <a:rPr lang="ru-RU" dirty="0" smtClean="0"/>
              <a:t>очемучки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08040"/>
            <a:ext cx="7787208" cy="37181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/>
              <a:t>1.Почему,входя в транспорт или подъезд дома, нужно придерживать дверь рукой?</a:t>
            </a:r>
          </a:p>
          <a:p>
            <a:pPr indent="0">
              <a:buNone/>
            </a:pPr>
            <a:r>
              <a:rPr lang="ru-RU" dirty="0" smtClean="0"/>
              <a:t>2. Почему нельзя есть мороженое в транспорте?</a:t>
            </a:r>
          </a:p>
          <a:p>
            <a:pPr indent="0">
              <a:buNone/>
            </a:pPr>
            <a:r>
              <a:rPr lang="ru-RU" dirty="0" smtClean="0"/>
              <a:t>3.Почему нельзя положить ногу на ногу, когда едешь  в вагоне?</a:t>
            </a:r>
          </a:p>
          <a:p>
            <a:pPr indent="0">
              <a:buNone/>
            </a:pPr>
            <a:r>
              <a:rPr lang="ru-RU" dirty="0" smtClean="0"/>
              <a:t>4.Почему надо прикрывать рот, если чихаешь или кашляешь?</a:t>
            </a:r>
          </a:p>
          <a:p>
            <a:pPr indent="0">
              <a:buNone/>
            </a:pPr>
            <a:r>
              <a:rPr lang="ru-RU" dirty="0" smtClean="0"/>
              <a:t>5. Можно ли в гости приходить без приглашения?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91408" cy="229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7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д</a:t>
            </a:r>
            <a:r>
              <a:rPr lang="ru-RU" dirty="0" smtClean="0"/>
              <a:t>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,пожалуйста, домашнее задание на странице 33 учебника.</a:t>
            </a:r>
          </a:p>
          <a:p>
            <a:pPr marL="114300" indent="0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Интернете интересные сведения об этикете. Обсудите их со своими родителями, одноклассниками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1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</a:t>
            </a:r>
            <a:r>
              <a:rPr lang="ru-RU" dirty="0" smtClean="0"/>
              <a:t>спользованные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4104455"/>
          </a:xfrm>
        </p:spPr>
        <p:txBody>
          <a:bodyPr>
            <a:normAutofit fontScale="2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dou204.ru/upload/iblock/6e4/i_23.jpg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stihi.ru/2009/12/26/6445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https://ru.wikipedia.org/wiki/%</a:t>
            </a:r>
            <a:r>
              <a:rPr lang="en-US" dirty="0" smtClean="0">
                <a:hlinkClick r:id="rId4"/>
              </a:rPr>
              <a:t>D0%AD%D1%82%D0%B8%D0%BA%D0%B5%D1%82</a:t>
            </a:r>
            <a:endParaRPr lang="ru-RU" dirty="0" smtClean="0"/>
          </a:p>
          <a:p>
            <a:r>
              <a:rPr lang="en-US" dirty="0"/>
              <a:t>https://yandex.ru/images/search?rpt=simage&amp;noreask=1&amp;source=qa&amp;text=%</a:t>
            </a:r>
            <a:r>
              <a:rPr lang="en-US" dirty="0" smtClean="0"/>
              <a:t>D0%AD%D1%82%D0%B8%D0%BA%D0%B5%D1%82&amp;stype=image&amp;lr=10758&amp;pos=3&amp;img_url=https%3A%2F%2Fwom.net.ua%2Fwp-content%2Fuploads%2Fimage_13653.jpg&amp;rlt_url=https%3A%2F%2Fstihi.ru%2Fpics%2F2016%2F01%2F08%2F1131.jpg&amp;ogl_url=https%3A%2F%2Fwom.net.ua%2Fwp-content%2Fuploads%2Fimage_13653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en.wikipedia.org/wiki/File:Louis_XIV_of_France.jpg</a:t>
            </a:r>
            <a:endParaRPr lang="ru-RU" dirty="0" smtClean="0"/>
          </a:p>
          <a:p>
            <a:r>
              <a:rPr lang="en-US" dirty="0"/>
              <a:t>https://yandex.ru/images/search?from=tabbar&amp;text=%</a:t>
            </a:r>
            <a:r>
              <a:rPr lang="en-US" dirty="0" smtClean="0"/>
              <a:t>D1%8D%D1%82%D0%B8%D0%BA%D0%B5%D1%82&amp;pos=3&amp;img_url=https%3A%2F%2Fwom.net.ua%2Fwp-content%2Fuploads%2Fimage_13653.jpg&amp;rpt=simage&amp;rlt_url=https%3A%2F%2Fwww.pngkit.com%2Fpng%2Fdetail%2F44-446718_sandra-byrd-silhouette-of-victorian-couple.png&amp;ogl_url=https%3A%2F%2Fwom.net.ua%2Fwp-content%2Fuploads%2Fimage_13653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https://www.oum.ru/literature/zdorovje/vrednye-privychki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/>
              <a:t>https://yandex.ru/images/search?source=wiz&amp;text=%D0%B4%D0%BE%D0%B1%D1%80%D0%BE%20%D0%B8%20%D0%B7%D0%BB%D0%BE%20%D0%BA%D0%B0%D1%80%D1%82%D0%B8%D0%BD%D0%BA%D0%B8&amp;pos=17&amp;rpt=simage&amp;img_url=https%3A%2F%2Fscontent-hel3-1.cdninstagram.com%2Fv%2Ft51.2885-15%2Ffr%2Fe15%2Fs1080x1080%2F195526652_164490802221093_6881095997671106171_n.jpg%3Ftp%3D1%26_nc_ht%3Dscontent-hel3-1.cdninstagram.com%26_nc_cat%3D109%26_nc_ohc%3DzHOXurN4Q7oAX--IAkD%26edm%3DABfd0MgBAAAA%26ccb%3D7-4%26oh%3D498db8ddf4b74272c03e980b472ea58c%26oe%3D60BB5373%26_nc_sid%3D7bff83&amp;lr=10758&amp;rlt_url=https%3A%2F%2Favatars.mds.yandex.net%2Fget-zen_doc%2F3828082%2Fpub_5f4f8700ba80243936946afb_5f4f88da944e5d1455a0d410%2Fscale_1200&amp;ogl_url=https%3A%2F%2Fscontent-hel3-1.cdninstagram.com%2Fv%2Ft51.2885-15%2Ffr%2Fe15%2Fs1080x1080%2F195526652_164490802221093_6881095997671106171_n.jpg%3Ftp%3D1%26_nc_ht%3Dscontent-hel3-1.cdninstagram.com%26_nc_cat%3D109%26_nc_ohc%3DzHOXurN4Q7oAX--</a:t>
            </a:r>
            <a:r>
              <a:rPr lang="en-US" dirty="0" smtClean="0"/>
              <a:t>IAkD%26edm%3DABfd0MgBAAAA%26ccb%3D7-4%26oh%3D498db8ddf4b74272c03e980b472ea58c%26oe%3D60BB5373%26_nc_sid%3D7bff83</a:t>
            </a:r>
            <a:endParaRPr lang="ru-RU" dirty="0" smtClean="0"/>
          </a:p>
          <a:p>
            <a:r>
              <a:rPr lang="en-US" dirty="0"/>
              <a:t>https://yandex.ru/images/search?pos=1&amp;img_url=https%3A%2F%2Fscontent-hel3-1.cdninstagram.com%2Fv%2Ft51.2885-15%2Fe35%2F120898202_154380792817831_706151081896575909_n.jpg%3F_nc_ht%3Dscontent-hel3-1.cdninstagram.com%26_nc_cat%3D107%26_nc_ohc%3DJNOPJSkt9qsAX_K5dMa%26_nc_tp%3D18%26oh%3Dcdde0d1ad967a1575c4788efee78b51c%26oe%3D5F906094&amp;text=%D0%BC%D0%B0%D1%8F%D0%BA%D0%BE%D0%B2%D1%81%D0%BA%D0%B8%D0%B9%20%D1%87%D1%82%D0%BE%20%D1%82%D0%B0%D0%BA%D0%BE%D0%B5%20%D1%85%D0%BE%D1%80%D0%BE%D1%88%D0%BE%20%D0%B8%20%D1%87%D1%82%D0%BE%20%D1%82%D0%B0%D0%BA%D0%BE%D0%B5%20%D0%BF%D0%BB%D0%BE%D1%85%D0%BE&amp;lr=10758&amp;rpt=simage&amp;source=wiz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https://ru.wikipedia.org/wiki/%</a:t>
            </a:r>
            <a:r>
              <a:rPr lang="en-US" dirty="0" smtClean="0">
                <a:hlinkClick r:id="rId7"/>
              </a:rPr>
              <a:t>D0%9F%D1%91%D1%82%D1%80_I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https://ru.wikipedia.org/wiki/%</a:t>
            </a:r>
            <a:r>
              <a:rPr lang="en-US" dirty="0" smtClean="0">
                <a:hlinkClick r:id="rId8"/>
              </a:rPr>
              <a:t>D0%9F%D1%91%D1%82%D1%80_</a:t>
            </a:r>
            <a:endParaRPr lang="ru-RU" dirty="0" smtClean="0"/>
          </a:p>
          <a:p>
            <a:r>
              <a:rPr lang="en-US" dirty="0"/>
              <a:t>Ihttps://yandex.ru/images/search?pos=1&amp;img_url=https%3A%2F%2Fregion.center%2Fsource%2FOREL%2Fvremennie%2Fobrazovanie%2Fe30c30b6bd1eb156d5622a003d415fad.jpg&amp;text=%</a:t>
            </a:r>
            <a:r>
              <a:rPr lang="en-US" dirty="0" smtClean="0"/>
              <a:t>D0%BF%D0%B5%D1%80%D0%B2%D0%BE%D0%B5%20%D1%81%D0%B5%D0%BD%D1%82%D1%8F%D0%B1%D1%80%D1%8F%20%D0%BB%D0%B8%D0%BD%D0%B5%D0%B9%D0%BA%D0%B0&amp;lr=10758&amp;rpt=simage&amp;source=wiz&amp;rlt_url=https%3A%2F%2Fmoygorod-online.ru%2Fnetcat_files%2F147%2F157%2Fimg_0517.jpg&amp;ogl_url=https%3A%2F%2Fregion.center%2Fsource%2FOREL%2Fvremennie%2Fobrazovanie%2Fe30c30b6bd1eb156d5622a003d415fad.jpg</a:t>
            </a:r>
            <a:endParaRPr lang="ru-RU" dirty="0" smtClean="0"/>
          </a:p>
          <a:p>
            <a:r>
              <a:rPr lang="en-US" dirty="0"/>
              <a:t>https://yandex.ru/images/search?text=%</a:t>
            </a:r>
            <a:r>
              <a:rPr lang="en-US" dirty="0" smtClean="0"/>
              <a:t>D0%BD%D0%BE%D0%B2%D1%8B%D0%B9%20%D0%B3%D0%BE%D0%B4%20%D1%84%D0%BE%D1%82%D0%BE%20%D1%81%D0%B5%D0%BC%D1%8C%D1%8F&amp;lr=10758&amp;pos=2&amp;img_url=https%3A%2F%2Fi.pinimg.com%2Foriginals%2F37%2F0b%2Fe7%2F370be75c8fea901b140c3f171c7b80f9.jpg&amp;rpt=simage&amp;rlt_url=https%3A%2F%2Fwasilewski.ru%2Fwp-content%2Fuploads%2F2017%2F10%2F530.jpg&amp;ogl_url=https%3A%2F%2Fi.pinimg.com%2Foriginals%2F37%2F0b%2Fe7%2F370be75c8fea901b140c3f171c7b80f9.jpg</a:t>
            </a:r>
            <a:endParaRPr lang="ru-RU" dirty="0" smtClean="0"/>
          </a:p>
          <a:p>
            <a:r>
              <a:rPr lang="en-US" dirty="0"/>
              <a:t>https://</a:t>
            </a:r>
            <a:r>
              <a:rPr lang="en-US" dirty="0" smtClean="0"/>
              <a:t>yandex.ru/images/search?pos=5&amp;img_url=https%3A%2F%2Fpbs.twimg.com%2Fmedia%2FDcqclIgWkAAkILZ.jpg&amp;text=9%20%D0%BC%D0%B0%D1%8F%20%D0%BA%D0%B0%D1%80%D1%82%D0%B8%D0%BD%D0%BA%D0%B8%20%D0%B4%D0%B5%D1%82%D0%B8%20%D0%B8%20%D0%B2%D0%B5%D1%82%D0%B5%D1%80%D0%B0%D0%BD%D1%8B&amp;lr=10758&amp;rpt=simage&amp;source=wiz</a:t>
            </a:r>
            <a:endParaRPr lang="ru-RU" dirty="0" smtClean="0"/>
          </a:p>
          <a:p>
            <a:r>
              <a:rPr lang="en-US" dirty="0"/>
              <a:t>https://yandex.ru/images/search?from=tabbar&amp;text=%</a:t>
            </a:r>
            <a:r>
              <a:rPr lang="en-US" dirty="0" smtClean="0"/>
              <a:t>D0%B7%D0%B0%D0%B6%D0%B6%D0%B5%D0%BD%D0%B8%D0%B5%20%D0%BE%D0%BB%D0%B8%D0%BC%D0%BF%D0%B8%D0%B9%D1%81%D0%BA%D0%BE%D0%B3%D0%BE%20%D0%BE%D0%B3%D0%BD%D1%8F%20%D1%81%D0%BE%D1%87%D0%B8%202014&amp;pos=23&amp;img_url=https%3A%2F%2Fnews.images.itv.com%2Fimage%2Ffile%2F337548%2Fimg.jpg&amp;rpt=simage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https://kraeved1147.ru/srednevekovaya-diplomatiya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en-US" dirty="0"/>
              <a:t>https://yandex.ru/images/search?pos=23&amp;img_url=https%3A%2F%2Fi.ytimg.com%2Fvi%2F59dXFHdVGi4%2Fmaxresdefault.jpg&amp;text=%D0%BF%D1%80%D0%B8%D0%B5%D0%BC%20%D0%B8%D0%BD%D0%BE%D1%81%D1%82%D1%80%D0%B0%D0%BD%D0%BD%D1%8B%D1%85%20%D0%BF%D0%BE%D1%81%D0%BB%D0%BE%D0%B2%20%D0%BF%D1%83%D1%82%D0%B8%D0%BD%20%D0%B8%20%D0%BF%D0%BE%D1%81%D0%BB%D1%8B&amp;lr=10758&amp;rpt=simage&amp;source=wiz&amp;rlt_url=https%3A%2F%2Fcdnimg.rg.ru%2Fi%2Fgallery%2Fd15daa03%2F5_fe58ec0f.jpg&amp;ogl_url=https%3A%2F%2Fi.ytimg.com%2Fvi%2F59dXFHdVGi4%2Fmaxresdefault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noi.md/ru/raznoe/pravila-jetiketa-v-shkole-top-20-obshhih-pravil</a:t>
            </a:r>
            <a:endParaRPr lang="ru-RU" dirty="0" smtClean="0"/>
          </a:p>
          <a:p>
            <a:r>
              <a:rPr lang="en-US" dirty="0"/>
              <a:t>https://yandex.ru/images/search?text=%</a:t>
            </a:r>
            <a:r>
              <a:rPr lang="en-US" dirty="0" smtClean="0"/>
              <a:t>D1%87%D0%B5%D1%80%D0%BD%D0%B8%D0%BB%D1%8C%D0%BD%D0%B8%D1%86%D0%B0&amp;from=tabbar&amp;pos=6&amp;img_url=https%3A%2F%2Fwww.publicdomainpictures.net%2Fpictures%2F80000%2Fvelka%2Fink-and-feather-quill-clipart.jpg&amp;rpt=simage&amp;rlt_url=https%3A%2F%2Ffb.ru%2Fmisc%2Fi%2Fgallery%2F58679%2F3203406.jpg&amp;ogl_url=https%3A%2F%2Fwww.publicdomainpictures.net%2Fpictures%2F80000%2Fvelka%2Fink-and-feather-quill-clipart.jpg</a:t>
            </a:r>
            <a:endParaRPr lang="ru-RU" dirty="0" smtClean="0"/>
          </a:p>
          <a:p>
            <a:r>
              <a:rPr lang="en-US" dirty="0">
                <a:hlinkClick r:id="rId11"/>
              </a:rPr>
              <a:t>https://www.xn----7sbbtojde0a7bd6dwd.xn--</a:t>
            </a:r>
            <a:r>
              <a:rPr lang="en-US" dirty="0" smtClean="0">
                <a:hlinkClick r:id="rId11"/>
              </a:rPr>
              <a:t>p1ai/vidy-etiketa.html</a:t>
            </a:r>
            <a:endParaRPr lang="ru-RU" dirty="0" smtClean="0"/>
          </a:p>
          <a:p>
            <a:r>
              <a:rPr lang="en-US" dirty="0"/>
              <a:t>https://yandex.ru/images/search?from=tabbar&amp;text=%D0%BF%D0%BE%D1%87%D0%B5%D0%BC%D1%83%D1%87%D0%BA%D0%B0%20%D0%BA%D0%B0%D1%80%D1%82%D0%B8%D0%BD%D0%BA%D0%B0&amp;p=5&amp;pos=158&amp;rpt=simage&amp;img_url=https%3A%2F%2Fpandia.ru%2Ftext%2F83%2F638%2Fimages%2Fimg1_109.jpg&amp;rlt_url=https%3A%2F%2Fthumbs.dreamstime.com%2Fb%2F%25D0%25BC%25D0%25B8%25D0%25BB%25D1%258B%25D0%25B9-%25D1%2580%25D0%25B5%25D0%25B1%25D0%25B5%25D0%25BD%25D0%25BE%25D0%25BA-%25D0%25B2-%25D0%25B4%25D0%25B5%25D0%25BB%25D0%25BE%25D0%25B2%25D0%25BE%25D0%25BC-%25D0%25BA%25D0%25BE%25D1%2581%25D1%2582%25D1%258E%25D0%25BC%25D0%25B5-%25D0%25B8%25D0%25BC%25D0%25B5%25D1%258E%25D1%2589%25D0%25B8%25D1%2585-%25D0%25B1%25D0%25BE%25D0%25BB%25D1%258C%25D1%2588%25D0%25BE%25D0%25B9-%25D0%25BA%25D1%2580%25D0%25B0%25D1%2581%25D0%25BD%25D1%258B%25D0%25B9-%25D0%25B7%25D0%25BD%25D0%25B0%25D0%25BA-%</a:t>
            </a:r>
            <a:r>
              <a:rPr lang="en-US" dirty="0" smtClean="0"/>
              <a:t>25D0%25B2%25D0%25BE%25D0%25BF%25D1%2580%25D0%25BE%25D1%2581%25D0%25B0-188584109.jpg&amp;ogl_url=https%3A%2F%2Fpandia.ru%2Ftext%2F83%2F638%2Fimages%2Fimg1_109.jpg</a:t>
            </a:r>
            <a:endParaRPr lang="ru-RU" dirty="0" smtClean="0"/>
          </a:p>
          <a:p>
            <a:r>
              <a:rPr lang="en-US" dirty="0"/>
              <a:t>https://yandex.ru/images/search?pos=8&amp;img_url=https%3A%2F%2Fmypresentation.ru%2Fdocuments_6%2Fc95da2209de0cc7cc5062604fb08e63a%2Fimg23.jpg&amp;text=%D0%BA%D0%BB%D0%B8%D0%BF%D0%B0%D1%80%D1%82%20%D1%81%D0%BF%D0%B0%D1%81%D0%B8%D0%B1%D0%BE%20%D0%B7%D0%B0%20%D0%B2%D0%BD%D0%B8%D0%BC%D0%B0%D0%BD%D0%B8%D0%B5%20%D0%B4%D0%BB%D1%8F%20%D0%BF%D1%80%D0%B5%D0%B7%D0%B5%D0%BD%D1%82%D0%B0%D1%86%D0%B8%D0%B8&amp;lr=10758&amp;rpt=simage&amp;source=wiz&amp;rlt_url=https%3A%2F%2Fds04.infourok.ru%2Fuploads%2Fex%2F1192%2F00096061-5b7a4446%2Fimg21.jpg&amp;ogl_url=https%3A%2F%2Fmypresentation.ru%2Fdocuments_6%2Fc95da2209de0cc7cc5062604fb08e63a%2Fimg23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6261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Студеникин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М.Т. Основы духовно-нравственной культуры народов России. Основы светской этики: учебник для 5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класса.М.:ООО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«Русское слово- учебник»,2012.</a:t>
            </a:r>
          </a:p>
          <a:p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Шемшурина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А.И. Основы религиозных культур и светской этики. Основы светской этики. 4 класс: учебник  для общеобразовательных организаций. М.: «Просвещение»,2021.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580468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</a:t>
            </a:r>
            <a:r>
              <a:rPr lang="ru-RU" sz="2700" dirty="0" smtClean="0">
                <a:solidFill>
                  <a:schemeClr val="tx1"/>
                </a:solidFill>
              </a:rPr>
              <a:t>-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внешнее оформление поведения человека в обществе, чтобы стать приятным другим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63695"/>
            <a:ext cx="5112568" cy="39087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 такое этикет?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знает, кто-то - нет.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ПРАВИЛА такие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ПОВЕДЕНИЯ, когда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привычки все плохие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Забываем навсегда.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усвоил ЭТИКЕТ,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дурных привычек нет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Чичин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74" y="2204864"/>
            <a:ext cx="3387467" cy="363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8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125" y="408372"/>
            <a:ext cx="7099168" cy="1039427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К</a:t>
            </a:r>
            <a:r>
              <a:rPr lang="ru-RU" dirty="0"/>
              <a:t>акие привычки можно назвать дурными?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08" y="1824607"/>
            <a:ext cx="2297335" cy="4522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чтение книг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76871"/>
            <a:ext cx="22860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переедание </a:t>
            </a:r>
            <a:r>
              <a:rPr lang="ru-RU" dirty="0" err="1"/>
              <a:t>фастфуда</a:t>
            </a:r>
            <a:r>
              <a:rPr lang="ru-RU" dirty="0"/>
              <a:t>, мучного, сладкого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77200"/>
            <a:ext cx="2286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занятие спортом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851756"/>
            <a:ext cx="2286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сквернословие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3" y="4221088"/>
            <a:ext cx="228600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ковыряние в носу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3354" y="4598356"/>
            <a:ext cx="230018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мытьё рук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6208" y="4997949"/>
            <a:ext cx="229733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употребление  этикетных слов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3354" y="5677935"/>
            <a:ext cx="230019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грызение</a:t>
            </a:r>
            <a:r>
              <a:rPr lang="ru-RU" dirty="0"/>
              <a:t> ногтей и ручек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772816"/>
            <a:ext cx="496746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ХОРОШИЕ ПРИВЫЧКИ!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01770"/>
            <a:ext cx="5657445" cy="39224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Этикет проявляется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3322712" cy="43533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манерах,</a:t>
            </a:r>
          </a:p>
          <a:p>
            <a:pPr marL="11430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</a:t>
            </a:r>
          </a:p>
          <a:p>
            <a:pPr marL="11430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жестах, </a:t>
            </a:r>
          </a:p>
          <a:p>
            <a:pPr marL="11430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поведении,</a:t>
            </a:r>
          </a:p>
          <a:p>
            <a:pPr marL="11430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дежде 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98324"/>
            <a:ext cx="2952328" cy="49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8568952" cy="13644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Смысл </a:t>
            </a:r>
            <a:r>
              <a:rPr lang="ru-RU" b="1" dirty="0" smtClean="0">
                <a:solidFill>
                  <a:schemeClr val="tx1"/>
                </a:solidFill>
              </a:rPr>
              <a:t>этикета </a:t>
            </a: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соглашении между людьми об одинаковом понимании того, что является привлекательным и приятным  в поведении человека.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7" y="1700808"/>
            <a:ext cx="3561952" cy="492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05" y="1700808"/>
            <a:ext cx="4956043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02" y="5095875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3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История  этикета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8802" y="1897261"/>
            <a:ext cx="2487334" cy="47709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indent="0">
              <a:buNone/>
            </a:pPr>
            <a:r>
              <a:rPr lang="ru-RU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Этике́т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фр. </a:t>
            </a:r>
            <a:r>
              <a:rPr lang="ru-RU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étiquette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этикетка, надпись) — правила поведения людей в 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обществе.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виде и значении слово было впервые употреблено при дворе короля Франции Людовика XIV — гостям были розданы карточки (этикетки) с изложением того, как они должны держаться; хотя определённые своды норм и правил поведения существовали уже с древнейших 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времён.</a:t>
            </a:r>
          </a:p>
          <a:p>
            <a:pPr indent="0">
              <a:buNone/>
            </a:pPr>
            <a:endParaRPr lang="ru-RU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деловой этикет стал появляться во времена правления Петра I.</a:t>
            </a:r>
          </a:p>
          <a:p>
            <a:pPr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7" y="1897261"/>
            <a:ext cx="2804055" cy="3986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865" y="6215564"/>
            <a:ext cx="2664297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Гиацинт </a:t>
            </a:r>
            <a:r>
              <a:rPr lang="ru-RU" sz="1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Риго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1701 год. </a:t>
            </a:r>
          </a:p>
          <a:p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Людовика 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endPara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56" y="1897261"/>
            <a:ext cx="2998469" cy="3835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78990" y="6072558"/>
            <a:ext cx="2448272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Петра I кисти Жана-Марка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Натье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1717 год</a:t>
            </a:r>
          </a:p>
        </p:txBody>
      </p:sp>
    </p:spTree>
    <p:extLst>
      <p:ext uri="{BB962C8B-B14F-4D97-AF65-F5344CB8AC3E}">
        <p14:creationId xmlns:p14="http://schemas.microsoft.com/office/powerpoint/2010/main" val="27085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8372"/>
            <a:ext cx="6851104" cy="103942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</a:t>
            </a:r>
            <a:r>
              <a:rPr lang="ru-RU" sz="2400" dirty="0" smtClean="0"/>
              <a:t>тличается ли этикет ,например,</a:t>
            </a:r>
            <a:r>
              <a:rPr lang="en-US" sz="2400" dirty="0" smtClean="0"/>
              <a:t>Xviii</a:t>
            </a:r>
            <a:r>
              <a:rPr lang="ru-RU" sz="2400" dirty="0" smtClean="0"/>
              <a:t> века  от современного?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844825"/>
            <a:ext cx="2664296" cy="8640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все чины  вне дверей, равномерно как и шляпы, а наипаче шпаги.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5" y="1836232"/>
            <a:ext cx="2592289" cy="3519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95" y="5479947"/>
            <a:ext cx="2592289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Торелли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Stefano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Torelli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(1712 - 1780) Коронационный портрет Екатерины II (Великой)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848372"/>
            <a:ext cx="2664296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весёлыми, однако ничего не портить, не ломать и  ничего не грызть.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10077" y="3813050"/>
            <a:ext cx="2664296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умеренно и не очень громко , дабы у прочих,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находящихся, уши или головы  не заболели.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269301"/>
            <a:ext cx="266030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Перстом не показывать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5865" y="5709192"/>
            <a:ext cx="266829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сердцем  и мыслями прекрасное воспринимать, наполнять красотою разум свой и душу свою.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19538" y="1916832"/>
            <a:ext cx="311695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музеях и на  выставках ведите себя спокойно, сдержанно.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53817" y="2602150"/>
            <a:ext cx="308267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тишину в залах. Не делитесь громко своими впечатлениями, не мешайте другим посетителям.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53817" y="3818498"/>
            <a:ext cx="3082678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Сдайте в гардероб сумку, рюкзак, зонт, свёрток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53817" y="4607581"/>
            <a:ext cx="308267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осматривайте экспонаты, спокойно переходите от одного стенда (витрины) к другому, не трогайте экспонаты руками.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0112" y="6090937"/>
            <a:ext cx="307580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Отключите  телефон, или поставьте в режим «Без звука».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7650263" flipV="1">
            <a:off x="4866424" y="3736277"/>
            <a:ext cx="1681012" cy="164443"/>
          </a:xfrm>
          <a:prstGeom prst="rightArrow">
            <a:avLst/>
          </a:prstGeom>
          <a:solidFill>
            <a:srgbClr val="A6D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1" y="188640"/>
            <a:ext cx="1494755" cy="14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трелка вправо 23"/>
          <p:cNvSpPr/>
          <p:nvPr/>
        </p:nvSpPr>
        <p:spPr>
          <a:xfrm rot="3949996" flipV="1">
            <a:off x="5028839" y="3859041"/>
            <a:ext cx="1681012" cy="164443"/>
          </a:xfrm>
          <a:prstGeom prst="rightArrow">
            <a:avLst/>
          </a:prstGeom>
          <a:solidFill>
            <a:srgbClr val="A6D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75035">
            <a:off x="6000512" y="4843295"/>
            <a:ext cx="8112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трелка вправо 25"/>
          <p:cNvSpPr/>
          <p:nvPr/>
        </p:nvSpPr>
        <p:spPr>
          <a:xfrm rot="3949996" flipV="1">
            <a:off x="5113311" y="3181649"/>
            <a:ext cx="1681012" cy="164443"/>
          </a:xfrm>
          <a:prstGeom prst="rightArrow">
            <a:avLst/>
          </a:prstGeom>
          <a:solidFill>
            <a:srgbClr val="A6D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58" y="6206606"/>
            <a:ext cx="290105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посетителей Эрмитажа</a:t>
            </a:r>
          </a:p>
        </p:txBody>
      </p:sp>
    </p:spTree>
    <p:extLst>
      <p:ext uri="{BB962C8B-B14F-4D97-AF65-F5344CB8AC3E}">
        <p14:creationId xmlns:p14="http://schemas.microsoft.com/office/powerpoint/2010/main" val="7145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20688"/>
            <a:ext cx="8260672" cy="82711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еремониал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-официально принятый порядок действий, обязательный при определенных обстоятельствах.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8"/>
          <a:stretch/>
        </p:blipFill>
        <p:spPr bwMode="auto">
          <a:xfrm>
            <a:off x="6854550" y="2210959"/>
            <a:ext cx="2181964" cy="197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r="20616"/>
          <a:stretch/>
        </p:blipFill>
        <p:spPr bwMode="auto">
          <a:xfrm>
            <a:off x="6876256" y="4466962"/>
            <a:ext cx="2160258" cy="171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9818"/>
            <a:ext cx="2929098" cy="195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29" y="4466962"/>
            <a:ext cx="2953026" cy="166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2" y="4293096"/>
            <a:ext cx="2674994" cy="168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724" y="6127219"/>
            <a:ext cx="28609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из Альбома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Мейерберга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Прием посланников римского императора Леопольда I русским царем Алексеем Михайловичем 24 апреля 1662 года.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4"/>
          <a:stretch/>
        </p:blipFill>
        <p:spPr bwMode="auto">
          <a:xfrm>
            <a:off x="351724" y="1717377"/>
            <a:ext cx="2974486" cy="245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7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равила  школьного этикета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5688632" cy="11003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 график посещений, приходи минут за 10-15, не опаздывай к началу занятий (если опоздал – вежливо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извинись).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4320480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приветствуй учителя, одноклассников, друзей и работников школы.</a:t>
            </a: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776" y="4365104"/>
            <a:ext cx="4302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веди себя тихо, не разговаривай, не ходи по классу без разрешения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924944"/>
            <a:ext cx="396726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 школьные принадлежности в порядке, следи за чистотой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2097" y="4365104"/>
            <a:ext cx="3976364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перемене не нужно бегать, кричать и драться, свистеть, толкать других учеников.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776" y="5733256"/>
            <a:ext cx="430222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Неприличные слова и жесты недопустимы не только во время урока, а вообще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4" y="476672"/>
            <a:ext cx="283600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5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446</TotalTime>
  <Words>791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Премудрости этикета</vt:lpstr>
      <vt:lpstr>Этикет-это внешнее оформление поведения человека в обществе, чтобы стать приятным другим. </vt:lpstr>
      <vt:lpstr>Какие привычки можно назвать дурными?</vt:lpstr>
      <vt:lpstr>Этикет проявляется</vt:lpstr>
      <vt:lpstr>Смысл этикета В соглашении между людьми об одинаковом понимании того, что является привлекательным и приятным  в поведении человека. </vt:lpstr>
      <vt:lpstr>История  этикета</vt:lpstr>
      <vt:lpstr>Отличается ли этикет ,например,Xviii века  от современного?</vt:lpstr>
      <vt:lpstr>Церемониал-официально принятый порядок действий, обязательный при определенных обстоятельствах. </vt:lpstr>
      <vt:lpstr>Правила  школьного этикета</vt:lpstr>
      <vt:lpstr>А какой этикет бывает ещё?</vt:lpstr>
      <vt:lpstr>Вопросы Почемучки</vt:lpstr>
      <vt:lpstr>домашнее задание</vt:lpstr>
      <vt:lpstr>Презентация PowerPoint</vt:lpstr>
      <vt:lpstr>Использованные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Премудрости этикета</dc:title>
  <dc:creator>Любовь</dc:creator>
  <cp:lastModifiedBy>Любовь</cp:lastModifiedBy>
  <cp:revision>48</cp:revision>
  <dcterms:created xsi:type="dcterms:W3CDTF">2021-10-18T18:48:45Z</dcterms:created>
  <dcterms:modified xsi:type="dcterms:W3CDTF">2021-10-24T02:51:17Z</dcterms:modified>
</cp:coreProperties>
</file>