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221" y="-2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A0F0396-4450-41ED-8782-C16E9BC290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DD22F28-7FD4-4974-A6C7-096B7709D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79412F-335F-4CF0-9E73-E55936425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3DB92B3-8375-47E5-AF11-5793AB7D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3615D60-A100-4FF7-890B-8D3D66754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864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4D36770-DA01-4D51-B88C-5C940E7F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39F3DE4-D0E6-448D-81D0-D99CBDE3C7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F700580-4F9F-420B-ADB9-8F457EA67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E8C99F-D223-40EA-927E-7FDC58593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DF6178B-F02A-4F16-9045-1D7E42360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428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0CBFA28-8BD4-4A49-AFBB-39D9A5D866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64188F66-1716-4221-A1E9-8C6A0FCA9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8250647-916C-4889-B684-E7F572099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714DA6-6C38-40D7-A870-1A6558AE6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FCD7EF-0226-48C7-A6EA-9B5903CF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39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00E9F3-8233-4165-BBBC-6BD05125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D78BAC2-D852-4077-8885-B64D0FA2E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DAE594B-49C7-4CD5-A46D-F98515D7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20D16AC-100D-4FC1-AC21-BF309F8CD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7CC1D7C-13B5-4F08-8A2D-ADDA162F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672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85306A-9A2B-47D9-8EBC-5C47F725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33FFB58-78F5-4C5C-A9F1-BFDA05EC9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8D54BDF-7CE1-459A-98F5-BDB2F3A1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02E2963-0E47-454C-A421-C9DEC565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76E3E9D-A569-49FD-BE55-756216361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716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3567AD-526D-434C-A828-6D3D6D34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20C4A21-7EAD-4753-A70E-D783EF91D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C8B9559-6A27-430C-9B6E-C7C39C5042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AF252E2-E807-4F30-A1CC-EB4249E83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5F7DE7C-D344-4191-9F7D-C579F550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FD74850-7B29-42AF-BFA4-A2DAE96FA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211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8FA2C9-74CF-46B1-88AD-313380F7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DF8FB00-3D9C-4FF2-B382-E3115F47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3D0ED0A-8277-4203-945F-F0D8C26EEF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A48EBC6-D7E3-4F72-8C86-7E18A3D7B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A21E1FAC-D9D2-4D26-A5F6-81EF5239B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28D8CAF-B0F5-4D44-BD88-0C743684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2EDD1AC-E3F9-4BBC-82EE-2CD1A3BE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5010D2A-0B24-417F-AB94-59CC100FB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115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DA1D19-F7E4-40DB-B057-E47A14C3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614FE64D-B86D-4F92-858C-6D680E99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EDE2D29-64B1-4EDA-B7FC-E4CBA888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CC335517-E96E-48DC-BB65-F617D9F24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424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19912B3-713D-48BE-BC8D-5D32C7BC6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F47DE2B-4C9A-4169-8BEF-3B26F019E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581212-8E70-4725-85A6-E2F1A6FE4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3834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B9BC81-08D6-481E-B8E6-2547AB288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D33E104-46E9-475D-ABEC-C06C6E8CA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81BAE1E-4115-417B-89A0-8238F4989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6EF23D-1461-4BEB-AF14-C1678D61C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5D7123A-C228-42BE-B044-1EBAF4DC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4F236E3-D07A-4E10-A9B1-534C5452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132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CAC28D-FFBB-435B-9C07-45C6ADCA8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20F087D-27AE-4F22-9167-1F77E3A8CA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CB903D4-8207-4505-A8CD-F37869CB69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0B5CFC-C1EB-4812-AD18-F8E9864F0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FCD7D7-0129-4370-8122-B4641078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3C0BCF1-0111-4330-8F3E-9E9FF6429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1227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39A23F-862A-41C4-882C-3707499FD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C041EA3-A81F-4EF0-AD69-65026839D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6B797B9-104D-4AB3-A39A-2349FA8E7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B5836-2A20-42E1-A130-5DA28A09E530}" type="datetimeFigureOut">
              <a:rPr lang="ru-RU" smtClean="0"/>
              <a:t>02.04.2021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96665EB-B83E-4F68-BF4A-886A131A3D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2798AF-D75D-4652-B37B-F50365A397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4675E-5D01-42BC-9600-CA098246D9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96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---W-O-R-K----\2021\03-30 Гильфанрова. Пазлы\презентация\GRAPHICS\00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322" y="305463"/>
            <a:ext cx="583748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ru-RU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АТМОСФЕРНОЕ </a:t>
            </a:r>
          </a:p>
          <a:p>
            <a:r>
              <a:rPr lang="ru-RU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ДАВЛЕНИЕ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pic>
        <p:nvPicPr>
          <p:cNvPr id="1027" name="Picture 3" descr="H:\---W-O-R-K----\2021\03-30 Гильфанрова. Пазлы\презентация\GRAPHICS\00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588" y="820358"/>
            <a:ext cx="2507938" cy="25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---W-O-R-K----\2021\03-30 Гильфанрова. Пазлы\презентация\GRAPHICS\00-0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989" y="2170837"/>
            <a:ext cx="2507938" cy="25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:\---W-O-R-K----\2021\03-30 Гильфанрова. Пазлы\презентация\GRAPHICS\00-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835" y="3748591"/>
            <a:ext cx="2507938" cy="251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75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---W-O-R-K----\2021\03-30 Гильфанрова. Пазлы\презентация\GRAPHICS\06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546" y="219738"/>
            <a:ext cx="109641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ea typeface="Times New Roman" panose="02020603050405020304" pitchFamily="18" charset="0"/>
              </a:rPr>
              <a:t>Известно, </a:t>
            </a:r>
            <a:endParaRPr lang="ru-RU" sz="48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ru-RU" sz="48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что </a:t>
            </a:r>
            <a:r>
              <a:rPr lang="ru-RU" sz="4800" dirty="0">
                <a:solidFill>
                  <a:schemeClr val="bg1"/>
                </a:solidFill>
                <a:ea typeface="Times New Roman" panose="02020603050405020304" pitchFamily="18" charset="0"/>
              </a:rPr>
              <a:t>воздух объемом </a:t>
            </a:r>
            <a:endParaRPr lang="ru-RU" sz="48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1 </a:t>
            </a:r>
            <a:r>
              <a:rPr lang="ru-RU" sz="4800" b="1" dirty="0">
                <a:solidFill>
                  <a:schemeClr val="bg1"/>
                </a:solidFill>
                <a:ea typeface="Times New Roman" panose="02020603050405020304" pitchFamily="18" charset="0"/>
              </a:rPr>
              <a:t>м</a:t>
            </a:r>
            <a:r>
              <a:rPr lang="ru-RU" sz="4800" b="1" baseline="30000" dirty="0">
                <a:solidFill>
                  <a:schemeClr val="bg1"/>
                </a:solidFill>
                <a:ea typeface="Times New Roman" panose="02020603050405020304" pitchFamily="18" charset="0"/>
              </a:rPr>
              <a:t>3</a:t>
            </a:r>
            <a:r>
              <a:rPr lang="ru-RU" sz="4800" b="1" dirty="0">
                <a:solidFill>
                  <a:schemeClr val="bg1"/>
                </a:solidFill>
                <a:ea typeface="Times New Roman" panose="02020603050405020304" pitchFamily="18" charset="0"/>
              </a:rPr>
              <a:t> </a:t>
            </a:r>
            <a:endParaRPr lang="ru-RU" sz="4800" b="1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ru-RU" sz="4800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имеет </a:t>
            </a:r>
            <a:r>
              <a:rPr lang="ru-RU" sz="4800" dirty="0">
                <a:solidFill>
                  <a:schemeClr val="bg1"/>
                </a:solidFill>
                <a:ea typeface="Times New Roman" panose="02020603050405020304" pitchFamily="18" charset="0"/>
              </a:rPr>
              <a:t>массу </a:t>
            </a:r>
            <a:endParaRPr lang="ru-RU" sz="4800" dirty="0" smtClean="0">
              <a:solidFill>
                <a:schemeClr val="bg1"/>
              </a:solidFill>
              <a:ea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chemeClr val="bg1"/>
                </a:solidFill>
                <a:ea typeface="Times New Roman" panose="02020603050405020304" pitchFamily="18" charset="0"/>
              </a:rPr>
              <a:t>1.29 </a:t>
            </a:r>
            <a:r>
              <a:rPr lang="ru-RU" sz="4800" b="1" dirty="0">
                <a:solidFill>
                  <a:schemeClr val="bg1"/>
                </a:solidFill>
                <a:ea typeface="Times New Roman" panose="02020603050405020304" pitchFamily="18" charset="0"/>
              </a:rPr>
              <a:t>кг. </a:t>
            </a:r>
            <a:endParaRPr lang="ru-RU" sz="4800" b="1" dirty="0">
              <a:solidFill>
                <a:schemeClr val="bg1"/>
              </a:solidFill>
            </a:endParaRPr>
          </a:p>
        </p:txBody>
      </p:sp>
      <p:pic>
        <p:nvPicPr>
          <p:cNvPr id="10243" name="Picture 3" descr="H:\---W-O-R-K----\2021\03-30 Гильфанрова. Пазлы\презентация\GRAPHICS\07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523" y="419305"/>
            <a:ext cx="5362575" cy="338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7960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---W-O-R-K----\2021\03-30 Гильфанрова. Пазлы\презентация\GRAPHICS\06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2546" y="219738"/>
            <a:ext cx="1096410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</a:t>
            </a:r>
          </a:p>
          <a:p>
            <a:r>
              <a:rPr lang="ru-RU" sz="4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вес воздуха, </a:t>
            </a:r>
          </a:p>
          <a:p>
            <a:r>
              <a:rPr lang="ru-RU" sz="4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находящегося </a:t>
            </a:r>
          </a:p>
          <a:p>
            <a:r>
              <a:rPr lang="ru-RU" sz="4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кабинете физике, </a:t>
            </a:r>
            <a:endParaRPr lang="ru-RU" sz="4000" b="1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</a:p>
          <a:p>
            <a:endParaRPr lang="ru-RU" sz="40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длина </a:t>
            </a:r>
            <a:r>
              <a:rPr lang="ru-RU" sz="4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комнаты – </a:t>
            </a:r>
            <a:r>
              <a:rPr lang="ru-RU" sz="4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10 м</a:t>
            </a:r>
            <a:r>
              <a:rPr lang="ru-RU" sz="4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0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ширина </a:t>
            </a:r>
            <a:r>
              <a:rPr lang="ru-RU" sz="4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6 м</a:t>
            </a:r>
            <a:r>
              <a:rPr lang="ru-RU" sz="4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4000" b="1" dirty="0" smtClean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4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40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4 м</a:t>
            </a:r>
            <a:r>
              <a:rPr lang="ru-RU" sz="4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H:\---W-O-R-K----\2021\03-30 Гильфанрова. Пазлы\презентация\GRAPHICS\09-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98475"/>
            <a:ext cx="5562600" cy="54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867900" y="346075"/>
            <a:ext cx="12234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</a:rPr>
              <a:t>10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15100" y="9657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</a:rPr>
              <a:t>6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6711" y="2354001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bg1"/>
                </a:solidFill>
              </a:rPr>
              <a:t>4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---W-O-R-K----\2021\03-30 Гильфанрова. Пазлы\презентация\GRAPHICS\10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7269" y="2025759"/>
            <a:ext cx="7608814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Почему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воздух </a:t>
            </a:r>
            <a:endParaRPr lang="en-US" sz="5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может раздавить 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нас </a:t>
            </a:r>
          </a:p>
          <a:p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своим </a:t>
            </a:r>
            <a:r>
              <a:rPr lang="ru-RU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весом?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8549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---W-O-R-K----\2021\03-30 Гильфанрова. Пазлы\презентация\GRAPHICS\11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2566" y="4521309"/>
            <a:ext cx="1000716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Атмосфера давит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 нас так же, 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как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давил бы слой воды, 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толщиной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10 м 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или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слой ртути 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толщиной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76 см</a:t>
            </a:r>
          </a:p>
        </p:txBody>
      </p:sp>
    </p:spTree>
    <p:extLst>
      <p:ext uri="{BB962C8B-B14F-4D97-AF65-F5344CB8AC3E}">
        <p14:creationId xmlns:p14="http://schemas.microsoft.com/office/powerpoint/2010/main" val="242528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---W-O-R-K----\2021\03-30 Гильфанрова. Пазлы\презентация\GRAPHICS\12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3566" y="1660743"/>
            <a:ext cx="6394443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Но мы справляемся 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такой нагрузкой, 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так как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внешнее 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атмосферное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давление 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Уравновешивается</a:t>
            </a: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давлением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жидкости </a:t>
            </a:r>
            <a:endParaRPr lang="ru-RU" sz="4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внутри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нашего 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организма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904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---W-O-R-K----\2021\03-30 Гильфанрова. Пазлы\презентация\GRAPHICS\13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7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---W-O-R-K----\2021\03-30 Гильфанрова. Пазлы\презентация\GRAPHICS\14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03D688F-0430-43C6-AC42-F7C1380F1C7D}"/>
              </a:ext>
            </a:extLst>
          </p:cNvPr>
          <p:cNvSpPr txBox="1">
            <a:spLocks/>
          </p:cNvSpPr>
          <p:nvPr/>
        </p:nvSpPr>
        <p:spPr>
          <a:xfrm>
            <a:off x="514350" y="36512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Вставьте пропущенные слова</a:t>
            </a:r>
            <a:endParaRPr lang="ru-RU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xmlns="" id="{17F59CD5-F25A-4143-B459-10FE69F0E4B0}"/>
              </a:ext>
            </a:extLst>
          </p:cNvPr>
          <p:cNvSpPr txBox="1">
            <a:spLocks/>
          </p:cNvSpPr>
          <p:nvPr/>
        </p:nvSpPr>
        <p:spPr>
          <a:xfrm>
            <a:off x="619125" y="1416050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Вокруг Земли существует ______, </a:t>
            </a:r>
            <a: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которая удерживается благодаря ______.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Воздух имеет ___ и давит на земную поверхность </a:t>
            </a: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на все находящиеся на ней тела.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 увеличением высоты плотность атмосферы </a:t>
            </a: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___________ и давление _________.</a:t>
            </a:r>
          </a:p>
          <a:p>
            <a:pPr marL="0" indent="0">
              <a:buNone/>
            </a:pPr>
            <a:endParaRPr lang="ru-RU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---W-O-R-K----\2021\03-30 Гильфанрова. Пазлы\презентация\GRAPHICS\15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003D688F-0430-43C6-AC42-F7C1380F1C7D}"/>
              </a:ext>
            </a:extLst>
          </p:cNvPr>
          <p:cNvSpPr txBox="1">
            <a:spLocks/>
          </p:cNvSpPr>
          <p:nvPr/>
        </p:nvSpPr>
        <p:spPr>
          <a:xfrm>
            <a:off x="1266825" y="26987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Атмосферное давление 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живой природе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15074" y="3409949"/>
            <a:ext cx="546735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Мухи и древесные лягушки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могут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держаться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оконном стекле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крошечным </a:t>
            </a:r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присоскам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которых создается </a:t>
            </a:r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разрежение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атмосферное давление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удерживает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присоску на стекле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038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---W-O-R-K----\2021\03-30 Гильфанрова. Пазлы\презентация\GRAPHICS\16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03D688F-0430-43C6-AC42-F7C1380F1C7D}"/>
              </a:ext>
            </a:extLst>
          </p:cNvPr>
          <p:cNvSpPr txBox="1">
            <a:spLocks/>
          </p:cNvSpPr>
          <p:nvPr/>
        </p:nvSpPr>
        <p:spPr>
          <a:xfrm>
            <a:off x="1266825" y="26987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Атмосферное давление 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живой природе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15074" y="1800223"/>
            <a:ext cx="54673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Слон использует атмосферное давление всякий раз, когда хочет пить.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Шея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у него короткая, и он не может нагнуть голову в воду, а опускает только хобот и втягивает воздух.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Под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действием атмосферного давления хобот наполняется водой, тогда слон изгибает его и выливает воду в рот.</a:t>
            </a:r>
            <a:endParaRPr lang="ru-RU" sz="28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34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---W-O-R-K----\2021\03-30 Гильфанрова. Пазлы\презентация\GRAPHICS\17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03D688F-0430-43C6-AC42-F7C1380F1C7D}"/>
              </a:ext>
            </a:extLst>
          </p:cNvPr>
          <p:cNvSpPr txBox="1">
            <a:spLocks/>
          </p:cNvSpPr>
          <p:nvPr/>
        </p:nvSpPr>
        <p:spPr>
          <a:xfrm>
            <a:off x="1266825" y="26987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Атмосферное давление 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живой природе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15074" y="1800223"/>
            <a:ext cx="546735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Атмосферное давление играет огромную роль в нашей жизни.</a:t>
            </a:r>
            <a:r>
              <a:rPr lang="ru-RU" sz="2800" b="1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Наше самочувствие, а очень часто и здоровье, зависят от величины атмосферного давления.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Особенно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чувствительны </a:t>
            </a:r>
            <a:endParaRPr lang="ru-RU" sz="2800" dirty="0" smtClean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изменениям атмосферного давления люди страдающие </a:t>
            </a:r>
            <a:r>
              <a:rPr lang="ru-RU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сердечно-сосудистыми </a:t>
            </a:r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заболеваниями.</a:t>
            </a:r>
            <a:endParaRPr lang="ru-RU" sz="28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8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---W-O-R-K----\2021\03-30 Гильфанрова. Пазлы\презентация\GRAPHICS\01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27330" y="204900"/>
            <a:ext cx="4333943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ru-RU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АТМОСФЕРА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48590" y="1350401"/>
            <a:ext cx="44550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воздушная оболочка Земли</a:t>
            </a:r>
          </a:p>
          <a:p>
            <a:endParaRPr lang="ru-RU" sz="2000" dirty="0" smtClean="0">
              <a:solidFill>
                <a:schemeClr val="bg1"/>
              </a:solidFill>
            </a:endParaRPr>
          </a:p>
          <a:p>
            <a:pPr algn="r"/>
            <a:r>
              <a:rPr lang="ru-RU" sz="2800" dirty="0" smtClean="0">
                <a:solidFill>
                  <a:schemeClr val="bg1"/>
                </a:solidFill>
              </a:rPr>
              <a:t>с греческого 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</a:rPr>
              <a:t>«</a:t>
            </a:r>
            <a:r>
              <a:rPr lang="ru-RU" sz="2800" dirty="0" err="1" smtClean="0">
                <a:solidFill>
                  <a:schemeClr val="bg1"/>
                </a:solidFill>
              </a:rPr>
              <a:t>атмос</a:t>
            </a:r>
            <a:r>
              <a:rPr lang="ru-RU" sz="2800" dirty="0" smtClean="0">
                <a:solidFill>
                  <a:schemeClr val="bg1"/>
                </a:solidFill>
              </a:rPr>
              <a:t>» – пар</a:t>
            </a:r>
          </a:p>
          <a:p>
            <a:pPr algn="r"/>
            <a:r>
              <a:rPr lang="ru-RU" sz="2800" dirty="0" smtClean="0">
                <a:solidFill>
                  <a:schemeClr val="bg1"/>
                </a:solidFill>
              </a:rPr>
              <a:t>«сфера» - шар </a:t>
            </a:r>
          </a:p>
          <a:p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84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:\---W-O-R-K----\2021\03-30 Гильфанрова. Пазлы\презентация\GRAPHICS\18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03D688F-0430-43C6-AC42-F7C1380F1C7D}"/>
              </a:ext>
            </a:extLst>
          </p:cNvPr>
          <p:cNvSpPr txBox="1">
            <a:spLocks/>
          </p:cNvSpPr>
          <p:nvPr/>
        </p:nvSpPr>
        <p:spPr>
          <a:xfrm>
            <a:off x="1266825" y="269874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Атмосферное давление </a:t>
            </a:r>
            <a:endParaRPr lang="ru-RU" sz="4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r"/>
            <a:r>
              <a:rPr lang="ru-RU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 </a:t>
            </a:r>
            <a:r>
              <a:rPr lang="ru-RU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живой природе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39000" y="4295771"/>
            <a:ext cx="47053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ea typeface="Times New Roman" panose="02020603050405020304" pitchFamily="18" charset="0"/>
              </a:rPr>
              <a:t>Атмосфера служит надежной защитой от вредных космических излучений, определяет климат данной местности и планеты в целом</a:t>
            </a:r>
            <a:endParaRPr lang="ru-RU" sz="2800" dirty="0">
              <a:solidFill>
                <a:schemeClr val="bg1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384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---W-O-R-K----\2021\03-30 Гильфанрова. Пазлы\презентация\GRAPHICS\19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003D688F-0430-43C6-AC42-F7C1380F1C7D}"/>
              </a:ext>
            </a:extLst>
          </p:cNvPr>
          <p:cNvSpPr txBox="1">
            <a:spLocks/>
          </p:cNvSpPr>
          <p:nvPr/>
        </p:nvSpPr>
        <p:spPr>
          <a:xfrm>
            <a:off x="7286624" y="2126455"/>
            <a:ext cx="338137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Рюкзак</a:t>
            </a:r>
          </a:p>
          <a:p>
            <a:pPr algn="ctr"/>
            <a:r>
              <a:rPr lang="ru-RU" sz="8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знаний</a:t>
            </a:r>
            <a:endParaRPr lang="ru-RU" sz="8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9467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---W-O-R-K----\2021\03-30 Гильфанрова. Пазлы\презентация\GRAPHICS\02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484455" y="138225"/>
            <a:ext cx="4524252" cy="193899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r"/>
            <a:r>
              <a:rPr lang="ru-RU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СЛОИ</a:t>
            </a:r>
          </a:p>
          <a:p>
            <a:pPr algn="r"/>
            <a:r>
              <a:rPr lang="ru-RU" sz="60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АТМОСФЕРЫ</a:t>
            </a:r>
            <a:endParaRPr lang="ru-RU" sz="6000" b="1" dirty="0">
              <a:ln/>
              <a:solidFill>
                <a:schemeClr val="accent5">
                  <a:tint val="50000"/>
                  <a:satMod val="1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535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---W-O-R-K----\2021\03-30 Гильфанрова. Пазлы\презентация\GRAPHICS\03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3150" y="0"/>
            <a:ext cx="14535150" cy="817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76925" y="214610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А</a:t>
            </a:r>
            <a:r>
              <a:rPr lang="ru-RU" sz="3600" b="1" dirty="0" smtClean="0">
                <a:ea typeface="Source Sans Pro Black" panose="020B0803030403020204" pitchFamily="34" charset="0"/>
                <a:cs typeface="Times New Roman" panose="02020603050405020304" pitchFamily="18" charset="0"/>
              </a:rPr>
              <a:t>тмосферное </a:t>
            </a:r>
            <a:r>
              <a:rPr lang="ru-RU" sz="3600" b="1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давление </a:t>
            </a:r>
            <a:r>
              <a:rPr lang="ru-RU" sz="3600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–</a:t>
            </a:r>
            <a:r>
              <a:rPr lang="ru-RU" sz="3600" b="1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 </a:t>
            </a:r>
            <a:endParaRPr lang="ru-RU" sz="3600" b="1" dirty="0" smtClean="0"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ea typeface="Source Sans Pro Black" panose="020B0803030403020204" pitchFamily="34" charset="0"/>
                <a:cs typeface="Times New Roman" panose="02020603050405020304" pitchFamily="18" charset="0"/>
              </a:rPr>
              <a:t>это </a:t>
            </a:r>
            <a:r>
              <a:rPr lang="ru-RU" sz="3600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давление, </a:t>
            </a:r>
            <a:r>
              <a:rPr lang="ru-RU" sz="3600" dirty="0" smtClean="0">
                <a:ea typeface="Source Sans Pro Black" panose="020B0803030403020204" pitchFamily="34" charset="0"/>
                <a:cs typeface="Times New Roman" panose="02020603050405020304" pitchFamily="18" charset="0"/>
              </a:rPr>
              <a:t>оказываемое </a:t>
            </a:r>
            <a:r>
              <a:rPr lang="ru-RU" sz="3600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атмосферой Земли </a:t>
            </a:r>
            <a:endParaRPr lang="ru-RU" sz="3600" dirty="0" smtClean="0"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ea typeface="Source Sans Pro Black" panose="020B0803030403020204" pitchFamily="34" charset="0"/>
                <a:cs typeface="Times New Roman" panose="02020603050405020304" pitchFamily="18" charset="0"/>
              </a:rPr>
              <a:t>на </a:t>
            </a:r>
            <a:r>
              <a:rPr lang="ru-RU" sz="3600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земную поверхность </a:t>
            </a:r>
            <a:endParaRPr lang="ru-RU" sz="3600" dirty="0" smtClean="0"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ea typeface="Source Sans Pro Black" panose="020B0803030403020204" pitchFamily="34" charset="0"/>
                <a:cs typeface="Times New Roman" panose="02020603050405020304" pitchFamily="18" charset="0"/>
              </a:rPr>
              <a:t>и </a:t>
            </a:r>
            <a:r>
              <a:rPr lang="ru-RU" sz="3600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на все тела, </a:t>
            </a:r>
            <a:endParaRPr lang="ru-RU" sz="3600" dirty="0" smtClean="0">
              <a:ea typeface="Source Sans Pro Black" panose="020B0803030403020204" pitchFamily="34" charset="0"/>
              <a:cs typeface="Times New Roman" panose="02020603050405020304" pitchFamily="18" charset="0"/>
            </a:endParaRPr>
          </a:p>
          <a:p>
            <a:r>
              <a:rPr lang="ru-RU" sz="3600" dirty="0" smtClean="0">
                <a:ea typeface="Source Sans Pro Black" panose="020B0803030403020204" pitchFamily="34" charset="0"/>
                <a:cs typeface="Times New Roman" panose="02020603050405020304" pitchFamily="18" charset="0"/>
              </a:rPr>
              <a:t>находящиеся </a:t>
            </a:r>
            <a:r>
              <a:rPr lang="ru-RU" sz="3600" dirty="0">
                <a:ea typeface="Source Sans Pro Black" panose="020B0803030403020204" pitchFamily="34" charset="0"/>
                <a:cs typeface="Times New Roman" panose="02020603050405020304" pitchFamily="18" charset="0"/>
              </a:rPr>
              <a:t>на ней</a:t>
            </a:r>
            <a:endParaRPr lang="ru-RU" sz="3600" dirty="0">
              <a:ea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3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---W-O-R-K----\2021\03-30 Гильфанрова. Пазлы\презентация\GRAPHICS\04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900" y="495300"/>
            <a:ext cx="10848975" cy="59055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3" name="Picture 3" descr="H:\---W-O-R-K----\2021\03-30 Гильфанрова. Пазлы\презентация\GRAPHICS\00-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73" y="781897"/>
            <a:ext cx="3781425" cy="37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2963812D-E037-488A-A68E-D84827AE4D1F}"/>
              </a:ext>
            </a:extLst>
          </p:cNvPr>
          <p:cNvPicPr>
            <a:picLocks/>
          </p:cNvPicPr>
          <p:nvPr/>
        </p:nvPicPr>
        <p:blipFill rotWithShape="1">
          <a:blip r:embed="rId4"/>
          <a:srcRect t="5611"/>
          <a:stretch/>
        </p:blipFill>
        <p:spPr bwMode="auto">
          <a:xfrm>
            <a:off x="1133475" y="781897"/>
            <a:ext cx="5831333" cy="36734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4BF2978-0414-4005-9781-3B8F545D194D}"/>
              </a:ext>
            </a:extLst>
          </p:cNvPr>
          <p:cNvSpPr txBox="1">
            <a:spLocks/>
          </p:cNvSpPr>
          <p:nvPr/>
        </p:nvSpPr>
        <p:spPr>
          <a:xfrm>
            <a:off x="1133475" y="5307807"/>
            <a:ext cx="8172450" cy="826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0070C0"/>
                </a:solidFill>
              </a:rPr>
              <a:t>«Перевёрнутый стакан»</a:t>
            </a:r>
            <a:endParaRPr lang="ru-RU" sz="5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163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---W-O-R-K----\2021\03-30 Гильфанрова. Пазлы\презентация\GRAPHICS\04-bac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900" y="495300"/>
            <a:ext cx="10848975" cy="59055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4BF2978-0414-4005-9781-3B8F545D194D}"/>
              </a:ext>
            </a:extLst>
          </p:cNvPr>
          <p:cNvSpPr txBox="1">
            <a:spLocks/>
          </p:cNvSpPr>
          <p:nvPr/>
        </p:nvSpPr>
        <p:spPr>
          <a:xfrm>
            <a:off x="1133475" y="5307807"/>
            <a:ext cx="5495925" cy="826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0070C0"/>
                </a:solidFill>
              </a:rPr>
              <a:t>«Яйцо в бутылке»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6146" name="Picture 2" descr="H:\---W-O-R-K----\2021\03-30 Гильфанрова. Пазлы\презентация\GRAPHICS\00-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783882"/>
            <a:ext cx="3781425" cy="379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videoeksperiment_yaytso_v_butylk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3475" y="1008130"/>
            <a:ext cx="5990844" cy="33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63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---W-O-R-K----\2021\03-30 Гильфанрова. Пазлы\презентация\GRAPHICS\04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23900" y="495300"/>
            <a:ext cx="10848975" cy="59055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4BF2978-0414-4005-9781-3B8F545D194D}"/>
              </a:ext>
            </a:extLst>
          </p:cNvPr>
          <p:cNvSpPr txBox="1">
            <a:spLocks/>
          </p:cNvSpPr>
          <p:nvPr/>
        </p:nvSpPr>
        <p:spPr>
          <a:xfrm>
            <a:off x="1133475" y="5307807"/>
            <a:ext cx="9182100" cy="82629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solidFill>
                  <a:srgbClr val="0070C0"/>
                </a:solidFill>
              </a:rPr>
              <a:t>«</a:t>
            </a:r>
            <a:r>
              <a:rPr lang="ru-RU" sz="5400" b="1" dirty="0" err="1" smtClean="0">
                <a:solidFill>
                  <a:srgbClr val="0070C0"/>
                </a:solidFill>
              </a:rPr>
              <a:t>Магдебургские</a:t>
            </a:r>
            <a:r>
              <a:rPr lang="ru-RU" sz="5400" b="1" dirty="0" smtClean="0">
                <a:solidFill>
                  <a:srgbClr val="0070C0"/>
                </a:solidFill>
              </a:rPr>
              <a:t> полушария»</a:t>
            </a:r>
            <a:endParaRPr lang="ru-RU" sz="5400" b="1" dirty="0">
              <a:solidFill>
                <a:srgbClr val="0070C0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41B773B-49DA-4933-A36B-C5D1ECD47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501" y="816738"/>
            <a:ext cx="9012771" cy="41819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52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---W-O-R-K----\2021\03-30 Гильфанрова. Пазлы\презентация\GRAPHICS\05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:\---W-O-R-K----\2021\03-30 Гильфанрова. Пазлы\презентация\GRAPHICS\Aristotle_Altemps_Inv85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95286"/>
            <a:ext cx="2750946" cy="3681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499" y="395286"/>
            <a:ext cx="51750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ea typeface="Times New Roman" panose="02020603050405020304" pitchFamily="18" charset="0"/>
              </a:rPr>
              <a:t>Аристотель </a:t>
            </a:r>
            <a:r>
              <a:rPr lang="ru-RU" sz="3600" b="1" dirty="0">
                <a:ea typeface="Times New Roman" panose="02020603050405020304" pitchFamily="18" charset="0"/>
              </a:rPr>
              <a:t>говорил</a:t>
            </a:r>
            <a:r>
              <a:rPr lang="ru-RU" sz="3600" dirty="0">
                <a:ea typeface="Times New Roman" panose="02020603050405020304" pitchFamily="18" charset="0"/>
              </a:rPr>
              <a:t> – </a:t>
            </a:r>
            <a:endParaRPr lang="ru-RU" sz="3600" dirty="0" smtClean="0">
              <a:ea typeface="Times New Roman" panose="02020603050405020304" pitchFamily="18" charset="0"/>
            </a:endParaRPr>
          </a:p>
          <a:p>
            <a:r>
              <a:rPr lang="ru-RU" sz="3600" dirty="0" smtClean="0">
                <a:ea typeface="Times New Roman" panose="02020603050405020304" pitchFamily="18" charset="0"/>
              </a:rPr>
              <a:t>сначала </a:t>
            </a:r>
            <a:r>
              <a:rPr lang="ru-RU" sz="3600" dirty="0">
                <a:ea typeface="Times New Roman" panose="02020603050405020304" pitchFamily="18" charset="0"/>
              </a:rPr>
              <a:t>собирать факты, </a:t>
            </a:r>
            <a:endParaRPr lang="ru-RU" sz="3600" dirty="0" smtClean="0">
              <a:ea typeface="Times New Roman" panose="02020603050405020304" pitchFamily="18" charset="0"/>
            </a:endParaRPr>
          </a:p>
          <a:p>
            <a:r>
              <a:rPr lang="ru-RU" sz="3600" dirty="0" smtClean="0">
                <a:ea typeface="Times New Roman" panose="02020603050405020304" pitchFamily="18" charset="0"/>
              </a:rPr>
              <a:t>и </a:t>
            </a:r>
            <a:r>
              <a:rPr lang="ru-RU" sz="3600" dirty="0">
                <a:ea typeface="Times New Roman" panose="02020603050405020304" pitchFamily="18" charset="0"/>
              </a:rPr>
              <a:t>только после этого </a:t>
            </a:r>
            <a:endParaRPr lang="ru-RU" sz="3600" dirty="0" smtClean="0">
              <a:ea typeface="Times New Roman" panose="02020603050405020304" pitchFamily="18" charset="0"/>
            </a:endParaRPr>
          </a:p>
          <a:p>
            <a:r>
              <a:rPr lang="ru-RU" sz="3600" dirty="0" smtClean="0">
                <a:ea typeface="Times New Roman" panose="02020603050405020304" pitchFamily="18" charset="0"/>
              </a:rPr>
              <a:t>связывать </a:t>
            </a:r>
            <a:r>
              <a:rPr lang="ru-RU" sz="3600" dirty="0">
                <a:ea typeface="Times New Roman" panose="02020603050405020304" pitchFamily="18" charset="0"/>
              </a:rPr>
              <a:t>их мыслью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77828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---W-O-R-K----\2021\03-30 Гильфанрова. Пазлы\презентация\GRAPHICS\06-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6871" y="457863"/>
            <a:ext cx="109641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Имеет ли воздух </a:t>
            </a:r>
          </a:p>
          <a:p>
            <a:r>
              <a:rPr lang="ru-RU" sz="13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массу?</a:t>
            </a:r>
            <a:endParaRPr lang="ru-RU" sz="13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713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1562</TotalTime>
  <Words>320</Words>
  <Application>Microsoft Office PowerPoint</Application>
  <PresentationFormat>Произвольный</PresentationFormat>
  <Paragraphs>84</Paragraphs>
  <Slides>21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Дмитрий Кашканов</cp:lastModifiedBy>
  <cp:revision>25</cp:revision>
  <dcterms:created xsi:type="dcterms:W3CDTF">2021-04-02T00:09:36Z</dcterms:created>
  <dcterms:modified xsi:type="dcterms:W3CDTF">2021-04-03T03:11:04Z</dcterms:modified>
</cp:coreProperties>
</file>