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  <p:sldId id="264" r:id="rId9"/>
    <p:sldId id="269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61502-6063-41B7-97FB-D1BC56373998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B0EA4-248A-49EC-B2DF-C556C6CCB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6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B0EA4-248A-49EC-B2DF-C556C6CCBD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1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7C00-B892-4DDC-BED6-BEEA31873F66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BEB1ADE3-7100-436E-B7D8-95333830C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7C00-B892-4DDC-BED6-BEEA31873F66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EB1ADE3-7100-436E-B7D8-95333830C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7C00-B892-4DDC-BED6-BEEA31873F66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EB1ADE3-7100-436E-B7D8-95333830C9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7C00-B892-4DDC-BED6-BEEA31873F66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EB1ADE3-7100-436E-B7D8-95333830C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7C00-B892-4DDC-BED6-BEEA31873F66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EB1ADE3-7100-436E-B7D8-95333830C95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7C00-B892-4DDC-BED6-BEEA31873F66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EB1ADE3-7100-436E-B7D8-95333830C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7C00-B892-4DDC-BED6-BEEA31873F66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ADE3-7100-436E-B7D8-95333830C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7C00-B892-4DDC-BED6-BEEA31873F66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ADE3-7100-436E-B7D8-95333830C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7C00-B892-4DDC-BED6-BEEA31873F66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ADE3-7100-436E-B7D8-95333830C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7C00-B892-4DDC-BED6-BEEA31873F66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EB1ADE3-7100-436E-B7D8-95333830C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7C00-B892-4DDC-BED6-BEEA31873F66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EB1ADE3-7100-436E-B7D8-95333830C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7C00-B892-4DDC-BED6-BEEA31873F66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EB1ADE3-7100-436E-B7D8-95333830C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7C00-B892-4DDC-BED6-BEEA31873F66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ADE3-7100-436E-B7D8-95333830C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7C00-B892-4DDC-BED6-BEEA31873F66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ADE3-7100-436E-B7D8-95333830C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7C00-B892-4DDC-BED6-BEEA31873F66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ADE3-7100-436E-B7D8-95333830C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7C00-B892-4DDC-BED6-BEEA31873F66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EB1ADE3-7100-436E-B7D8-95333830C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FFFF00"/>
            </a:gs>
            <a:gs pos="16250">
              <a:schemeClr val="tx2">
                <a:lumMod val="40000"/>
                <a:lumOff val="60000"/>
              </a:schemeClr>
            </a:gs>
            <a:gs pos="65000">
              <a:schemeClr val="accent6">
                <a:lumMod val="40000"/>
                <a:lumOff val="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67C00-B892-4DDC-BED6-BEEA31873F66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EB1ADE3-7100-436E-B7D8-95333830C9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2001396"/>
            <a:ext cx="6192688" cy="17281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28391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Дикие животные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614708"/>
            <a:ext cx="4187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МБОУ СОШ №2 с. </a:t>
            </a:r>
            <a:r>
              <a:rPr lang="ru-RU" dirty="0" err="1" smtClean="0"/>
              <a:t>Октябрское</a:t>
            </a:r>
            <a:endParaRPr lang="ru-RU" dirty="0" smtClean="0"/>
          </a:p>
          <a:p>
            <a:r>
              <a:rPr lang="ru-RU" dirty="0" smtClean="0"/>
              <a:t>Пригородный район РСО - </a:t>
            </a:r>
            <a:r>
              <a:rPr lang="ru-RU" dirty="0"/>
              <a:t>А</a:t>
            </a:r>
            <a:r>
              <a:rPr lang="ru-RU" dirty="0" smtClean="0"/>
              <a:t>лания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5877272"/>
            <a:ext cx="3342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Гегкиева</a:t>
            </a:r>
            <a:r>
              <a:rPr lang="ru-RU" dirty="0" smtClean="0"/>
              <a:t> И.В.</a:t>
            </a:r>
          </a:p>
          <a:p>
            <a:r>
              <a:rPr lang="ru-RU" dirty="0" smtClean="0"/>
              <a:t>Учитель начальных 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4927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3" y="70173"/>
            <a:ext cx="8749274" cy="1200329"/>
          </a:xfrm>
          <a:prstGeom prst="rect">
            <a:avLst/>
          </a:prstGeom>
          <a:solidFill>
            <a:srgbClr val="FFCCFF"/>
          </a:solidFill>
          <a:ln w="5715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 медведю трудно найти достаточное количество пищи, особенно растительной, поэтому ему приходиться спать в своей берлоге. Выглядит медвежья берлога как показано на картинке. Здесь представлено несколько вариантов берлог медведя: 1 — грунтовая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берлога;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полугрунтовая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берлога;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3,4 — верховые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берлоги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03845" cy="72008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Игра «Где чей хвост?»</a:t>
            </a:r>
            <a:endParaRPr lang="ru-RU" dirty="0"/>
          </a:p>
        </p:txBody>
      </p:sp>
      <p:pic>
        <p:nvPicPr>
          <p:cNvPr id="3074" name="Picture 2" descr="C:\Users\GG\Desktop\Игра Где чей хвос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43411"/>
            <a:ext cx="6264696" cy="545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30" y="2564904"/>
            <a:ext cx="4698501" cy="3758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607081"/>
            <a:ext cx="35283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Говорят, она хитра,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Кур уносит со двора.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Но зато красавица –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Всем ребятам нравится!</a:t>
            </a:r>
            <a:r>
              <a:rPr lang="ru-RU" sz="2800" b="1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6418" y="237749"/>
            <a:ext cx="165522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Загадка: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7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3851541" cy="3851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79704" y="2420888"/>
            <a:ext cx="3492896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Любит путать он следы,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Чем спасется от беды,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меняет часто шубки,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Но трусишка просто жуткий.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 под кустиком сидит,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от страха весь дрожит.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зовут его Косой,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Длинноухий и босой.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6136" y="333898"/>
            <a:ext cx="99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Загадка: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8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6" y="1159057"/>
            <a:ext cx="5138825" cy="3854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2" y="2276872"/>
            <a:ext cx="3290724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Все время по лесу он рыщет,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 в кустах кого-то ищет.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 из кустов зубами щелк,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Кто скажите это -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4288" y="332656"/>
            <a:ext cx="99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Загадка: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2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3" y="1099528"/>
            <a:ext cx="5898798" cy="4424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5711" y="2349097"/>
            <a:ext cx="3024336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Вперевалку зверь идет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 малину и по мед.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Любит сладкое он очень.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когда приходит осень,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Лезет в яму до весны,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Где он спит и видит сны.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8314" y="184702"/>
            <a:ext cx="99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Загадка: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5112568" cy="39217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9028" y="2132856"/>
            <a:ext cx="326546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Рыжий маленький зверёк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 деревьям прыг да скок.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 живёт не на земле,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на дереве в дупле.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976" y="636692"/>
            <a:ext cx="99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Загадка: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7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«Кто лишний?»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GG\Desktop\21_animals_wallpap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G\Desktop\7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28531"/>
            <a:ext cx="3010992" cy="20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G\Desktop\v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38462"/>
            <a:ext cx="2808312" cy="211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G\Desktop\56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30290"/>
            <a:ext cx="3010992" cy="212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67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G\Desktop\be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56" y="1378739"/>
            <a:ext cx="3312368" cy="24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G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3240360" cy="256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21088"/>
            <a:ext cx="3297984" cy="2473488"/>
          </a:xfrm>
          <a:prstGeom prst="rect">
            <a:avLst/>
          </a:prstGeom>
        </p:spPr>
      </p:pic>
      <p:pic>
        <p:nvPicPr>
          <p:cNvPr id="2052" name="Picture 4" descr="C:\Users\GG\Desktop\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64306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260648"/>
            <a:ext cx="748883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Игра «Кто лишний?»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31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" y="1756465"/>
            <a:ext cx="9137496" cy="510153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02" y="0"/>
            <a:ext cx="913749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Готовится медведь к зиме тщательно. Длится спячка этого хищника от трех месяцев до полугода. В период спячки перестраивается работа всего его организма. Дыхание и сердцебиение замедляется, а питаются спящие медведи только запасом подкожного жира. За период зимовки животное спит и теряет около половины своего собственного веса, линяет, но не меняет окраски. Те медведи, которые не впали в спячку, особенно опасны, так как в поисках пищи они часто вредят хозяйству людей или попадают на охотников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81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367</TotalTime>
  <Words>204</Words>
  <Application>Microsoft Office PowerPoint</Application>
  <PresentationFormat>Экран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Wisp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«Кто лишний?»</vt:lpstr>
      <vt:lpstr>Презентация PowerPoint</vt:lpstr>
      <vt:lpstr>Презентация PowerPoint</vt:lpstr>
      <vt:lpstr>Презентация PowerPoint</vt:lpstr>
      <vt:lpstr>Игра «Где чей хвост?»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GG</dc:creator>
  <cp:lastModifiedBy>Windows User</cp:lastModifiedBy>
  <cp:revision>20</cp:revision>
  <dcterms:created xsi:type="dcterms:W3CDTF">2013-03-26T17:39:19Z</dcterms:created>
  <dcterms:modified xsi:type="dcterms:W3CDTF">2021-11-21T18:25:03Z</dcterms:modified>
</cp:coreProperties>
</file>