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8" r:id="rId4"/>
    <p:sldId id="257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D68C-D2E5-4C04-8960-C480611CD37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F385-2BC0-41C2-B7B1-E5C0EF661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D68C-D2E5-4C04-8960-C480611CD37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F385-2BC0-41C2-B7B1-E5C0EF661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D68C-D2E5-4C04-8960-C480611CD37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F385-2BC0-41C2-B7B1-E5C0EF661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D68C-D2E5-4C04-8960-C480611CD37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F385-2BC0-41C2-B7B1-E5C0EF661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D68C-D2E5-4C04-8960-C480611CD37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F385-2BC0-41C2-B7B1-E5C0EF661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D68C-D2E5-4C04-8960-C480611CD37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F385-2BC0-41C2-B7B1-E5C0EF661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D68C-D2E5-4C04-8960-C480611CD37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F385-2BC0-41C2-B7B1-E5C0EF661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D68C-D2E5-4C04-8960-C480611CD37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F385-2BC0-41C2-B7B1-E5C0EF661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D68C-D2E5-4C04-8960-C480611CD37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F385-2BC0-41C2-B7B1-E5C0EF661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D68C-D2E5-4C04-8960-C480611CD37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F385-2BC0-41C2-B7B1-E5C0EF661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D68C-D2E5-4C04-8960-C480611CD37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ABF385-2BC0-41C2-B7B1-E5C0EF6612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D5D68C-D2E5-4C04-8960-C480611CD37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ABF385-2BC0-41C2-B7B1-E5C0EF66121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КОНТРОЛЬНОЕ СПИСЫВАНИЕ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Работа с текстом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2 класс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18717" y="5373216"/>
            <a:ext cx="45761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Белеенко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Е.И.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620688"/>
            <a:ext cx="27954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загадка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9698" name="Picture 2" descr="https://ds02.infourok.ru/uploads/ex/081b/00068442-06e9b21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80728"/>
            <a:ext cx="7055768" cy="5291827"/>
          </a:xfrm>
          <a:prstGeom prst="rect">
            <a:avLst/>
          </a:prstGeom>
          <a:noFill/>
        </p:spPr>
      </p:pic>
      <p:pic>
        <p:nvPicPr>
          <p:cNvPr id="29706" name="Picture 10" descr="https://avatars.mds.yandex.net/get-pdb/1935444/8f220907-daed-45e8-9e3d-a0470fb5334f/ori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32656"/>
            <a:ext cx="8020744" cy="1887131"/>
          </a:xfrm>
          <a:prstGeom prst="rect">
            <a:avLst/>
          </a:prstGeom>
          <a:noFill/>
        </p:spPr>
      </p:pic>
      <p:pic>
        <p:nvPicPr>
          <p:cNvPr id="29708" name="Picture 12" descr="https://smiles24.ru/data/smiles/anime-jivotnie-238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085184"/>
            <a:ext cx="3312368" cy="1512168"/>
          </a:xfrm>
          <a:prstGeom prst="rect">
            <a:avLst/>
          </a:prstGeom>
          <a:noFill/>
        </p:spPr>
      </p:pic>
      <p:pic>
        <p:nvPicPr>
          <p:cNvPr id="9" name="Picture 12" descr="https://smiles24.ru/data/smiles/anime-jivotnie-238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5229200"/>
            <a:ext cx="331236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 </a:t>
            </a:r>
            <a:r>
              <a:rPr lang="ru-RU" sz="2800" b="1" dirty="0"/>
              <a:t>Закинул рыболов в речку удочку</a:t>
            </a:r>
            <a:r>
              <a:rPr lang="ru-RU" sz="2800" b="1" dirty="0" smtClean="0"/>
              <a:t>.     Окунь рыба красивая.   Дёрнул </a:t>
            </a:r>
            <a:r>
              <a:rPr lang="ru-RU" sz="2800" b="1" dirty="0"/>
              <a:t>рыбак удочку и вытащил окуня</a:t>
            </a:r>
            <a:r>
              <a:rPr lang="ru-RU" sz="2800" b="1" dirty="0" smtClean="0"/>
              <a:t>.    На </a:t>
            </a:r>
            <a:r>
              <a:rPr lang="ru-RU" sz="2800" b="1" dirty="0"/>
              <a:t>боках тёмные полосы. </a:t>
            </a:r>
            <a:r>
              <a:rPr lang="ru-RU" sz="2800" b="1" dirty="0" smtClean="0"/>
              <a:t>     Окунь </a:t>
            </a:r>
            <a:r>
              <a:rPr lang="ru-RU" sz="2800" b="1" dirty="0"/>
              <a:t>любит на мелких рыбок охотиться. </a:t>
            </a:r>
            <a:r>
              <a:rPr lang="ru-RU" sz="2800" b="1" dirty="0" smtClean="0"/>
              <a:t>          Никакой </a:t>
            </a:r>
            <a:r>
              <a:rPr lang="ru-RU" sz="2800" b="1" dirty="0"/>
              <a:t>рыбёшке </a:t>
            </a:r>
            <a:r>
              <a:rPr lang="ru-RU" sz="2800" b="1" dirty="0" smtClean="0"/>
              <a:t> спуску   не  даёт!     Вдруг поплавок на воде запрыгал и утонул.    Плавники у него красные, а спина тёмно-зелёная.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836712"/>
            <a:ext cx="437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48264" y="3429000"/>
            <a:ext cx="5196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1556792"/>
            <a:ext cx="50045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16216" y="908720"/>
            <a:ext cx="47961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725144"/>
            <a:ext cx="4475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2348880"/>
            <a:ext cx="4940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924944"/>
            <a:ext cx="45076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3573016"/>
            <a:ext cx="4860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up/datas/125245/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95928" cy="6371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 </a:t>
            </a:r>
            <a:r>
              <a:rPr lang="ru-RU" sz="2800" b="1" dirty="0"/>
              <a:t>Закинул рыболов в речку удочку</a:t>
            </a:r>
            <a:r>
              <a:rPr lang="ru-RU" sz="2800" b="1" dirty="0" smtClean="0"/>
              <a:t>.     Окунь рыба красивая.   Дёрнул </a:t>
            </a:r>
            <a:r>
              <a:rPr lang="ru-RU" sz="2800" b="1" dirty="0"/>
              <a:t>рыбак удочку и вытащил окуня</a:t>
            </a:r>
            <a:r>
              <a:rPr lang="ru-RU" sz="2800" b="1" dirty="0" smtClean="0"/>
              <a:t>.    На </a:t>
            </a:r>
            <a:r>
              <a:rPr lang="ru-RU" sz="2800" b="1" dirty="0"/>
              <a:t>боках тёмные полосы. </a:t>
            </a:r>
            <a:r>
              <a:rPr lang="ru-RU" sz="2800" b="1" dirty="0" smtClean="0"/>
              <a:t>     Окунь </a:t>
            </a:r>
            <a:r>
              <a:rPr lang="ru-RU" sz="2800" b="1" dirty="0"/>
              <a:t>любит на мелких рыбок охотиться. </a:t>
            </a:r>
            <a:r>
              <a:rPr lang="ru-RU" sz="2800" b="1" dirty="0" smtClean="0"/>
              <a:t>          Никакой </a:t>
            </a:r>
            <a:r>
              <a:rPr lang="ru-RU" sz="2800" b="1" dirty="0"/>
              <a:t>рыбёшке </a:t>
            </a:r>
            <a:r>
              <a:rPr lang="ru-RU" sz="2800" b="1" dirty="0" smtClean="0"/>
              <a:t> спуску   не  даёт!     Вдруг поплавок на воде запрыгал и утонул.    Плавники у него красные, а спина тёмно-зелёная.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836712"/>
            <a:ext cx="437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48264" y="3429000"/>
            <a:ext cx="5196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1556792"/>
            <a:ext cx="50045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16216" y="908720"/>
            <a:ext cx="47961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725144"/>
            <a:ext cx="4475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2348880"/>
            <a:ext cx="4940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924944"/>
            <a:ext cx="45076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3573016"/>
            <a:ext cx="4860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188640"/>
            <a:ext cx="71910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Самостоятельное списывание</a:t>
            </a:r>
            <a:endParaRPr lang="ru-RU" sz="3600" b="1" cap="none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img2.freepng.ru/20180404/qre/kisspng-drawing-european-perch-clip-art-pisces-5ac57943963ea7.68581860152289107561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09476">
            <a:off x="5952565" y="352956"/>
            <a:ext cx="2740070" cy="152226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318178" y="548680"/>
            <a:ext cx="23966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Окунь.</a:t>
            </a:r>
            <a:endParaRPr lang="ru-RU" sz="5400" b="1" cap="none" spc="0" dirty="0">
              <a:ln w="50800"/>
              <a:solidFill>
                <a:sysClr val="windowText" lastClr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628800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 Закинул рыболов в речку удочку. Вдруг поплавок на воде запрыгал и утонул. Дёрнул рыбак удочку и вытащил окуня. Окунь рыба красивая. Плавники у него красные, а спина тёмно-зелёная. На боках тёмные полосы. Окунь любит на мелких рыбок охотиться. Никакой рыбёшке спуску не даёт!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0759" y="2967335"/>
            <a:ext cx="67424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Домашнее задание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№ 1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53</a:t>
            </a:r>
            <a:endParaRPr lang="ru-RU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195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КОНТРОЛЬНОЕ СПИСЫВАНИЕ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КОНТРОЛЬНОЕ СПИСЫВАНИЕ</dc:title>
  <dc:creator>Сергей</dc:creator>
  <cp:lastModifiedBy>Сергей</cp:lastModifiedBy>
  <cp:revision>6</cp:revision>
  <dcterms:created xsi:type="dcterms:W3CDTF">2019-11-20T17:21:00Z</dcterms:created>
  <dcterms:modified xsi:type="dcterms:W3CDTF">2019-11-20T18:12:23Z</dcterms:modified>
</cp:coreProperties>
</file>