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4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143512"/>
            <a:ext cx="8458200" cy="1285884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6000" dirty="0" smtClean="0"/>
              <a:t> </a:t>
            </a:r>
            <a:r>
              <a:rPr lang="ru-RU" sz="4200" b="1" dirty="0" smtClean="0">
                <a:solidFill>
                  <a:srgbClr val="002060"/>
                </a:solidFill>
              </a:rPr>
              <a:t>Автор -  Хубецова Д.Т., </a:t>
            </a:r>
            <a:r>
              <a:rPr lang="ru-RU" sz="4200" b="1" dirty="0" smtClean="0">
                <a:solidFill>
                  <a:srgbClr val="002060"/>
                </a:solidFill>
              </a:rPr>
              <a:t>учитель биологии 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200" b="1" dirty="0" smtClean="0">
                <a:solidFill>
                  <a:srgbClr val="002060"/>
                </a:solidFill>
              </a:rPr>
              <a:t>первая квалификационная категория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8072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МБОУ ООШ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с.Сунжа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Первоцветы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7" name="Picture 3" descr="C:\Users\User\Pictures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521497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               Душистый майский ландыш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Нежные белоснежные колокольчики выглядят трогательно и радуют тонким ароматом. Растение широко распространено в дикой природе. Его ареал охватывает почти всю Европу. Ландыш встречается на Дальнем Востоке и в Северной Америке. Расцветает он в мае.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Многие садоводы охотно высаживают на своем приусадебном участке дикое растение, выкопав его в лесу. Однако существуют интересные декоративные сорта ландыша.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18852"/>
            <a:ext cx="5286412" cy="426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74345"/>
            <a:ext cx="81439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b="1" dirty="0" smtClean="0"/>
              <a:t>    Посадочным материалом у ландышей служат ростки с кусочком корневища и мочкой корней. В зависимости от возраста они различаются по диаметру и несут или цветочную почку, или только зачатки листьев. Приблизительно можно считать, что ростки диаметром более 0,6 см с закругленной вершиной в первый год будут цвести, а диаметром меньше этого и с остроконечной верхушкой дадут только листья. Ландыши высаживают на такую глубину, чтобы корни не загибались, а ростки были бы засыпаны землей на 1-2 см.</a:t>
            </a:r>
          </a:p>
          <a:p>
            <a:pPr algn="just"/>
            <a:r>
              <a:rPr lang="ru-RU" sz="1400" b="1" dirty="0" smtClean="0"/>
              <a:t>Ростки высаживают в канавки, рядками. Расстояние между ростками 10 см, между рядками – 20-25 см. Высаженные таким образом ландыши можно держать на одном месте не менее 5 лет. Если почва сухая, посадки обязательно нужно как следует полить.</a:t>
            </a:r>
            <a:endParaRPr lang="ru-RU" sz="1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4572031" cy="26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357298"/>
            <a:ext cx="32766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952" y="1357298"/>
            <a:ext cx="28697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3108" y="642918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   Посадка майского ландыша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МАТЬ И МАЧЕХА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1142982"/>
            <a:ext cx="33575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Мать-и-мачеха – травянистый, влаголюбивый, многолетник. Размножается семенами и участками корневищ. Осенью при снижении температуры до –2°C надземная часть растения повреждается. Всходы от почек, расположенных на корневище, появляются, в зависимости от климата зоны произрастания, с марта по май. Цветение – с марта по апрель. Плодоношение – с апреля по май. Максимальная плодовитость растения достигает 19 500 семянок. Прорастание семян наблюдается в первые сутки после созревания. Глубина прорастания не более 2 см. Быстрее всего это происходит в достаточно увлажненной среде почвы. При заглублении семена быстро утрачивают жизнеспособность. В искусственной среде могут сохраняться до трех л</a:t>
            </a:r>
            <a:r>
              <a:rPr lang="ru-RU" sz="1400" dirty="0" smtClean="0"/>
              <a:t>ет.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Нежная  фиалка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307183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algn="just" fontAlgn="base"/>
            <a:r>
              <a:rPr lang="ru-RU" sz="1700" b="1" dirty="0" smtClean="0"/>
              <a:t>    За нежную красоту и изысканный аромат фиалку любят и ценят многие народы мира. Низкорослые растения высаживают в саду с глубокой древности. Их высота не превышает 10-15 см. Насчитывается около 450 видов растения.</a:t>
            </a:r>
          </a:p>
          <a:p>
            <a:pPr algn="just" fontAlgn="base"/>
            <a:r>
              <a:rPr lang="ru-RU" sz="1700" b="1" dirty="0" smtClean="0"/>
              <a:t>Как только сходит снег, начинается цветение фиалки душистой. Она наполняет сад тонким ароматом. Ее цветы окрашены в темно-фиолетовый цвет. С начала апреля до конца мая будет радовать своим цветением фиалка болотная. У нее нет запаха, а лепестки окрашены в приятный розовато-лиловый, темно-лиловый или белый цвет. На нижнем лепестке есть темно-фиолетовые прожилки.</a:t>
            </a:r>
          </a:p>
          <a:p>
            <a:pPr algn="just" fontAlgn="base"/>
            <a:r>
              <a:rPr lang="ru-RU" sz="1700" b="1" dirty="0" smtClean="0"/>
              <a:t>Весенние первоцветы любят затененные участки сада. Их можно высаживать даже в глубокой тени. Фиалкам нужна слабокислая, легкая по составу почва. Начинать посадку нужно в начале </a:t>
            </a:r>
            <a:r>
              <a:rPr lang="ru-RU" sz="1700" dirty="0" smtClean="0"/>
              <a:t>марта.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00570"/>
            <a:ext cx="28003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429132"/>
            <a:ext cx="4857784" cy="210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            СПАСИБО ЗА ВНИМАНИЕ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357694"/>
            <a:ext cx="8686800" cy="178595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Первый весенний цветок расцветает в конце зимы или в самом начале весны.  Его цветочек в закрытом состоянии напоминает капельку  или сережку.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572296" cy="408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err="1" smtClean="0"/>
              <a:t>Галантусы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/>
          </a:bodyPr>
          <a:lstStyle/>
          <a:p>
            <a:pPr algn="just" fontAlgn="base"/>
            <a:r>
              <a:rPr lang="ru-RU" sz="1500" b="1" dirty="0" smtClean="0"/>
              <a:t>   </a:t>
            </a:r>
            <a:r>
              <a:rPr lang="ru-RU" sz="1500" b="1" dirty="0" err="1" smtClean="0"/>
              <a:t>Галантусы</a:t>
            </a:r>
            <a:r>
              <a:rPr lang="ru-RU" sz="1500" b="1" dirty="0" smtClean="0"/>
              <a:t> устойчивы и неприхотливы к неблагоприятным погодным условиям. Они могут быстро разрастаться, заполняя свободное пространство в лесу или на участке.</a:t>
            </a:r>
          </a:p>
          <a:p>
            <a:pPr algn="just" fontAlgn="base"/>
            <a:r>
              <a:rPr lang="ru-RU" sz="1500" b="1" dirty="0" smtClean="0"/>
              <a:t>Для них лучше подбирать открытые участки. Подснежники не любят тяжелые почвы и избыток влаги. Высаживать подснежники надо с середины июня до ноября, когда луковицы находятся в покое.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3071834" cy="247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714752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643182"/>
            <a:ext cx="32861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пролески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000109"/>
            <a:ext cx="8572560" cy="4500594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Милые миниатюрные пролески (их можно называть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сциллы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появляющиеся ранней весной, известны многим. Существует около 90 видов этого растения. В европейской части России чаще всего встречается 2 вида пролесок – сибирская и двулистная. Их часто называют синими подснежниками. Пролески растут так близко друг к другу, что издалека напоминают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ковер. Самые ранние виды показываются на поверхности земли в конце февраля – начале марта.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Многочисленные сорта пролески выведены преимущественно из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сциллы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Сибирской. Сортовые растения имеют разную окраску цветов. Пролеска Мищенко 1рис. весной расцветает белыми колокольчиками с голубоватым отливом и синей прожилкой. Пролеска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рис. покрывается мелкими пурпурно-зелеными цветочками. У Перуанской пролески 2 рис. цветы похожи на звездочки и собраны в округлые кисти. Они окрашены в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темно-голубой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с синеватым отливом.</a:t>
            </a:r>
            <a:endParaRPr lang="ru-RU" sz="19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00570"/>
            <a:ext cx="2500330" cy="215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429132"/>
            <a:ext cx="2786050" cy="229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500570"/>
            <a:ext cx="2781327" cy="215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Высаживание пролески  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Пролески неприхотливы. Они легко размножаются луковицами и семенами. Достаточно один раз высадить на солнечном участке группу первоцветов, чтобы наслаждаться их цветением долгие годы без особых хлопот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86058"/>
            <a:ext cx="4643470" cy="37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крокусы  </a:t>
            </a:r>
            <a:r>
              <a:rPr lang="ru-RU" dirty="0" smtClean="0"/>
              <a:t>или шафран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358246" cy="3508381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ru-RU" sz="1400" dirty="0" smtClean="0"/>
              <a:t>          </a:t>
            </a:r>
            <a:r>
              <a:rPr lang="ru-RU" sz="1400" b="1" dirty="0" smtClean="0"/>
              <a:t>Крокус -  еще один раннецветущий первоцвет в наших садах. Это небольшое луковичное растение из семейства Ирисовых. Из пестиков его цветка получают краситель, а также готовят всем известную приправу. В культуру крокусы были введены еще до нашей эры на востоке — в Персии, Китае, а также в Древнем Египте</a:t>
            </a:r>
          </a:p>
          <a:p>
            <a:pPr algn="just" fontAlgn="base"/>
            <a:r>
              <a:rPr lang="ru-RU" sz="1400" b="1" dirty="0" smtClean="0"/>
              <a:t>   Завораживает невероятная красота крокусов. Существует около 80 видов этих удивительных цветов. Их лепестки отличаются по форме и цветам </a:t>
            </a:r>
            <a:r>
              <a:rPr lang="ru-RU" sz="1400" b="1" dirty="0" err="1" smtClean="0"/>
              <a:t>отенков</a:t>
            </a:r>
            <a:r>
              <a:rPr lang="ru-RU" sz="1400" b="1" dirty="0" smtClean="0"/>
              <a:t>. Крокусы бывают однотонные ; лиловые, белые, фиолетовые сиреневые, </a:t>
            </a:r>
            <a:r>
              <a:rPr lang="ru-RU" sz="1400" b="1" dirty="0" err="1" smtClean="0"/>
              <a:t>голубые</a:t>
            </a:r>
            <a:r>
              <a:rPr lang="ru-RU" sz="1400" b="1" dirty="0" smtClean="0"/>
              <a:t> и кремово-желтые  и  бывают двухцветные.</a:t>
            </a:r>
          </a:p>
          <a:p>
            <a:pPr algn="just" fontAlgn="base">
              <a:buNone/>
            </a:pPr>
            <a:r>
              <a:rPr lang="ru-RU" sz="1400" b="1" dirty="0" smtClean="0"/>
              <a:t>         Эти цветы    достигают высоту от  7 до15 см. Садоводы успешно выращивают на своих участках как дикие цветы, так и выведенные искусственно сорта и гибриды. Цветы некоторых сортов могут быть двухцветными.</a:t>
            </a:r>
          </a:p>
          <a:p>
            <a:pPr algn="just" fontAlgn="base"/>
            <a:r>
              <a:rPr lang="ru-RU" sz="1400" b="1" dirty="0" smtClean="0"/>
              <a:t>   Ранние цветы разделяют на ботанические и крупноцветковые. Ботанические растения появляются сразу после стаивания снега в период с конца февраля до начала апреля, в зависимости от региона и погоды. Они редко вырастают выше 10 см и отличаются небольшими бутонами. Их лучше высаживать группами по несколько экземпляров. К наиболее популярным сортам ботанического вида относятся: </a:t>
            </a:r>
            <a:r>
              <a:rPr lang="ru-RU" sz="1400" b="1" dirty="0" err="1" smtClean="0"/>
              <a:t>Blue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pearl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Cream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Beauty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Prins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Claus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857232"/>
            <a:ext cx="2714645" cy="169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08"/>
            <a:ext cx="2428892" cy="157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24888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Высаживание крокуса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857760"/>
            <a:ext cx="84296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</a:t>
            </a:r>
            <a:r>
              <a:rPr lang="ru-RU" sz="1400" b="1" dirty="0" smtClean="0"/>
              <a:t>Лучшее время для посадки в средней полосе — с середины сентября до середины октября. Клубнелуковицы должны быть цельными, без повреждений. Сажают их группами от 10 штук, выдерживания расстояние 8-10см друг от друга. Глубина посадки, по общему правилу, должна составлять три высоты луковицы, для крокусов не менее 5 см. Есть и небольшой секрет для того, чтобы уберечь луковицу от гнилей и плесени. Делают «рубашку» из песка — небольшой слой песка насыпают на дно посадочной лунки, устанавливают луковицы, и сверху каждую луковичку еще присыпают песком.</a:t>
            </a:r>
            <a:endParaRPr lang="ru-RU" sz="14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28640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071678"/>
            <a:ext cx="2571768" cy="233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500174"/>
            <a:ext cx="29321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21537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Красавица примула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inheri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inheri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inheri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inheri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inheri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    Примула является одним из самых любимых первоцветов у садоводов. Происхождение ее второго названия (ключики) связано с древней легендой. Народы севера Европы верили, что ключи, которыми открывает весну богиня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Фрейя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, имеют форму цветов примулы.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Ареал растения охватывает Европу, Малую Азию, Урал, Кавказ и Иран.   Известно более 500 видов первоцвета. Примула любит влажные и солнечные места. Она растет на лугах возле  рек и озер и ручьев. Но на приусадебном участке для нее лучше подобрать место в тени плодовых деревьев и кустарников.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Примула высокая отличается неприхотливостью и устойчивостью к плохим погодным условиям. Она расцветает в апреле и цветет 1,5 месяца. На цветоносе, достигающем высоты 30 см, находятся светло-желтые цветы диаметром 1,5-2 см.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257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14422"/>
            <a:ext cx="24523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3" y="1000108"/>
            <a:ext cx="25672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74345"/>
            <a:ext cx="76438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       Из примулы высокой выведено множество сортов и гибридов. Цветы-первоцветы сорта Альба удивят белоснежным цветом и желтым зевом. У примулы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Колоссеа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 лепестки малиновые с желтым зевом. Темно-синяя расцветка и желтый зев характеризуют цветы сорта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Церулеа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inherit"/>
                <a:ea typeface="Times New Roman" pitchFamily="18" charset="0"/>
                <a:cs typeface="Arial" pitchFamily="34" charset="0"/>
              </a:rPr>
              <a:t>Семена растения высаживают в ящики сразу после сбора. Высаживают саженцы в открытый грунт весной или осенью на второй год жизни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https://lovely-dom.ru/wp-content/uploads/2017/03/pervocv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4714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000372"/>
            <a:ext cx="2500330" cy="347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1113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Franklin Gothic Book</vt:lpstr>
      <vt:lpstr>Franklin Gothic Medium</vt:lpstr>
      <vt:lpstr>inherit</vt:lpstr>
      <vt:lpstr>Times New Roman</vt:lpstr>
      <vt:lpstr>Wingdings 2</vt:lpstr>
      <vt:lpstr>Трек</vt:lpstr>
      <vt:lpstr> </vt:lpstr>
      <vt:lpstr>Презентация PowerPoint</vt:lpstr>
      <vt:lpstr>                         Галантусы.</vt:lpstr>
      <vt:lpstr>  пролески  </vt:lpstr>
      <vt:lpstr>Высаживание пролески   </vt:lpstr>
      <vt:lpstr>                   крокусы  или шафран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МАТЬ И МАЧЕХА</vt:lpstr>
      <vt:lpstr>                 Нежная  фиалка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Geor</cp:lastModifiedBy>
  <cp:revision>4</cp:revision>
  <dcterms:created xsi:type="dcterms:W3CDTF">2019-10-30T18:40:56Z</dcterms:created>
  <dcterms:modified xsi:type="dcterms:W3CDTF">2022-01-05T20:23:39Z</dcterms:modified>
</cp:coreProperties>
</file>