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3" r:id="rId8"/>
    <p:sldId id="267" r:id="rId9"/>
    <p:sldId id="259" r:id="rId10"/>
    <p:sldId id="261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6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81" autoAdjust="0"/>
    <p:restoredTop sz="94660"/>
  </p:normalViewPr>
  <p:slideViewPr>
    <p:cSldViewPr>
      <p:cViewPr varScale="1">
        <p:scale>
          <a:sx n="110" d="100"/>
          <a:sy n="110" d="100"/>
        </p:scale>
        <p:origin x="160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15.02.2022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acrestike.ru/forum/" TargetMode="External"/><Relationship Id="rId2" Type="http://schemas.openxmlformats.org/officeDocument/2006/relationships/hyperlink" Target="http://ami.guru/foru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err="1" smtClean="0"/>
              <a:t>Амигуруми.Вязанная</a:t>
            </a:r>
            <a:r>
              <a:rPr lang="ru-RU" dirty="0" smtClean="0"/>
              <a:t> кукла.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43240" y="3228536"/>
            <a:ext cx="5244856" cy="175260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Разработала : </a:t>
            </a:r>
            <a:r>
              <a:rPr lang="ru-RU" dirty="0" err="1" smtClean="0"/>
              <a:t>Носкова</a:t>
            </a:r>
            <a:r>
              <a:rPr lang="ru-RU" dirty="0" smtClean="0"/>
              <a:t> </a:t>
            </a:r>
            <a:r>
              <a:rPr lang="ru-RU" dirty="0" err="1" smtClean="0"/>
              <a:t>Аюна</a:t>
            </a:r>
            <a:r>
              <a:rPr lang="ru-RU" dirty="0" smtClean="0"/>
              <a:t> Евгеньевна </a:t>
            </a:r>
          </a:p>
          <a:p>
            <a:r>
              <a:rPr lang="ru-RU" dirty="0" smtClean="0"/>
              <a:t>Учитель Технологии МОУ АСОШ №3</a:t>
            </a:r>
          </a:p>
          <a:p>
            <a:r>
              <a:rPr lang="ru-RU" dirty="0" smtClean="0"/>
              <a:t>Агинское  2017 г.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00306"/>
            <a:ext cx="2786082" cy="379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6962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Кольцо </a:t>
            </a:r>
            <a:r>
              <a:rPr lang="ru-RU" dirty="0" err="1" smtClean="0"/>
              <a:t>амигуруми</a:t>
            </a:r>
            <a:r>
              <a:rPr lang="ru-RU" dirty="0" smtClean="0"/>
              <a:t>- упрощенный способ (в одно кольцо)</a:t>
            </a:r>
            <a:endParaRPr lang="ru-RU" dirty="0"/>
          </a:p>
        </p:txBody>
      </p:sp>
      <p:pic>
        <p:nvPicPr>
          <p:cNvPr id="4" name="Содержимое 3" descr="kolco-amigurumi-kryuchkom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3500" y="3005931"/>
            <a:ext cx="6477000" cy="2247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Прибавки по кругу</a:t>
            </a:r>
            <a:endParaRPr lang="ru-RU" dirty="0"/>
          </a:p>
        </p:txBody>
      </p:sp>
      <p:pic>
        <p:nvPicPr>
          <p:cNvPr id="4" name="Содержимое 3" descr="krug-stolbikom-bez-nakid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0673" y="1935163"/>
            <a:ext cx="3593312" cy="49228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803670"/>
            <a:ext cx="5429288" cy="6054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380" y="1071546"/>
            <a:ext cx="9221380" cy="5355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862003"/>
            <a:ext cx="5572164" cy="599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678" y="785794"/>
            <a:ext cx="622401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3617" y="899367"/>
            <a:ext cx="7378911" cy="5958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5899" y="829193"/>
            <a:ext cx="6002249" cy="6028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8130" y="785794"/>
            <a:ext cx="6044073" cy="6110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838992"/>
            <a:ext cx="5357850" cy="601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История игрушек </a:t>
            </a:r>
            <a:r>
              <a:rPr lang="ru-RU" dirty="0" err="1" smtClean="0"/>
              <a:t>амигуруми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428736"/>
            <a:ext cx="8929718" cy="357190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 </a:t>
            </a:r>
            <a:r>
              <a:rPr lang="ru-RU" b="1" dirty="0" err="1" smtClean="0"/>
              <a:t>Амигуруми</a:t>
            </a:r>
            <a:r>
              <a:rPr lang="ru-RU" b="1" dirty="0" smtClean="0"/>
              <a:t> (</a:t>
            </a:r>
            <a:r>
              <a:rPr lang="ja-JP" altLang="en-US" b="1" dirty="0" smtClean="0"/>
              <a:t>編み包み</a:t>
            </a:r>
            <a:r>
              <a:rPr lang="en-US" altLang="ja-JP" b="1" dirty="0" smtClean="0"/>
              <a:t>)</a:t>
            </a:r>
            <a:r>
              <a:rPr lang="en-US" altLang="ja-JP" dirty="0" smtClean="0"/>
              <a:t>, </a:t>
            </a:r>
            <a:r>
              <a:rPr lang="ru-RU" dirty="0" smtClean="0"/>
              <a:t>означает: вязаная или трикотажная мягкая игрушка. </a:t>
            </a:r>
          </a:p>
          <a:p>
            <a:r>
              <a:rPr lang="ru-RU" dirty="0" smtClean="0"/>
              <a:t>Слово </a:t>
            </a:r>
            <a:r>
              <a:rPr lang="en-US" b="1" dirty="0" err="1" smtClean="0"/>
              <a:t>Amigurumi</a:t>
            </a:r>
            <a:r>
              <a:rPr lang="en-US" dirty="0" smtClean="0"/>
              <a:t> (</a:t>
            </a:r>
            <a:r>
              <a:rPr lang="ru-RU" dirty="0" err="1" smtClean="0"/>
              <a:t>амигуруми</a:t>
            </a:r>
            <a:r>
              <a:rPr lang="ru-RU" dirty="0" smtClean="0"/>
              <a:t>), происходит от комбинации японских слов </a:t>
            </a:r>
            <a:r>
              <a:rPr lang="en-US" b="1" dirty="0" err="1" smtClean="0"/>
              <a:t>ami</a:t>
            </a:r>
            <a:r>
              <a:rPr lang="en-US" dirty="0" smtClean="0"/>
              <a:t> — </a:t>
            </a:r>
            <a:r>
              <a:rPr lang="ru-RU" dirty="0" smtClean="0"/>
              <a:t>вязаные или трикотажные, и</a:t>
            </a:r>
            <a:r>
              <a:rPr lang="en-US" b="1" dirty="0" err="1" smtClean="0"/>
              <a:t>nuigurumi</a:t>
            </a:r>
            <a:r>
              <a:rPr lang="en-US" dirty="0" smtClean="0"/>
              <a:t> — </a:t>
            </a:r>
            <a:r>
              <a:rPr lang="ru-RU" dirty="0" smtClean="0"/>
              <a:t>кукла. </a:t>
            </a:r>
            <a:r>
              <a:rPr lang="en-US" b="1" dirty="0" err="1" smtClean="0"/>
              <a:t>Amigurumi</a:t>
            </a:r>
            <a:r>
              <a:rPr lang="en-US" dirty="0" smtClean="0"/>
              <a:t> — </a:t>
            </a:r>
            <a:r>
              <a:rPr lang="ru-RU" dirty="0" smtClean="0"/>
              <a:t>это вязаные из пряжи мягкие маленькие зверушки и существа, напоминающие человечков и героев </a:t>
            </a:r>
            <a:r>
              <a:rPr lang="ru-RU" dirty="0" err="1" smtClean="0"/>
              <a:t>аниме</a:t>
            </a:r>
            <a:r>
              <a:rPr lang="ru-RU" dirty="0" smtClean="0"/>
              <a:t>. У них, как правило, очень большая сферическая голова на маленьком тельце с небольшими конечностями, за пределами Японии такой стиль называю «</a:t>
            </a:r>
            <a:r>
              <a:rPr lang="ru-RU" dirty="0" err="1" smtClean="0"/>
              <a:t>чиби</a:t>
            </a:r>
            <a:r>
              <a:rPr lang="ru-RU" dirty="0" smtClean="0"/>
              <a:t>». Вид искусства возник недавно, но японские мастера утверждают, что история </a:t>
            </a:r>
            <a:r>
              <a:rPr lang="ru-RU" dirty="0" err="1" smtClean="0"/>
              <a:t>амигуруми</a:t>
            </a:r>
            <a:r>
              <a:rPr lang="ru-RU" dirty="0" smtClean="0"/>
              <a:t> насчитывает несколько сотен лет. Изначально, </a:t>
            </a:r>
            <a:r>
              <a:rPr lang="ru-RU" dirty="0" err="1" smtClean="0"/>
              <a:t>амигуруми</a:t>
            </a:r>
            <a:r>
              <a:rPr lang="ru-RU" dirty="0" smtClean="0"/>
              <a:t> вязались для детей и в качестве домашних оберегов, в наше время эти игрушки считаются отличным подарком.</a:t>
            </a:r>
            <a:endParaRPr lang="ru-RU" dirty="0"/>
          </a:p>
        </p:txBody>
      </p:sp>
      <p:pic>
        <p:nvPicPr>
          <p:cNvPr id="4" name="Рисунок 3" descr="Collection-of-Amigurumi игр.jpg"/>
          <p:cNvPicPr>
            <a:picLocks noChangeAspect="1"/>
          </p:cNvPicPr>
          <p:nvPr/>
        </p:nvPicPr>
        <p:blipFill>
          <a:blip r:embed="rId2" cstate="print"/>
          <a:srcRect t="10846" r="2532" b="10806"/>
          <a:stretch>
            <a:fillRect/>
          </a:stretch>
        </p:blipFill>
        <p:spPr>
          <a:xfrm>
            <a:off x="2000232" y="4786298"/>
            <a:ext cx="5500726" cy="207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857232"/>
            <a:ext cx="5444836" cy="5911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3" y="785794"/>
            <a:ext cx="6577052" cy="6028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124744"/>
            <a:ext cx="3795886" cy="506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07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Полезные ссылки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 smtClean="0">
                <a:hlinkClick r:id="rId2"/>
              </a:rPr>
              <a:t>http://ami.guru/forum</a:t>
            </a:r>
            <a:endParaRPr lang="ru-RU" u="sng" dirty="0" smtClean="0"/>
          </a:p>
          <a:p>
            <a:r>
              <a:rPr lang="en-US" dirty="0" smtClean="0">
                <a:hlinkClick r:id="rId3"/>
              </a:rPr>
              <a:t>http://nacrestike.ru/forum/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795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0001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Особенности </a:t>
            </a:r>
            <a:r>
              <a:rPr lang="ru-RU" dirty="0" err="1" smtClean="0"/>
              <a:t>амигуруми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157163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Миниатюрность  </a:t>
            </a:r>
          </a:p>
          <a:p>
            <a:pPr algn="ctr">
              <a:buNone/>
            </a:pPr>
            <a:r>
              <a:rPr lang="ru-RU" dirty="0" smtClean="0"/>
              <a:t>Маленькие до 1 см, </a:t>
            </a:r>
          </a:p>
          <a:p>
            <a:pPr algn="ctr">
              <a:buNone/>
            </a:pPr>
            <a:r>
              <a:rPr lang="ru-RU" dirty="0" smtClean="0"/>
              <a:t>Средний размер до 7см,</a:t>
            </a:r>
          </a:p>
          <a:p>
            <a:pPr algn="ctr">
              <a:buNone/>
            </a:pPr>
            <a:r>
              <a:rPr lang="ru-RU" dirty="0" smtClean="0"/>
              <a:t>Гиганты 50 см.</a:t>
            </a:r>
          </a:p>
          <a:p>
            <a:pPr>
              <a:buNone/>
            </a:pPr>
            <a:endParaRPr lang="ru-RU" dirty="0" smtClean="0"/>
          </a:p>
        </p:txBody>
      </p:sp>
      <p:pic>
        <p:nvPicPr>
          <p:cNvPr id="6" name="Рисунок 5" descr="amigurushka-malenkogo-razmera.jpg"/>
          <p:cNvPicPr>
            <a:picLocks noChangeAspect="1"/>
          </p:cNvPicPr>
          <p:nvPr/>
        </p:nvPicPr>
        <p:blipFill>
          <a:blip r:embed="rId2" cstate="print"/>
          <a:srcRect r="16000"/>
          <a:stretch>
            <a:fillRect/>
          </a:stretch>
        </p:blipFill>
        <p:spPr>
          <a:xfrm>
            <a:off x="0" y="2786058"/>
            <a:ext cx="2800370" cy="2000264"/>
          </a:xfrm>
          <a:prstGeom prst="rect">
            <a:avLst/>
          </a:prstGeom>
        </p:spPr>
      </p:pic>
      <p:pic>
        <p:nvPicPr>
          <p:cNvPr id="7" name="Рисунок 6" descr="igrushki-raznyh-razmerov ср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71736" y="3571876"/>
            <a:ext cx="3785857" cy="3286124"/>
          </a:xfrm>
          <a:prstGeom prst="rect">
            <a:avLst/>
          </a:prstGeom>
        </p:spPr>
      </p:pic>
      <p:pic>
        <p:nvPicPr>
          <p:cNvPr id="8" name="Рисунок 7" descr="bolshaya-zayka-amigurumi вели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2373" y="2357430"/>
            <a:ext cx="2661627" cy="366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8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</a:t>
            </a:r>
            <a:r>
              <a:rPr lang="ru-RU" dirty="0" err="1" smtClean="0"/>
              <a:t>амигуруми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935480"/>
            <a:ext cx="5572164" cy="492252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Миловидность</a:t>
            </a:r>
          </a:p>
          <a:p>
            <a:pPr>
              <a:buNone/>
            </a:pPr>
            <a:r>
              <a:rPr lang="ru-RU" dirty="0" smtClean="0"/>
              <a:t>Игрушечки обязательно должны быть милыми на вид, обладать человеческими чертами (глазки, ротик, ручки, ножки) и нести настроение (радость, веселье, задумчивость, грусть и т. д.). Это достигается низко посаженными глазами и высоко посаженными носом и ротиком, а также использованием тонирующих средств.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зай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9322" y="1905022"/>
            <a:ext cx="2786050" cy="4952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Особенности </a:t>
            </a:r>
            <a:r>
              <a:rPr lang="ru-RU" dirty="0" err="1" smtClean="0"/>
              <a:t>амигуруми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57364"/>
            <a:ext cx="4400552" cy="4467236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Непропорциональтность</a:t>
            </a:r>
            <a:r>
              <a:rPr lang="ru-RU" dirty="0" smtClean="0"/>
              <a:t> частей тела</a:t>
            </a:r>
          </a:p>
          <a:p>
            <a:pPr>
              <a:buNone/>
            </a:pPr>
            <a:r>
              <a:rPr lang="ru-RU" dirty="0" smtClean="0"/>
              <a:t>   Как правило, для игрушек </a:t>
            </a:r>
            <a:r>
              <a:rPr lang="ru-RU" dirty="0" err="1" smtClean="0"/>
              <a:t>амигуруми</a:t>
            </a:r>
            <a:r>
              <a:rPr lang="ru-RU" dirty="0" smtClean="0"/>
              <a:t> характерна большая шарообразная голова на маленьком цилиндрическом теле с маленькими, или наоборот, вытянутыми конечностями.</a:t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" name="Рисунок 3" descr="neproporcionalnost-igrush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57752" y="2357430"/>
            <a:ext cx="3947889" cy="4000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</a:t>
            </a:r>
            <a:r>
              <a:rPr lang="ru-RU" dirty="0" err="1" smtClean="0"/>
              <a:t>амигуруми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4257676" cy="4389120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Особый способ вязания</a:t>
            </a:r>
          </a:p>
          <a:p>
            <a:pPr>
              <a:buNone/>
            </a:pPr>
            <a:r>
              <a:rPr lang="ru-RU" dirty="0" smtClean="0"/>
              <a:t>    Детали игрушек вяжут по кругу  или овалу без швов плотным полотном, используя крючок меньшего размера относительно толщины пряжи. Далее детали набивают объёмным наполнителем и соединяют нитками или шарнирами.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 descr="detali-budushchey-igrushk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06" y="2714620"/>
            <a:ext cx="4500594" cy="3000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9608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Материалы и инструменты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Пряжа (ирис, хлопок, акрил, шерсть, фантазийная пряжа-травка и т.д.)</a:t>
            </a:r>
          </a:p>
          <a:p>
            <a:r>
              <a:rPr lang="ru-RU" dirty="0" smtClean="0"/>
              <a:t>Крючок/спицы (на размер меньше толщины пряжи)</a:t>
            </a:r>
          </a:p>
          <a:p>
            <a:r>
              <a:rPr lang="ru-RU" dirty="0" smtClean="0"/>
              <a:t>Наполнитель( </a:t>
            </a:r>
            <a:r>
              <a:rPr lang="ru-RU" dirty="0" err="1" smtClean="0"/>
              <a:t>синтепух</a:t>
            </a:r>
            <a:r>
              <a:rPr lang="ru-RU" dirty="0" smtClean="0"/>
              <a:t>, </a:t>
            </a:r>
            <a:r>
              <a:rPr lang="ru-RU" dirty="0" err="1" smtClean="0"/>
              <a:t>синтепон</a:t>
            </a:r>
            <a:r>
              <a:rPr lang="ru-RU" dirty="0" smtClean="0"/>
              <a:t>, </a:t>
            </a:r>
            <a:r>
              <a:rPr lang="ru-RU" dirty="0" err="1" smtClean="0"/>
              <a:t>холлофайбер</a:t>
            </a:r>
            <a:r>
              <a:rPr lang="ru-RU" dirty="0" smtClean="0"/>
              <a:t>, пластмассовыми или стеклянными шариками)</a:t>
            </a:r>
          </a:p>
          <a:p>
            <a:r>
              <a:rPr lang="ru-RU" dirty="0" smtClean="0"/>
              <a:t>Фурнитура (глазки, носы, бисер, </a:t>
            </a:r>
            <a:r>
              <a:rPr lang="ru-RU" dirty="0" err="1" smtClean="0"/>
              <a:t>полужемчуг</a:t>
            </a:r>
            <a:r>
              <a:rPr lang="ru-RU" dirty="0" smtClean="0"/>
              <a:t>, </a:t>
            </a:r>
            <a:r>
              <a:rPr lang="ru-RU" dirty="0" err="1" smtClean="0"/>
              <a:t>пайетки</a:t>
            </a:r>
            <a:r>
              <a:rPr lang="ru-RU" dirty="0" smtClean="0"/>
              <a:t>, бусины, пуговицы)</a:t>
            </a:r>
          </a:p>
          <a:p>
            <a:r>
              <a:rPr lang="ru-RU" dirty="0" smtClean="0"/>
              <a:t>Ножницы</a:t>
            </a:r>
          </a:p>
          <a:p>
            <a:r>
              <a:rPr lang="ru-RU" dirty="0" smtClean="0"/>
              <a:t> Материалы для деталей (фетр, драп или войлок).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3214686"/>
            <a:ext cx="1714512" cy="857256"/>
          </a:xfrm>
        </p:spPr>
        <p:txBody>
          <a:bodyPr>
            <a:normAutofit/>
          </a:bodyPr>
          <a:lstStyle/>
          <a:p>
            <a:r>
              <a:rPr lang="ru-RU" dirty="0" smtClean="0"/>
              <a:t>пряжа</a:t>
            </a:r>
            <a:endParaRPr lang="ru-RU" dirty="0"/>
          </a:p>
        </p:txBody>
      </p:sp>
      <p:pic>
        <p:nvPicPr>
          <p:cNvPr id="6" name="Содержимое 5" descr="kon-mir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676" r="66250" b="6528"/>
          <a:stretch>
            <a:fillRect/>
          </a:stretch>
        </p:blipFill>
        <p:spPr>
          <a:xfrm>
            <a:off x="6572264" y="1071546"/>
            <a:ext cx="1714512" cy="2476517"/>
          </a:xfrm>
        </p:spPr>
      </p:pic>
      <p:pic>
        <p:nvPicPr>
          <p:cNvPr id="7" name="Рисунок 6" descr="amigurumi-iz-shersti.jpg"/>
          <p:cNvPicPr>
            <a:picLocks noChangeAspect="1"/>
          </p:cNvPicPr>
          <p:nvPr/>
        </p:nvPicPr>
        <p:blipFill>
          <a:blip r:embed="rId3" cstate="print"/>
          <a:srcRect l="8750" t="2187" r="-1" b="10349"/>
          <a:stretch>
            <a:fillRect/>
          </a:stretch>
        </p:blipFill>
        <p:spPr>
          <a:xfrm>
            <a:off x="5143504" y="4214818"/>
            <a:ext cx="3520108" cy="1928826"/>
          </a:xfrm>
          <a:prstGeom prst="rect">
            <a:avLst/>
          </a:prstGeom>
        </p:spPr>
      </p:pic>
      <p:pic>
        <p:nvPicPr>
          <p:cNvPr id="8" name="Рисунок 7" descr="mishki-amigurushki-1-sm.jpg"/>
          <p:cNvPicPr>
            <a:picLocks noChangeAspect="1"/>
          </p:cNvPicPr>
          <p:nvPr/>
        </p:nvPicPr>
        <p:blipFill>
          <a:blip r:embed="rId4" cstate="print"/>
          <a:srcRect l="8750" t="3750" r="11250" b="11874"/>
          <a:stretch>
            <a:fillRect/>
          </a:stretch>
        </p:blipFill>
        <p:spPr>
          <a:xfrm>
            <a:off x="428596" y="4500570"/>
            <a:ext cx="2481280" cy="1744650"/>
          </a:xfrm>
          <a:prstGeom prst="rect">
            <a:avLst/>
          </a:prstGeom>
        </p:spPr>
      </p:pic>
      <p:pic>
        <p:nvPicPr>
          <p:cNvPr id="9" name="Рисунок 8" descr="detali-budushchey-igrushki-1.jpg"/>
          <p:cNvPicPr>
            <a:picLocks noChangeAspect="1"/>
          </p:cNvPicPr>
          <p:nvPr/>
        </p:nvPicPr>
        <p:blipFill>
          <a:blip r:embed="rId5" cstate="print"/>
          <a:srcRect l="11666" t="6191" r="21666" b="4439"/>
          <a:stretch>
            <a:fillRect/>
          </a:stretch>
        </p:blipFill>
        <p:spPr>
          <a:xfrm>
            <a:off x="642910" y="1071546"/>
            <a:ext cx="1785950" cy="2277086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 rot="20133126" flipV="1">
            <a:off x="5439532" y="3136900"/>
            <a:ext cx="703557" cy="2020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2055646">
            <a:off x="4497438" y="4369323"/>
            <a:ext cx="608342" cy="1928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2951057">
            <a:off x="2799308" y="3065454"/>
            <a:ext cx="772494" cy="1927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8778467">
            <a:off x="3143786" y="4318895"/>
            <a:ext cx="697324" cy="213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928662" y="342900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Акриловая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071538" y="6286520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«Ирис»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357950" y="6286520"/>
            <a:ext cx="2000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Шерстяная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6429388" y="3500438"/>
            <a:ext cx="271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Смесовая ( </a:t>
            </a:r>
            <a:r>
              <a:rPr lang="ru-RU" dirty="0" err="1" smtClean="0"/>
              <a:t>акрил+х</a:t>
            </a:r>
            <a:r>
              <a:rPr lang="ru-RU" dirty="0" smtClean="0"/>
              <a:t>/б)</a:t>
            </a:r>
            <a:endParaRPr lang="ru-RU" dirty="0"/>
          </a:p>
        </p:txBody>
      </p:sp>
      <p:pic>
        <p:nvPicPr>
          <p:cNvPr id="18" name="Рисунок 17" descr="amigurumi-iz-travki.jpg"/>
          <p:cNvPicPr>
            <a:picLocks noChangeAspect="1"/>
          </p:cNvPicPr>
          <p:nvPr/>
        </p:nvPicPr>
        <p:blipFill>
          <a:blip r:embed="rId6" cstate="print"/>
          <a:srcRect l="31250" t="22494" r="40000" b="9657"/>
          <a:stretch>
            <a:fillRect/>
          </a:stretch>
        </p:blipFill>
        <p:spPr>
          <a:xfrm>
            <a:off x="3857620" y="714356"/>
            <a:ext cx="1332222" cy="2143140"/>
          </a:xfrm>
          <a:prstGeom prst="rect">
            <a:avLst/>
          </a:prstGeom>
        </p:spPr>
      </p:pic>
      <p:sp>
        <p:nvSpPr>
          <p:cNvPr id="19" name="Стрелка вправо 18"/>
          <p:cNvSpPr/>
          <p:nvPr/>
        </p:nvSpPr>
        <p:spPr>
          <a:xfrm rot="16200000" flipV="1">
            <a:off x="4250529" y="3036091"/>
            <a:ext cx="428628" cy="214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286380" y="2571744"/>
            <a:ext cx="1143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«Травка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Кольцо </a:t>
            </a:r>
            <a:r>
              <a:rPr lang="ru-RU" dirty="0" err="1" smtClean="0"/>
              <a:t>амигуруми</a:t>
            </a:r>
            <a:r>
              <a:rPr lang="ru-RU" dirty="0" smtClean="0"/>
              <a:t> –японский способ</a:t>
            </a:r>
            <a:endParaRPr lang="ru-RU" dirty="0"/>
          </a:p>
        </p:txBody>
      </p:sp>
      <p:pic>
        <p:nvPicPr>
          <p:cNvPr id="4" name="Содержимое 3" descr="kolco-amigurum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1993412"/>
            <a:ext cx="8342326" cy="3864460"/>
          </a:xfrm>
        </p:spPr>
      </p:pic>
    </p:spTree>
    <p:extLst>
      <p:ext uri="{BB962C8B-B14F-4D97-AF65-F5344CB8AC3E}">
        <p14:creationId xmlns:p14="http://schemas.microsoft.com/office/powerpoint/2010/main" val="57838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512</TotalTime>
  <Words>255</Words>
  <Application>Microsoft Office PowerPoint</Application>
  <PresentationFormat>Экран (4:3)</PresentationFormat>
  <Paragraphs>40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Calibri</vt:lpstr>
      <vt:lpstr>Constantia</vt:lpstr>
      <vt:lpstr>HGP明朝E</vt:lpstr>
      <vt:lpstr>Wingdings 2</vt:lpstr>
      <vt:lpstr>Поток</vt:lpstr>
      <vt:lpstr>Амигуруми.Вязанная кукла.</vt:lpstr>
      <vt:lpstr>История игрушек амигуруми</vt:lpstr>
      <vt:lpstr>Особенности амигуруми</vt:lpstr>
      <vt:lpstr>Особенности амигуруми</vt:lpstr>
      <vt:lpstr>Особенности амигуруми</vt:lpstr>
      <vt:lpstr>Особенности амигуруми</vt:lpstr>
      <vt:lpstr>Материалы и инструменты</vt:lpstr>
      <vt:lpstr>пряжа</vt:lpstr>
      <vt:lpstr>Кольцо амигуруми –японский способ</vt:lpstr>
      <vt:lpstr>Кольцо амигуруми- упрощенный способ (в одно кольцо)</vt:lpstr>
      <vt:lpstr>Прибавки по кругу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ссылки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Амигуруми.Вязанная кукла.</dc:title>
  <dc:creator>User_3_11K-ПК</dc:creator>
  <cp:lastModifiedBy>intel</cp:lastModifiedBy>
  <cp:revision>44</cp:revision>
  <dcterms:created xsi:type="dcterms:W3CDTF">2017-04-05T03:21:14Z</dcterms:created>
  <dcterms:modified xsi:type="dcterms:W3CDTF">2022-02-15T12:30:41Z</dcterms:modified>
</cp:coreProperties>
</file>