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57" r:id="rId4"/>
    <p:sldId id="258" r:id="rId5"/>
    <p:sldId id="263" r:id="rId6"/>
    <p:sldId id="269" r:id="rId7"/>
    <p:sldId id="268" r:id="rId8"/>
    <p:sldId id="276" r:id="rId9"/>
    <p:sldId id="262" r:id="rId10"/>
    <p:sldId id="261" r:id="rId11"/>
    <p:sldId id="264" r:id="rId12"/>
    <p:sldId id="272" r:id="rId13"/>
    <p:sldId id="271" r:id="rId14"/>
    <p:sldId id="270" r:id="rId15"/>
    <p:sldId id="260" r:id="rId16"/>
    <p:sldId id="265" r:id="rId17"/>
    <p:sldId id="266" r:id="rId18"/>
    <p:sldId id="267" r:id="rId19"/>
    <p:sldId id="275" r:id="rId20"/>
    <p:sldId id="274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ADA70A1-2001-4D53-ABB6-292D0C47D22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7816D9A-6DFF-41BB-8965-8C698423BE6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класс.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« Решение задач и числовых выражений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– составитель: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Мещеркина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Валентиновна, учитель высшей категории МБОУ гимназии № 45, г. 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Владикавказ.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Урок математики.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0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140968"/>
            <a:ext cx="8496943" cy="32403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Юннаты заготовили лекарственные травы: ромашку.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одорожник и зверобой. Всего 100 кг. Ромашки и подорожника было 50 кг. Подорожника и зверобоя 70 кг.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2010552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Поставьте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b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решите задачу. 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45" y="178937"/>
            <a:ext cx="27305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00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" y="1989138"/>
            <a:ext cx="767926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68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Ёж обыкновенный.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3924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6612"/>
            <a:ext cx="50040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Ёж ушастый.</a:t>
            </a:r>
            <a:endParaRPr lang="ru-RU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65437"/>
            <a:ext cx="5031401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887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78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Морской ёж.</a:t>
            </a: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48" y="2720975"/>
            <a:ext cx="5516033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" y="1556792"/>
            <a:ext cx="43934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11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060848"/>
            <a:ext cx="8496943" cy="40653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группа.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мире насчитывается 8 600 видов птиц, а зверей – 4 000 видов.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Поставить вопрос так, чтоб задача решалась вычитанием.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в группах.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1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060848"/>
            <a:ext cx="8424935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Продолжительность жизни дуба </a:t>
            </a:r>
            <a:endParaRPr lang="ru-RU" sz="4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1.200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лет, а продолжительность жизни ели составляет 2/3 всех лет дуба.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………………..?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группа.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37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04864"/>
            <a:ext cx="8352927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10 суток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лось может съесть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1.700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веточек. Сколько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……..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съест лось за 5 суток?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группа.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79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060848"/>
            <a:ext cx="8208911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Слон живёт 100 лет, а лягушка – 20 лет. 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Поставить вопрос так, чтобы задача решалась делением.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группа.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6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7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Длина сада прямоугольной формы 60 м, а ширина в 3 раза меньше. Найдите периметр и площадь сада.</a:t>
            </a:r>
          </a:p>
          <a:p>
            <a:pPr marL="0" indent="0">
              <a:buNone/>
            </a:pP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Длина участка прямоугольной формы 30 м,  ширина 10 м. На каждые 3 м2 посадили плодовое дерево. Сколько деревьев посадили?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92" y="4797152"/>
            <a:ext cx="284380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75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568951" cy="4209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Вычислить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3000 : 100 * 20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* 100 : 1000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( 260 – 60) * 5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(1200 + 800) : 100</a:t>
            </a:r>
          </a:p>
          <a:p>
            <a:pPr marL="0" indent="0" algn="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 ч 36 мин – 2ч </a:t>
            </a:r>
          </a:p>
          <a:p>
            <a:pPr marL="0" indent="0" algn="r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км 280 м -  17 км </a:t>
            </a:r>
          </a:p>
          <a:p>
            <a:pPr marL="0" indent="0" algn="r"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 ц 26 кг -  18 кг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Устный счет.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7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00808"/>
            <a:ext cx="8424935" cy="4824536"/>
          </a:xfrm>
        </p:spPr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 было сегодня на уроке понятно?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 легко и интересно работать?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испытывал небольшие затруднения? В      чем они проявлялись?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кого были большие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трудности? 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чем они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заключались?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Рефлексия.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789040"/>
            <a:ext cx="29876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88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956647" cy="2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875002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Учебник, стр. 90, № 4 , 6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15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1844824"/>
            <a:ext cx="7740848" cy="42813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( 800 + 200)  :  2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: 3 * 10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стороны может иметь прямоугольник, периметр которого равен периметру квадрата со стороной 5 см?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3.Составить задачу.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6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352927" cy="39933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 думаете, какие цели и задачи мы сегодня будем ставить перед собой на уроке, как будем их решать?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Как, по вашему, будет звучать тема нашего урока?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Постановка целей и задач урока, формулирование темы урока.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1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Работа в парах. 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вами два уравнения. Обменяйтесь мнениями между собой и выберете для решения: 1 вариант уравнение, которое решается вычитанием, 2 вариант – уравнение, которое решается сложением.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– 260 = 30*20              820 -  х = 900 : 3</a:t>
            </a:r>
          </a:p>
          <a:p>
            <a:pPr>
              <a:buFontTx/>
              <a:buChar char="-"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по теме урока.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86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8256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Охранять природу – значит охранять Родину.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1206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8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728192"/>
          </a:xfrm>
        </p:spPr>
        <p:txBody>
          <a:bodyPr>
            <a:noAutofit/>
          </a:bodyPr>
          <a:lstStyle/>
          <a:p>
            <a:pPr algn="r"/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97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75466"/>
            <a:ext cx="8280919" cy="39218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Экология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это наука, изучающая взаимодействие живых организмов с окружающей средой. Исходя из перевода составного термина, это наука о доме. Но под словом «дом» в экологии понимают не то или, точнее, не только то жилище, в котором проживает конкретная семья, отдельный человек или даже группа людей.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24"/>
            <a:ext cx="525462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18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44824"/>
            <a:ext cx="8568951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подкормки животных ребята заготовили 5 мешков овощей по 30 кг в каждом. За зиму израсходовали 9/10 всех овощей. Сколько кг овощей осталось?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над задачами.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293096"/>
            <a:ext cx="306705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1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144</TotalTime>
  <Words>550</Words>
  <Application>Microsoft Office PowerPoint</Application>
  <PresentationFormat>Экран (4:3)</PresentationFormat>
  <Paragraphs>58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Урок математики.</vt:lpstr>
      <vt:lpstr>Устный счет.</vt:lpstr>
      <vt:lpstr>3.Составить задачу.</vt:lpstr>
      <vt:lpstr>Постановка целей и задач урока, формулирование темы урока.</vt:lpstr>
      <vt:lpstr>Работа по теме урока.</vt:lpstr>
      <vt:lpstr>Охранять природу – значит охранять Родину.</vt:lpstr>
      <vt:lpstr>Презентация PowerPoint</vt:lpstr>
      <vt:lpstr>Презентация PowerPoint</vt:lpstr>
      <vt:lpstr>Работа над задачами.</vt:lpstr>
      <vt:lpstr>Поставьте  вопрос  и решите задачу. </vt:lpstr>
      <vt:lpstr>Физминутка. </vt:lpstr>
      <vt:lpstr>Ёж обыкновенный.</vt:lpstr>
      <vt:lpstr>Ёж ушастый.</vt:lpstr>
      <vt:lpstr>Морской ёж.</vt:lpstr>
      <vt:lpstr>Работа в группах.</vt:lpstr>
      <vt:lpstr>2 группа.</vt:lpstr>
      <vt:lpstr>3 группа.</vt:lpstr>
      <vt:lpstr>4 группа.</vt:lpstr>
      <vt:lpstr>Самостоятельная работа.</vt:lpstr>
      <vt:lpstr>Рефлексия.</vt:lpstr>
      <vt:lpstr>Домашнее задание.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математики.</dc:title>
  <dc:creator>Windows User</dc:creator>
  <cp:lastModifiedBy>Windows User</cp:lastModifiedBy>
  <cp:revision>18</cp:revision>
  <dcterms:created xsi:type="dcterms:W3CDTF">2021-11-15T16:55:37Z</dcterms:created>
  <dcterms:modified xsi:type="dcterms:W3CDTF">2021-12-27T12:59:54Z</dcterms:modified>
</cp:coreProperties>
</file>