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351" r:id="rId3"/>
    <p:sldId id="306" r:id="rId4"/>
    <p:sldId id="366" r:id="rId5"/>
    <p:sldId id="365" r:id="rId6"/>
    <p:sldId id="380" r:id="rId7"/>
    <p:sldId id="383" r:id="rId8"/>
    <p:sldId id="325" r:id="rId9"/>
    <p:sldId id="311" r:id="rId10"/>
    <p:sldId id="356" r:id="rId11"/>
    <p:sldId id="304" r:id="rId12"/>
    <p:sldId id="353" r:id="rId13"/>
    <p:sldId id="312" r:id="rId14"/>
    <p:sldId id="405" r:id="rId15"/>
    <p:sldId id="261" r:id="rId16"/>
    <p:sldId id="363" r:id="rId17"/>
    <p:sldId id="322" r:id="rId18"/>
    <p:sldId id="303" r:id="rId19"/>
    <p:sldId id="386" r:id="rId20"/>
    <p:sldId id="317" r:id="rId21"/>
    <p:sldId id="323" r:id="rId22"/>
    <p:sldId id="335" r:id="rId23"/>
    <p:sldId id="331" r:id="rId24"/>
    <p:sldId id="330" r:id="rId25"/>
    <p:sldId id="336" r:id="rId26"/>
    <p:sldId id="329" r:id="rId27"/>
    <p:sldId id="25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65"/>
    <a:srgbClr val="FF7C80"/>
    <a:srgbClr val="EBEBEB"/>
    <a:srgbClr val="BBBBBB"/>
    <a:srgbClr val="D8D8D8"/>
    <a:srgbClr val="EAEAEA"/>
    <a:srgbClr val="E5C037"/>
    <a:srgbClr val="213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outlineViewPr>
    <p:cViewPr>
      <p:scale>
        <a:sx n="33" d="100"/>
        <a:sy n="33" d="100"/>
      </p:scale>
      <p:origin x="0" y="-79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36F142-C2B7-494F-9D7C-464485AA77A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5434B5-1723-41F5-8F26-FDA9580097E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Методическое сопровождение внедрения </a:t>
          </a:r>
        </a:p>
        <a:p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ФГОС НОО и</a:t>
          </a:r>
        </a:p>
        <a:p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ФГОС ООО</a:t>
          </a:r>
          <a:endParaRPr lang="ru-RU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5876D-8DF2-438F-9F6F-907AC137A27B}" type="parTrans" cxnId="{2E635F2A-9246-43A3-B662-1C067CF45770}">
      <dgm:prSet/>
      <dgm:spPr/>
      <dgm:t>
        <a:bodyPr/>
        <a:lstStyle/>
        <a:p>
          <a:endParaRPr lang="ru-RU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8B06C-00FF-4D73-84FF-B00F0EE140EE}" type="sibTrans" cxnId="{2E635F2A-9246-43A3-B662-1C067CF45770}">
      <dgm:prSet/>
      <dgm:spPr/>
      <dgm:t>
        <a:bodyPr/>
        <a:lstStyle/>
        <a:p>
          <a:endParaRPr lang="ru-RU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6DD09D-BACD-42E6-B684-1C70359F812F}">
      <dgm:prSet phldrT="[Текст]" custT="1"/>
      <dgm:spPr/>
      <dgm:t>
        <a:bodyPr/>
        <a:lstStyle/>
        <a:p>
          <a:r>
            <a:rPr lang="ru-RU" sz="1800" b="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Нормативно-правовой аспект</a:t>
          </a:r>
        </a:p>
        <a:p>
          <a:endParaRPr lang="ru-RU" sz="1800" b="0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1ECC3-7CAB-4B61-9C12-E7E790D13B8A}" type="parTrans" cxnId="{0C848E69-B5DF-4427-862A-1BFFAA4F22C4}">
      <dgm:prSet/>
      <dgm:spPr/>
      <dgm:t>
        <a:bodyPr/>
        <a:lstStyle/>
        <a:p>
          <a:endParaRPr lang="ru-RU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460BF1-21FF-431A-9354-1EAF2B95CDEF}" type="sibTrans" cxnId="{0C848E69-B5DF-4427-862A-1BFFAA4F22C4}">
      <dgm:prSet/>
      <dgm:spPr/>
      <dgm:t>
        <a:bodyPr/>
        <a:lstStyle/>
        <a:p>
          <a:endParaRPr lang="ru-RU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9F842-579F-4D9B-A8E6-174733C16341}">
      <dgm:prSet phldrT="[Текст]" custT="1"/>
      <dgm:spPr/>
      <dgm:t>
        <a:bodyPr/>
        <a:lstStyle/>
        <a:p>
          <a:r>
            <a:rPr lang="ru-RU" sz="1800" b="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Организационно-</a:t>
          </a:r>
          <a:r>
            <a:rPr lang="ru-RU" sz="1800" b="0" i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деятельностный</a:t>
          </a:r>
          <a:r>
            <a:rPr lang="ru-RU" sz="1800" b="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аспект</a:t>
          </a:r>
          <a:endParaRPr lang="ru-RU" sz="1800" b="0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0D994-1253-4969-8CB8-61062D5F6D2A}" type="parTrans" cxnId="{BE41474C-0DD7-429C-A42F-C494F2EC6B83}">
      <dgm:prSet/>
      <dgm:spPr/>
      <dgm:t>
        <a:bodyPr/>
        <a:lstStyle/>
        <a:p>
          <a:endParaRPr lang="ru-RU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92AD02-9B6A-4E95-A383-474E7324F5BF}" type="sibTrans" cxnId="{BE41474C-0DD7-429C-A42F-C494F2EC6B83}">
      <dgm:prSet/>
      <dgm:spPr/>
      <dgm:t>
        <a:bodyPr/>
        <a:lstStyle/>
        <a:p>
          <a:endParaRPr lang="ru-RU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ECD14B-37C4-47D4-87B0-4B71A8B4649B}">
      <dgm:prSet phldrT="[Текст]" custT="1"/>
      <dgm:spPr/>
      <dgm:t>
        <a:bodyPr/>
        <a:lstStyle/>
        <a:p>
          <a:r>
            <a:rPr lang="ru-RU" sz="1800" b="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Ресурсный аспект</a:t>
          </a:r>
          <a:endParaRPr lang="ru-RU" sz="1800" b="0" i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3E67A-AFCE-4309-9B98-C178A41FB145}" type="parTrans" cxnId="{934A59F6-EA76-4D36-8D0C-CFCBFE46E257}">
      <dgm:prSet/>
      <dgm:spPr/>
      <dgm:t>
        <a:bodyPr/>
        <a:lstStyle/>
        <a:p>
          <a:endParaRPr lang="ru-RU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8BB58-0298-429A-9A23-BDDAFB7BA002}" type="sibTrans" cxnId="{934A59F6-EA76-4D36-8D0C-CFCBFE46E257}">
      <dgm:prSet/>
      <dgm:spPr/>
      <dgm:t>
        <a:bodyPr/>
        <a:lstStyle/>
        <a:p>
          <a:endParaRPr lang="ru-RU" b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2488E6-8115-406C-A8FD-E6747EB32429}" type="pres">
      <dgm:prSet presAssocID="{1A36F142-C2B7-494F-9D7C-464485AA77A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2DD5081-B740-46C2-973A-F6692E2CEB14}" type="pres">
      <dgm:prSet presAssocID="{E15434B5-1723-41F5-8F26-FDA9580097E5}" presName="thickLine" presStyleLbl="alignNode1" presStyleIdx="0" presStyleCnt="1"/>
      <dgm:spPr/>
    </dgm:pt>
    <dgm:pt modelId="{AC5237F9-F041-4BBF-AE13-4FA66CBAABDF}" type="pres">
      <dgm:prSet presAssocID="{E15434B5-1723-41F5-8F26-FDA9580097E5}" presName="horz1" presStyleCnt="0"/>
      <dgm:spPr/>
    </dgm:pt>
    <dgm:pt modelId="{737A18F0-3215-40EA-B086-6C2068E3A7D0}" type="pres">
      <dgm:prSet presAssocID="{E15434B5-1723-41F5-8F26-FDA9580097E5}" presName="tx1" presStyleLbl="revTx" presStyleIdx="0" presStyleCnt="4" custScaleX="314212"/>
      <dgm:spPr/>
      <dgm:t>
        <a:bodyPr/>
        <a:lstStyle/>
        <a:p>
          <a:endParaRPr lang="ru-RU"/>
        </a:p>
      </dgm:t>
    </dgm:pt>
    <dgm:pt modelId="{CA4E6202-B091-44F9-A36B-992752D4A8E2}" type="pres">
      <dgm:prSet presAssocID="{E15434B5-1723-41F5-8F26-FDA9580097E5}" presName="vert1" presStyleCnt="0"/>
      <dgm:spPr/>
    </dgm:pt>
    <dgm:pt modelId="{44F79637-14DD-4180-9695-C0D04BEF2CC9}" type="pres">
      <dgm:prSet presAssocID="{736DD09D-BACD-42E6-B684-1C70359F812F}" presName="vertSpace2a" presStyleCnt="0"/>
      <dgm:spPr/>
    </dgm:pt>
    <dgm:pt modelId="{B87C4E85-5886-4DD3-86C5-3879AF902D0C}" type="pres">
      <dgm:prSet presAssocID="{736DD09D-BACD-42E6-B684-1C70359F812F}" presName="horz2" presStyleCnt="0"/>
      <dgm:spPr/>
    </dgm:pt>
    <dgm:pt modelId="{9DBE4915-1972-4141-88CC-029E87B7121D}" type="pres">
      <dgm:prSet presAssocID="{736DD09D-BACD-42E6-B684-1C70359F812F}" presName="horzSpace2" presStyleCnt="0"/>
      <dgm:spPr/>
    </dgm:pt>
    <dgm:pt modelId="{5AD94F8B-67E3-4906-8888-75A24A488F9D}" type="pres">
      <dgm:prSet presAssocID="{736DD09D-BACD-42E6-B684-1C70359F812F}" presName="tx2" presStyleLbl="revTx" presStyleIdx="1" presStyleCnt="4"/>
      <dgm:spPr/>
      <dgm:t>
        <a:bodyPr/>
        <a:lstStyle/>
        <a:p>
          <a:endParaRPr lang="ru-RU"/>
        </a:p>
      </dgm:t>
    </dgm:pt>
    <dgm:pt modelId="{A971D191-D349-41CA-B239-8E95CA1BEC2C}" type="pres">
      <dgm:prSet presAssocID="{736DD09D-BACD-42E6-B684-1C70359F812F}" presName="vert2" presStyleCnt="0"/>
      <dgm:spPr/>
    </dgm:pt>
    <dgm:pt modelId="{A4562A3B-5F05-4AF7-BFF8-E1365C9E4F8F}" type="pres">
      <dgm:prSet presAssocID="{736DD09D-BACD-42E6-B684-1C70359F812F}" presName="thinLine2b" presStyleLbl="callout" presStyleIdx="0" presStyleCnt="3"/>
      <dgm:spPr/>
    </dgm:pt>
    <dgm:pt modelId="{D28BD207-4FBC-4CF9-AAC4-BB4C8AABD177}" type="pres">
      <dgm:prSet presAssocID="{736DD09D-BACD-42E6-B684-1C70359F812F}" presName="vertSpace2b" presStyleCnt="0"/>
      <dgm:spPr/>
    </dgm:pt>
    <dgm:pt modelId="{46350452-5808-4AC9-93B4-C8B3D7E74A12}" type="pres">
      <dgm:prSet presAssocID="{31A9F842-579F-4D9B-A8E6-174733C16341}" presName="horz2" presStyleCnt="0"/>
      <dgm:spPr/>
    </dgm:pt>
    <dgm:pt modelId="{9CC0912A-FCAA-46E4-93C6-1CFF44971938}" type="pres">
      <dgm:prSet presAssocID="{31A9F842-579F-4D9B-A8E6-174733C16341}" presName="horzSpace2" presStyleCnt="0"/>
      <dgm:spPr/>
    </dgm:pt>
    <dgm:pt modelId="{793C79EA-24BE-40CD-8B0E-13CD17BFE3A3}" type="pres">
      <dgm:prSet presAssocID="{31A9F842-579F-4D9B-A8E6-174733C16341}" presName="tx2" presStyleLbl="revTx" presStyleIdx="2" presStyleCnt="4"/>
      <dgm:spPr/>
      <dgm:t>
        <a:bodyPr/>
        <a:lstStyle/>
        <a:p>
          <a:endParaRPr lang="ru-RU"/>
        </a:p>
      </dgm:t>
    </dgm:pt>
    <dgm:pt modelId="{F00B9496-1D4D-4031-AB3C-E78D4EE96F49}" type="pres">
      <dgm:prSet presAssocID="{31A9F842-579F-4D9B-A8E6-174733C16341}" presName="vert2" presStyleCnt="0"/>
      <dgm:spPr/>
    </dgm:pt>
    <dgm:pt modelId="{78ADD59D-4A9C-44E2-826C-04E58CEBE9E3}" type="pres">
      <dgm:prSet presAssocID="{31A9F842-579F-4D9B-A8E6-174733C16341}" presName="thinLine2b" presStyleLbl="callout" presStyleIdx="1" presStyleCnt="3"/>
      <dgm:spPr/>
    </dgm:pt>
    <dgm:pt modelId="{14CED822-58C4-4499-B664-FB6274051F21}" type="pres">
      <dgm:prSet presAssocID="{31A9F842-579F-4D9B-A8E6-174733C16341}" presName="vertSpace2b" presStyleCnt="0"/>
      <dgm:spPr/>
    </dgm:pt>
    <dgm:pt modelId="{56AA1CB5-D881-49F5-B265-F7951129F60C}" type="pres">
      <dgm:prSet presAssocID="{B8ECD14B-37C4-47D4-87B0-4B71A8B4649B}" presName="horz2" presStyleCnt="0"/>
      <dgm:spPr/>
    </dgm:pt>
    <dgm:pt modelId="{CF15CA5A-23D2-4958-BBDF-971191740F26}" type="pres">
      <dgm:prSet presAssocID="{B8ECD14B-37C4-47D4-87B0-4B71A8B4649B}" presName="horzSpace2" presStyleCnt="0"/>
      <dgm:spPr/>
    </dgm:pt>
    <dgm:pt modelId="{FBE66363-B7AD-477C-BF16-E89105B7C5C0}" type="pres">
      <dgm:prSet presAssocID="{B8ECD14B-37C4-47D4-87B0-4B71A8B4649B}" presName="tx2" presStyleLbl="revTx" presStyleIdx="3" presStyleCnt="4"/>
      <dgm:spPr/>
      <dgm:t>
        <a:bodyPr/>
        <a:lstStyle/>
        <a:p>
          <a:endParaRPr lang="ru-RU"/>
        </a:p>
      </dgm:t>
    </dgm:pt>
    <dgm:pt modelId="{915C4FD6-2B51-42A1-9729-DDFB1EA734FC}" type="pres">
      <dgm:prSet presAssocID="{B8ECD14B-37C4-47D4-87B0-4B71A8B4649B}" presName="vert2" presStyleCnt="0"/>
      <dgm:spPr/>
    </dgm:pt>
    <dgm:pt modelId="{8797ED6B-B174-4EA4-B83F-325DDC119DC2}" type="pres">
      <dgm:prSet presAssocID="{B8ECD14B-37C4-47D4-87B0-4B71A8B4649B}" presName="thinLine2b" presStyleLbl="callout" presStyleIdx="2" presStyleCnt="3"/>
      <dgm:spPr/>
    </dgm:pt>
    <dgm:pt modelId="{3599B5F7-C62A-4E3D-B0D2-9802C920613D}" type="pres">
      <dgm:prSet presAssocID="{B8ECD14B-37C4-47D4-87B0-4B71A8B4649B}" presName="vertSpace2b" presStyleCnt="0"/>
      <dgm:spPr/>
    </dgm:pt>
  </dgm:ptLst>
  <dgm:cxnLst>
    <dgm:cxn modelId="{509B9C02-6C73-432F-B3E6-8A0E3A396339}" type="presOf" srcId="{736DD09D-BACD-42E6-B684-1C70359F812F}" destId="{5AD94F8B-67E3-4906-8888-75A24A488F9D}" srcOrd="0" destOrd="0" presId="urn:microsoft.com/office/officeart/2008/layout/LinedList"/>
    <dgm:cxn modelId="{2E635F2A-9246-43A3-B662-1C067CF45770}" srcId="{1A36F142-C2B7-494F-9D7C-464485AA77A1}" destId="{E15434B5-1723-41F5-8F26-FDA9580097E5}" srcOrd="0" destOrd="0" parTransId="{3015876D-8DF2-438F-9F6F-907AC137A27B}" sibTransId="{0E08B06C-00FF-4D73-84FF-B00F0EE140EE}"/>
    <dgm:cxn modelId="{BE41474C-0DD7-429C-A42F-C494F2EC6B83}" srcId="{E15434B5-1723-41F5-8F26-FDA9580097E5}" destId="{31A9F842-579F-4D9B-A8E6-174733C16341}" srcOrd="1" destOrd="0" parTransId="{CC40D994-1253-4969-8CB8-61062D5F6D2A}" sibTransId="{C192AD02-9B6A-4E95-A383-474E7324F5BF}"/>
    <dgm:cxn modelId="{0C848E69-B5DF-4427-862A-1BFFAA4F22C4}" srcId="{E15434B5-1723-41F5-8F26-FDA9580097E5}" destId="{736DD09D-BACD-42E6-B684-1C70359F812F}" srcOrd="0" destOrd="0" parTransId="{2191ECC3-7CAB-4B61-9C12-E7E790D13B8A}" sibTransId="{05460BF1-21FF-431A-9354-1EAF2B95CDEF}"/>
    <dgm:cxn modelId="{934A59F6-EA76-4D36-8D0C-CFCBFE46E257}" srcId="{E15434B5-1723-41F5-8F26-FDA9580097E5}" destId="{B8ECD14B-37C4-47D4-87B0-4B71A8B4649B}" srcOrd="2" destOrd="0" parTransId="{BF53E67A-AFCE-4309-9B98-C178A41FB145}" sibTransId="{38A8BB58-0298-429A-9A23-BDDAFB7BA002}"/>
    <dgm:cxn modelId="{DCFDD683-3522-4A41-8953-14287BCE0387}" type="presOf" srcId="{1A36F142-C2B7-494F-9D7C-464485AA77A1}" destId="{A32488E6-8115-406C-A8FD-E6747EB32429}" srcOrd="0" destOrd="0" presId="urn:microsoft.com/office/officeart/2008/layout/LinedList"/>
    <dgm:cxn modelId="{05A02968-D7AC-42E5-B64E-623D04FA547C}" type="presOf" srcId="{B8ECD14B-37C4-47D4-87B0-4B71A8B4649B}" destId="{FBE66363-B7AD-477C-BF16-E89105B7C5C0}" srcOrd="0" destOrd="0" presId="urn:microsoft.com/office/officeart/2008/layout/LinedList"/>
    <dgm:cxn modelId="{E6B9383B-E7FE-4F49-A8FB-F5C40E459666}" type="presOf" srcId="{E15434B5-1723-41F5-8F26-FDA9580097E5}" destId="{737A18F0-3215-40EA-B086-6C2068E3A7D0}" srcOrd="0" destOrd="0" presId="urn:microsoft.com/office/officeart/2008/layout/LinedList"/>
    <dgm:cxn modelId="{41BE80E5-DA32-41B7-9B98-222B42E6D59E}" type="presOf" srcId="{31A9F842-579F-4D9B-A8E6-174733C16341}" destId="{793C79EA-24BE-40CD-8B0E-13CD17BFE3A3}" srcOrd="0" destOrd="0" presId="urn:microsoft.com/office/officeart/2008/layout/LinedList"/>
    <dgm:cxn modelId="{5A377545-FD48-4DD3-9B8D-53F0796FB7A7}" type="presParOf" srcId="{A32488E6-8115-406C-A8FD-E6747EB32429}" destId="{F2DD5081-B740-46C2-973A-F6692E2CEB14}" srcOrd="0" destOrd="0" presId="urn:microsoft.com/office/officeart/2008/layout/LinedList"/>
    <dgm:cxn modelId="{C749DC37-B1CE-45D5-B68B-AD6A973D7EF5}" type="presParOf" srcId="{A32488E6-8115-406C-A8FD-E6747EB32429}" destId="{AC5237F9-F041-4BBF-AE13-4FA66CBAABDF}" srcOrd="1" destOrd="0" presId="urn:microsoft.com/office/officeart/2008/layout/LinedList"/>
    <dgm:cxn modelId="{C5344823-2A8B-4074-AC02-AEDB362CD9DC}" type="presParOf" srcId="{AC5237F9-F041-4BBF-AE13-4FA66CBAABDF}" destId="{737A18F0-3215-40EA-B086-6C2068E3A7D0}" srcOrd="0" destOrd="0" presId="urn:microsoft.com/office/officeart/2008/layout/LinedList"/>
    <dgm:cxn modelId="{6C87936C-678A-4655-9C05-C905EFBC9BEA}" type="presParOf" srcId="{AC5237F9-F041-4BBF-AE13-4FA66CBAABDF}" destId="{CA4E6202-B091-44F9-A36B-992752D4A8E2}" srcOrd="1" destOrd="0" presId="urn:microsoft.com/office/officeart/2008/layout/LinedList"/>
    <dgm:cxn modelId="{33874FB4-F213-404A-B043-98CF8A8DD06E}" type="presParOf" srcId="{CA4E6202-B091-44F9-A36B-992752D4A8E2}" destId="{44F79637-14DD-4180-9695-C0D04BEF2CC9}" srcOrd="0" destOrd="0" presId="urn:microsoft.com/office/officeart/2008/layout/LinedList"/>
    <dgm:cxn modelId="{22BA5994-B0BA-4A12-952B-23E5D3E38229}" type="presParOf" srcId="{CA4E6202-B091-44F9-A36B-992752D4A8E2}" destId="{B87C4E85-5886-4DD3-86C5-3879AF902D0C}" srcOrd="1" destOrd="0" presId="urn:microsoft.com/office/officeart/2008/layout/LinedList"/>
    <dgm:cxn modelId="{A8637D03-6BED-4A5C-B9D9-87C1F25908E3}" type="presParOf" srcId="{B87C4E85-5886-4DD3-86C5-3879AF902D0C}" destId="{9DBE4915-1972-4141-88CC-029E87B7121D}" srcOrd="0" destOrd="0" presId="urn:microsoft.com/office/officeart/2008/layout/LinedList"/>
    <dgm:cxn modelId="{30FC1CE8-4E58-49BF-8E29-BBB534DB3A9F}" type="presParOf" srcId="{B87C4E85-5886-4DD3-86C5-3879AF902D0C}" destId="{5AD94F8B-67E3-4906-8888-75A24A488F9D}" srcOrd="1" destOrd="0" presId="urn:microsoft.com/office/officeart/2008/layout/LinedList"/>
    <dgm:cxn modelId="{64CBF362-71FF-4EB4-BB2D-79EE69F147E0}" type="presParOf" srcId="{B87C4E85-5886-4DD3-86C5-3879AF902D0C}" destId="{A971D191-D349-41CA-B239-8E95CA1BEC2C}" srcOrd="2" destOrd="0" presId="urn:microsoft.com/office/officeart/2008/layout/LinedList"/>
    <dgm:cxn modelId="{CE067B65-ACAB-44F9-99D4-1382CF6A38A6}" type="presParOf" srcId="{CA4E6202-B091-44F9-A36B-992752D4A8E2}" destId="{A4562A3B-5F05-4AF7-BFF8-E1365C9E4F8F}" srcOrd="2" destOrd="0" presId="urn:microsoft.com/office/officeart/2008/layout/LinedList"/>
    <dgm:cxn modelId="{6450D2C1-BA4C-426D-84B0-017590BD6383}" type="presParOf" srcId="{CA4E6202-B091-44F9-A36B-992752D4A8E2}" destId="{D28BD207-4FBC-4CF9-AAC4-BB4C8AABD177}" srcOrd="3" destOrd="0" presId="urn:microsoft.com/office/officeart/2008/layout/LinedList"/>
    <dgm:cxn modelId="{95451C88-7936-4D6F-89ED-DE89E7895CE7}" type="presParOf" srcId="{CA4E6202-B091-44F9-A36B-992752D4A8E2}" destId="{46350452-5808-4AC9-93B4-C8B3D7E74A12}" srcOrd="4" destOrd="0" presId="urn:microsoft.com/office/officeart/2008/layout/LinedList"/>
    <dgm:cxn modelId="{54A1E8B3-2C0A-47FC-850F-4E023553091A}" type="presParOf" srcId="{46350452-5808-4AC9-93B4-C8B3D7E74A12}" destId="{9CC0912A-FCAA-46E4-93C6-1CFF44971938}" srcOrd="0" destOrd="0" presId="urn:microsoft.com/office/officeart/2008/layout/LinedList"/>
    <dgm:cxn modelId="{BAE04BEA-EBF3-4F5A-8F12-FB8817A0077A}" type="presParOf" srcId="{46350452-5808-4AC9-93B4-C8B3D7E74A12}" destId="{793C79EA-24BE-40CD-8B0E-13CD17BFE3A3}" srcOrd="1" destOrd="0" presId="urn:microsoft.com/office/officeart/2008/layout/LinedList"/>
    <dgm:cxn modelId="{4E49ECEB-4E0C-4AB0-8E6B-A680B4F1FF1D}" type="presParOf" srcId="{46350452-5808-4AC9-93B4-C8B3D7E74A12}" destId="{F00B9496-1D4D-4031-AB3C-E78D4EE96F49}" srcOrd="2" destOrd="0" presId="urn:microsoft.com/office/officeart/2008/layout/LinedList"/>
    <dgm:cxn modelId="{1E95E54C-8425-4128-955A-0E4169E2CB7F}" type="presParOf" srcId="{CA4E6202-B091-44F9-A36B-992752D4A8E2}" destId="{78ADD59D-4A9C-44E2-826C-04E58CEBE9E3}" srcOrd="5" destOrd="0" presId="urn:microsoft.com/office/officeart/2008/layout/LinedList"/>
    <dgm:cxn modelId="{2913D94C-F754-4A57-ACCC-6889E341FD31}" type="presParOf" srcId="{CA4E6202-B091-44F9-A36B-992752D4A8E2}" destId="{14CED822-58C4-4499-B664-FB6274051F21}" srcOrd="6" destOrd="0" presId="urn:microsoft.com/office/officeart/2008/layout/LinedList"/>
    <dgm:cxn modelId="{23165424-75D8-4DBC-90CF-AA9E40120AD3}" type="presParOf" srcId="{CA4E6202-B091-44F9-A36B-992752D4A8E2}" destId="{56AA1CB5-D881-49F5-B265-F7951129F60C}" srcOrd="7" destOrd="0" presId="urn:microsoft.com/office/officeart/2008/layout/LinedList"/>
    <dgm:cxn modelId="{BE887C79-082E-4541-A07C-81F426277E87}" type="presParOf" srcId="{56AA1CB5-D881-49F5-B265-F7951129F60C}" destId="{CF15CA5A-23D2-4958-BBDF-971191740F26}" srcOrd="0" destOrd="0" presId="urn:microsoft.com/office/officeart/2008/layout/LinedList"/>
    <dgm:cxn modelId="{7693D2E1-35C8-4EA9-BEBA-9892F89224F3}" type="presParOf" srcId="{56AA1CB5-D881-49F5-B265-F7951129F60C}" destId="{FBE66363-B7AD-477C-BF16-E89105B7C5C0}" srcOrd="1" destOrd="0" presId="urn:microsoft.com/office/officeart/2008/layout/LinedList"/>
    <dgm:cxn modelId="{2B35662F-A522-41FB-B091-05F30BBEB3DF}" type="presParOf" srcId="{56AA1CB5-D881-49F5-B265-F7951129F60C}" destId="{915C4FD6-2B51-42A1-9729-DDFB1EA734FC}" srcOrd="2" destOrd="0" presId="urn:microsoft.com/office/officeart/2008/layout/LinedList"/>
    <dgm:cxn modelId="{C2C4633C-0832-452E-BCCA-BE589974D804}" type="presParOf" srcId="{CA4E6202-B091-44F9-A36B-992752D4A8E2}" destId="{8797ED6B-B174-4EA4-B83F-325DDC119DC2}" srcOrd="8" destOrd="0" presId="urn:microsoft.com/office/officeart/2008/layout/LinedList"/>
    <dgm:cxn modelId="{6A86B909-35F9-4F46-A3D0-6490468F3D44}" type="presParOf" srcId="{CA4E6202-B091-44F9-A36B-992752D4A8E2}" destId="{3599B5F7-C62A-4E3D-B0D2-9802C920613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91B076-9565-4C75-8B91-A9F9D5FD0022}" type="doc">
      <dgm:prSet loTypeId="urn:microsoft.com/office/officeart/2005/8/layout/hList6" loCatId="list" qsTypeId="urn:microsoft.com/office/officeart/2005/8/quickstyle/3d4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7B0A1381-BF3F-4C05-89B9-FB43D1FF43C1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ЕДИНАЯ МЕТОДИЧЕСКАЯ ТЕМА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013DF2-D3D3-40CC-9AC8-20735F89FB87}" type="parTrans" cxnId="{DB3B820E-2567-4748-B2DF-1D725E78B562}">
      <dgm:prSet/>
      <dgm:spPr/>
      <dgm:t>
        <a:bodyPr/>
        <a:lstStyle/>
        <a:p>
          <a:endParaRPr lang="ru-RU"/>
        </a:p>
      </dgm:t>
    </dgm:pt>
    <dgm:pt modelId="{9B701291-699F-4A48-9A8A-71F41FC6063A}" type="sibTrans" cxnId="{DB3B820E-2567-4748-B2DF-1D725E78B562}">
      <dgm:prSet/>
      <dgm:spPr/>
      <dgm:t>
        <a:bodyPr/>
        <a:lstStyle/>
        <a:p>
          <a:endParaRPr lang="ru-RU"/>
        </a:p>
      </dgm:t>
    </dgm:pt>
    <dgm:pt modelId="{968E1336-1CF8-4CFD-A426-A74610F8988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ПОДГОТОВКА С ИСПОЛЬЗОВАНИЕМ ВСЕХ РЕСУРСОВ ШКОЛЫ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301F92-60B1-45D3-AD8C-0E4A9AC03EE6}" type="parTrans" cxnId="{8C4C909B-720B-43AF-ADCA-FD84D8B8890E}">
      <dgm:prSet/>
      <dgm:spPr/>
      <dgm:t>
        <a:bodyPr/>
        <a:lstStyle/>
        <a:p>
          <a:endParaRPr lang="ru-RU"/>
        </a:p>
      </dgm:t>
    </dgm:pt>
    <dgm:pt modelId="{E6B26518-7EFB-4C9E-8583-4C9BE847426F}" type="sibTrans" cxnId="{8C4C909B-720B-43AF-ADCA-FD84D8B8890E}">
      <dgm:prSet/>
      <dgm:spPr/>
      <dgm:t>
        <a:bodyPr/>
        <a:lstStyle/>
        <a:p>
          <a:endParaRPr lang="ru-RU"/>
        </a:p>
      </dgm:t>
    </dgm:pt>
    <dgm:pt modelId="{C41680F3-9395-422B-AD56-87737AC2556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ВЗАИМОПОСЕЩЕНИЕ АНАЛИЗ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CF2F35-0111-4FB5-B88F-CDF990D819E3}" type="parTrans" cxnId="{1DAE27D3-AB66-4D07-8201-96380E3F9EFC}">
      <dgm:prSet/>
      <dgm:spPr/>
      <dgm:t>
        <a:bodyPr/>
        <a:lstStyle/>
        <a:p>
          <a:endParaRPr lang="ru-RU"/>
        </a:p>
      </dgm:t>
    </dgm:pt>
    <dgm:pt modelId="{F563949F-6107-455D-A870-89C3243FFB6F}" type="sibTrans" cxnId="{1DAE27D3-AB66-4D07-8201-96380E3F9EFC}">
      <dgm:prSet/>
      <dgm:spPr/>
      <dgm:t>
        <a:bodyPr/>
        <a:lstStyle/>
        <a:p>
          <a:endParaRPr lang="ru-RU"/>
        </a:p>
      </dgm:t>
    </dgm:pt>
    <dgm:pt modelId="{FF05C55F-95F6-4BA2-8357-F378F511013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НОВЫЙ УРОВЕНЬ управления качеством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250677-A70E-49FA-8F51-C73D3AE16F26}" type="parTrans" cxnId="{F75B1AD2-679D-410C-8ED3-39932E5893F2}">
      <dgm:prSet/>
      <dgm:spPr/>
      <dgm:t>
        <a:bodyPr/>
        <a:lstStyle/>
        <a:p>
          <a:endParaRPr lang="ru-RU"/>
        </a:p>
      </dgm:t>
    </dgm:pt>
    <dgm:pt modelId="{78469749-1CD5-4388-9460-10DFE9CDE7A6}" type="sibTrans" cxnId="{F75B1AD2-679D-410C-8ED3-39932E5893F2}">
      <dgm:prSet/>
      <dgm:spPr/>
      <dgm:t>
        <a:bodyPr/>
        <a:lstStyle/>
        <a:p>
          <a:endParaRPr lang="ru-RU"/>
        </a:p>
      </dgm:t>
    </dgm:pt>
    <dgm:pt modelId="{82B92DC2-FDF7-42B6-AA46-996CB65C9D59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ПРИЕМ</a:t>
          </a:r>
          <a:r>
            <a:rPr lang="en-US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“</a:t>
          </a:r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беру в свою практику</a:t>
          </a:r>
          <a:r>
            <a:rPr lang="en-US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CF8AAA-A916-46F5-8EFB-CFAB1871D239}" type="parTrans" cxnId="{AADC5927-0C0C-4AFD-94AA-4C28B4000EE8}">
      <dgm:prSet/>
      <dgm:spPr/>
      <dgm:t>
        <a:bodyPr/>
        <a:lstStyle/>
        <a:p>
          <a:endParaRPr lang="ru-RU"/>
        </a:p>
      </dgm:t>
    </dgm:pt>
    <dgm:pt modelId="{DACE6D71-DE94-41FF-8C3F-9FF7FD413F10}" type="sibTrans" cxnId="{AADC5927-0C0C-4AFD-94AA-4C28B4000EE8}">
      <dgm:prSet/>
      <dgm:spPr/>
      <dgm:t>
        <a:bodyPr/>
        <a:lstStyle/>
        <a:p>
          <a:endParaRPr lang="ru-RU"/>
        </a:p>
      </dgm:t>
    </dgm:pt>
    <dgm:pt modelId="{1F98723B-AAB8-4F12-A5B1-1EB0882EE0E8}" type="pres">
      <dgm:prSet presAssocID="{5491B076-9565-4C75-8B91-A9F9D5FD00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0BFF66-A029-44B2-B0DC-038EAFF1E060}" type="pres">
      <dgm:prSet presAssocID="{7B0A1381-BF3F-4C05-89B9-FB43D1FF43C1}" presName="node" presStyleLbl="node1" presStyleIdx="0" presStyleCnt="5" custScaleX="59426" custScaleY="42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5751D-C456-409F-BF5A-13BC4D17AE9F}" type="pres">
      <dgm:prSet presAssocID="{9B701291-699F-4A48-9A8A-71F41FC6063A}" presName="sibTrans" presStyleCnt="0"/>
      <dgm:spPr/>
    </dgm:pt>
    <dgm:pt modelId="{D3DB3D44-91CF-44FE-807D-0CE12CA4F764}" type="pres">
      <dgm:prSet presAssocID="{968E1336-1CF8-4CFD-A426-A74610F89887}" presName="node" presStyleLbl="node1" presStyleIdx="1" presStyleCnt="5" custScaleX="89338" custScaleY="39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063DE6-7315-4FB0-B78A-9BE810BE6DDA}" type="pres">
      <dgm:prSet presAssocID="{E6B26518-7EFB-4C9E-8583-4C9BE847426F}" presName="sibTrans" presStyleCnt="0"/>
      <dgm:spPr/>
    </dgm:pt>
    <dgm:pt modelId="{9F8BECC4-C581-45E8-BFBA-0610EC6E8FC3}" type="pres">
      <dgm:prSet presAssocID="{C41680F3-9395-422B-AD56-87737AC25562}" presName="node" presStyleLbl="node1" presStyleIdx="2" presStyleCnt="5" custScaleX="90778" custScaleY="32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554169-A1FB-45A1-88FC-3F8EE33C2183}" type="pres">
      <dgm:prSet presAssocID="{F563949F-6107-455D-A870-89C3243FFB6F}" presName="sibTrans" presStyleCnt="0"/>
      <dgm:spPr/>
    </dgm:pt>
    <dgm:pt modelId="{1B667EB5-AAFB-461F-9776-7202D7B0D043}" type="pres">
      <dgm:prSet presAssocID="{FF05C55F-95F6-4BA2-8357-F378F5110135}" presName="node" presStyleLbl="node1" presStyleIdx="3" presStyleCnt="5" custScaleX="64129" custScaleY="37429" custLinFactX="49376" custLinFactNeighborX="100000" custLinFactNeighborY="-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DF8A7B-0D0D-4B49-B3AE-F635A0445821}" type="pres">
      <dgm:prSet presAssocID="{78469749-1CD5-4388-9460-10DFE9CDE7A6}" presName="sibTrans" presStyleCnt="0"/>
      <dgm:spPr/>
    </dgm:pt>
    <dgm:pt modelId="{9EC784DC-1E6E-4319-85D4-4829FF619FD8}" type="pres">
      <dgm:prSet presAssocID="{82B92DC2-FDF7-42B6-AA46-996CB65C9D59}" presName="node" presStyleLbl="node1" presStyleIdx="4" presStyleCnt="5" custScaleX="48695" custScaleY="39830" custLinFactX="-65237" custLinFactNeighborX="-100000" custLinFactNeighborY="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3B820E-2567-4748-B2DF-1D725E78B562}" srcId="{5491B076-9565-4C75-8B91-A9F9D5FD0022}" destId="{7B0A1381-BF3F-4C05-89B9-FB43D1FF43C1}" srcOrd="0" destOrd="0" parTransId="{D9013DF2-D3D3-40CC-9AC8-20735F89FB87}" sibTransId="{9B701291-699F-4A48-9A8A-71F41FC6063A}"/>
    <dgm:cxn modelId="{B7677770-FE50-4D03-BAA6-6C371A318CA2}" type="presOf" srcId="{C41680F3-9395-422B-AD56-87737AC25562}" destId="{9F8BECC4-C581-45E8-BFBA-0610EC6E8FC3}" srcOrd="0" destOrd="0" presId="urn:microsoft.com/office/officeart/2005/8/layout/hList6"/>
    <dgm:cxn modelId="{F75B1AD2-679D-410C-8ED3-39932E5893F2}" srcId="{5491B076-9565-4C75-8B91-A9F9D5FD0022}" destId="{FF05C55F-95F6-4BA2-8357-F378F5110135}" srcOrd="3" destOrd="0" parTransId="{07250677-A70E-49FA-8F51-C73D3AE16F26}" sibTransId="{78469749-1CD5-4388-9460-10DFE9CDE7A6}"/>
    <dgm:cxn modelId="{6EB6C8A2-1839-4A9F-A176-647627F551D6}" type="presOf" srcId="{968E1336-1CF8-4CFD-A426-A74610F89887}" destId="{D3DB3D44-91CF-44FE-807D-0CE12CA4F764}" srcOrd="0" destOrd="0" presId="urn:microsoft.com/office/officeart/2005/8/layout/hList6"/>
    <dgm:cxn modelId="{32FD6FAB-E8D9-4B5E-B087-66D70C490300}" type="presOf" srcId="{5491B076-9565-4C75-8B91-A9F9D5FD0022}" destId="{1F98723B-AAB8-4F12-A5B1-1EB0882EE0E8}" srcOrd="0" destOrd="0" presId="urn:microsoft.com/office/officeart/2005/8/layout/hList6"/>
    <dgm:cxn modelId="{1DAE27D3-AB66-4D07-8201-96380E3F9EFC}" srcId="{5491B076-9565-4C75-8B91-A9F9D5FD0022}" destId="{C41680F3-9395-422B-AD56-87737AC25562}" srcOrd="2" destOrd="0" parTransId="{C7CF2F35-0111-4FB5-B88F-CDF990D819E3}" sibTransId="{F563949F-6107-455D-A870-89C3243FFB6F}"/>
    <dgm:cxn modelId="{AADC5927-0C0C-4AFD-94AA-4C28B4000EE8}" srcId="{5491B076-9565-4C75-8B91-A9F9D5FD0022}" destId="{82B92DC2-FDF7-42B6-AA46-996CB65C9D59}" srcOrd="4" destOrd="0" parTransId="{44CF8AAA-A916-46F5-8EFB-CFAB1871D239}" sibTransId="{DACE6D71-DE94-41FF-8C3F-9FF7FD413F10}"/>
    <dgm:cxn modelId="{483070BF-139F-4D4F-87EA-A763E5BBB98E}" type="presOf" srcId="{7B0A1381-BF3F-4C05-89B9-FB43D1FF43C1}" destId="{E80BFF66-A029-44B2-B0DC-038EAFF1E060}" srcOrd="0" destOrd="0" presId="urn:microsoft.com/office/officeart/2005/8/layout/hList6"/>
    <dgm:cxn modelId="{075B713D-0CB1-4EC9-AE99-5C9B6B0EF959}" type="presOf" srcId="{82B92DC2-FDF7-42B6-AA46-996CB65C9D59}" destId="{9EC784DC-1E6E-4319-85D4-4829FF619FD8}" srcOrd="0" destOrd="0" presId="urn:microsoft.com/office/officeart/2005/8/layout/hList6"/>
    <dgm:cxn modelId="{76689DF5-BB8F-4130-9229-D912D66CDEF2}" type="presOf" srcId="{FF05C55F-95F6-4BA2-8357-F378F5110135}" destId="{1B667EB5-AAFB-461F-9776-7202D7B0D043}" srcOrd="0" destOrd="0" presId="urn:microsoft.com/office/officeart/2005/8/layout/hList6"/>
    <dgm:cxn modelId="{8C4C909B-720B-43AF-ADCA-FD84D8B8890E}" srcId="{5491B076-9565-4C75-8B91-A9F9D5FD0022}" destId="{968E1336-1CF8-4CFD-A426-A74610F89887}" srcOrd="1" destOrd="0" parTransId="{C0301F92-60B1-45D3-AD8C-0E4A9AC03EE6}" sibTransId="{E6B26518-7EFB-4C9E-8583-4C9BE847426F}"/>
    <dgm:cxn modelId="{4E5C06E0-5D8A-468E-8FAF-BA059135AE23}" type="presParOf" srcId="{1F98723B-AAB8-4F12-A5B1-1EB0882EE0E8}" destId="{E80BFF66-A029-44B2-B0DC-038EAFF1E060}" srcOrd="0" destOrd="0" presId="urn:microsoft.com/office/officeart/2005/8/layout/hList6"/>
    <dgm:cxn modelId="{D44E3589-412D-46BC-9801-68DBFCDFD3B7}" type="presParOf" srcId="{1F98723B-AAB8-4F12-A5B1-1EB0882EE0E8}" destId="{8CC5751D-C456-409F-BF5A-13BC4D17AE9F}" srcOrd="1" destOrd="0" presId="urn:microsoft.com/office/officeart/2005/8/layout/hList6"/>
    <dgm:cxn modelId="{9468F65E-3EA0-486A-838F-783600AC0E99}" type="presParOf" srcId="{1F98723B-AAB8-4F12-A5B1-1EB0882EE0E8}" destId="{D3DB3D44-91CF-44FE-807D-0CE12CA4F764}" srcOrd="2" destOrd="0" presId="urn:microsoft.com/office/officeart/2005/8/layout/hList6"/>
    <dgm:cxn modelId="{A5E3F567-906D-49A9-BCA3-5C8D2EF4D02A}" type="presParOf" srcId="{1F98723B-AAB8-4F12-A5B1-1EB0882EE0E8}" destId="{00063DE6-7315-4FB0-B78A-9BE810BE6DDA}" srcOrd="3" destOrd="0" presId="urn:microsoft.com/office/officeart/2005/8/layout/hList6"/>
    <dgm:cxn modelId="{9AC8AD22-F95B-4AEF-92BA-3D849F51CD0A}" type="presParOf" srcId="{1F98723B-AAB8-4F12-A5B1-1EB0882EE0E8}" destId="{9F8BECC4-C581-45E8-BFBA-0610EC6E8FC3}" srcOrd="4" destOrd="0" presId="urn:microsoft.com/office/officeart/2005/8/layout/hList6"/>
    <dgm:cxn modelId="{6886AE6C-4BB5-4F20-BB49-58EF0A6B08EE}" type="presParOf" srcId="{1F98723B-AAB8-4F12-A5B1-1EB0882EE0E8}" destId="{48554169-A1FB-45A1-88FC-3F8EE33C2183}" srcOrd="5" destOrd="0" presId="urn:microsoft.com/office/officeart/2005/8/layout/hList6"/>
    <dgm:cxn modelId="{9695D616-085D-4AC9-9779-B2C78857B0A2}" type="presParOf" srcId="{1F98723B-AAB8-4F12-A5B1-1EB0882EE0E8}" destId="{1B667EB5-AAFB-461F-9776-7202D7B0D043}" srcOrd="6" destOrd="0" presId="urn:microsoft.com/office/officeart/2005/8/layout/hList6"/>
    <dgm:cxn modelId="{0A5570BC-F9BD-4607-9A5B-2AFB0D3B024F}" type="presParOf" srcId="{1F98723B-AAB8-4F12-A5B1-1EB0882EE0E8}" destId="{D7DF8A7B-0D0D-4B49-B3AE-F635A0445821}" srcOrd="7" destOrd="0" presId="urn:microsoft.com/office/officeart/2005/8/layout/hList6"/>
    <dgm:cxn modelId="{55045995-9A54-4D5E-89E2-B25EB15A62EE}" type="presParOf" srcId="{1F98723B-AAB8-4F12-A5B1-1EB0882EE0E8}" destId="{9EC784DC-1E6E-4319-85D4-4829FF619FD8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2" descr="1"/>
          <p:cNvSpPr>
            <a:spLocks/>
          </p:cNvSpPr>
          <p:nvPr/>
        </p:nvSpPr>
        <p:spPr bwMode="ltGray">
          <a:xfrm>
            <a:off x="-29633" y="1"/>
            <a:ext cx="12255500" cy="6156325"/>
          </a:xfrm>
          <a:custGeom>
            <a:avLst/>
            <a:gdLst/>
            <a:ahLst/>
            <a:cxnLst>
              <a:cxn ang="0">
                <a:pos x="22" y="3783"/>
              </a:cxn>
              <a:cxn ang="0">
                <a:pos x="1792" y="3857"/>
              </a:cxn>
              <a:cxn ang="0">
                <a:pos x="5774" y="3089"/>
              </a:cxn>
              <a:cxn ang="0">
                <a:pos x="5790" y="0"/>
              </a:cxn>
              <a:cxn ang="0">
                <a:pos x="0" y="0"/>
              </a:cxn>
              <a:cxn ang="0">
                <a:pos x="14" y="3791"/>
              </a:cxn>
            </a:cxnLst>
            <a:rect l="0" t="0" r="r" b="b"/>
            <a:pathLst>
              <a:path w="5790" h="3878">
                <a:moveTo>
                  <a:pt x="22" y="3783"/>
                </a:moveTo>
                <a:cubicBezTo>
                  <a:pt x="316" y="3795"/>
                  <a:pt x="788" y="3878"/>
                  <a:pt x="1792" y="3857"/>
                </a:cubicBezTo>
                <a:cubicBezTo>
                  <a:pt x="2796" y="3838"/>
                  <a:pt x="5112" y="3299"/>
                  <a:pt x="5774" y="3089"/>
                </a:cubicBezTo>
                <a:lnTo>
                  <a:pt x="5790" y="0"/>
                </a:lnTo>
                <a:lnTo>
                  <a:pt x="0" y="0"/>
                </a:lnTo>
                <a:lnTo>
                  <a:pt x="14" y="3791"/>
                </a:lnTo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5" name="Freeform 34"/>
          <p:cNvSpPr>
            <a:spLocks/>
          </p:cNvSpPr>
          <p:nvPr/>
        </p:nvSpPr>
        <p:spPr bwMode="ltGray">
          <a:xfrm>
            <a:off x="1" y="4419600"/>
            <a:ext cx="12204700" cy="1733550"/>
          </a:xfrm>
          <a:custGeom>
            <a:avLst/>
            <a:gdLst/>
            <a:ahLst/>
            <a:cxnLst>
              <a:cxn ang="0">
                <a:pos x="8" y="1000"/>
              </a:cxn>
              <a:cxn ang="0">
                <a:pos x="1778" y="1072"/>
              </a:cxn>
              <a:cxn ang="0">
                <a:pos x="5760" y="324"/>
              </a:cxn>
              <a:cxn ang="0">
                <a:pos x="5766" y="0"/>
              </a:cxn>
              <a:cxn ang="0">
                <a:pos x="1764" y="1032"/>
              </a:cxn>
              <a:cxn ang="0">
                <a:pos x="0" y="720"/>
              </a:cxn>
              <a:cxn ang="0">
                <a:pos x="0" y="1008"/>
              </a:cxn>
            </a:cxnLst>
            <a:rect l="0" t="0" r="r" b="b"/>
            <a:pathLst>
              <a:path w="5766" h="1092">
                <a:moveTo>
                  <a:pt x="8" y="1000"/>
                </a:moveTo>
                <a:cubicBezTo>
                  <a:pt x="302" y="1012"/>
                  <a:pt x="774" y="1092"/>
                  <a:pt x="1778" y="1072"/>
                </a:cubicBezTo>
                <a:cubicBezTo>
                  <a:pt x="2782" y="1052"/>
                  <a:pt x="5098" y="529"/>
                  <a:pt x="5760" y="324"/>
                </a:cubicBezTo>
                <a:lnTo>
                  <a:pt x="5766" y="0"/>
                </a:lnTo>
                <a:cubicBezTo>
                  <a:pt x="5264" y="296"/>
                  <a:pt x="2820" y="1038"/>
                  <a:pt x="1764" y="1032"/>
                </a:cubicBezTo>
                <a:cubicBezTo>
                  <a:pt x="708" y="1026"/>
                  <a:pt x="116" y="744"/>
                  <a:pt x="0" y="720"/>
                </a:cubicBezTo>
                <a:lnTo>
                  <a:pt x="0" y="1008"/>
                </a:lnTo>
              </a:path>
            </a:pathLst>
          </a:custGeom>
          <a:solidFill>
            <a:srgbClr val="FFFFFF">
              <a:alpha val="89999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6" name="Freeform 35"/>
          <p:cNvSpPr>
            <a:spLocks/>
          </p:cNvSpPr>
          <p:nvPr/>
        </p:nvSpPr>
        <p:spPr bwMode="gray">
          <a:xfrm>
            <a:off x="0" y="5181600"/>
            <a:ext cx="12225867" cy="977900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1584" y="586"/>
              </a:cxn>
              <a:cxn ang="0">
                <a:pos x="5768" y="0"/>
              </a:cxn>
              <a:cxn ang="0">
                <a:pos x="5776" y="32"/>
              </a:cxn>
              <a:cxn ang="0">
                <a:pos x="1584" y="598"/>
              </a:cxn>
              <a:cxn ang="0">
                <a:pos x="4" y="92"/>
              </a:cxn>
              <a:cxn ang="0">
                <a:pos x="0" y="58"/>
              </a:cxn>
            </a:cxnLst>
            <a:rect l="0" t="0" r="r" b="b"/>
            <a:pathLst>
              <a:path w="5776" h="616">
                <a:moveTo>
                  <a:pt x="0" y="58"/>
                </a:moveTo>
                <a:cubicBezTo>
                  <a:pt x="116" y="98"/>
                  <a:pt x="606" y="574"/>
                  <a:pt x="1584" y="586"/>
                </a:cubicBezTo>
                <a:cubicBezTo>
                  <a:pt x="2562" y="598"/>
                  <a:pt x="4364" y="324"/>
                  <a:pt x="5768" y="0"/>
                </a:cubicBezTo>
                <a:lnTo>
                  <a:pt x="5776" y="32"/>
                </a:lnTo>
                <a:cubicBezTo>
                  <a:pt x="4336" y="356"/>
                  <a:pt x="2550" y="616"/>
                  <a:pt x="1584" y="598"/>
                </a:cubicBezTo>
                <a:cubicBezTo>
                  <a:pt x="618" y="580"/>
                  <a:pt x="152" y="157"/>
                  <a:pt x="4" y="92"/>
                </a:cubicBezTo>
                <a:lnTo>
                  <a:pt x="0" y="58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 rot="853024">
            <a:off x="1416051" y="1265238"/>
            <a:ext cx="9144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5689600" y="4379914"/>
            <a:ext cx="528320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 rot="385846">
            <a:off x="2529417" y="4740275"/>
            <a:ext cx="29464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812800" y="3352800"/>
            <a:ext cx="37592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 rot="20562851">
            <a:off x="2097618" y="2192338"/>
            <a:ext cx="1333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1727200" y="1649413"/>
            <a:ext cx="25400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gray">
          <a:xfrm>
            <a:off x="508000" y="609601"/>
            <a:ext cx="19304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3"/>
          <p:cNvSpPr txBox="1">
            <a:spLocks noChangeArrowheads="1"/>
          </p:cNvSpPr>
          <p:nvPr/>
        </p:nvSpPr>
        <p:spPr bwMode="gray">
          <a:xfrm>
            <a:off x="6299200" y="4724401"/>
            <a:ext cx="39624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sz="2400" b="1">
                <a:solidFill>
                  <a:prstClr val="black"/>
                </a:solidFill>
                <a:latin typeface="Arial" charset="0"/>
              </a:rPr>
              <a:t>Company </a:t>
            </a:r>
            <a:r>
              <a:rPr lang="en-US" sz="2800" b="1">
                <a:solidFill>
                  <a:prstClr val="black"/>
                </a:solidFill>
                <a:latin typeface="Arial" charset="0"/>
              </a:rPr>
              <a:t>LOGO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7620001" y="1371601"/>
            <a:ext cx="4711700" cy="3427413"/>
            <a:chOff x="3665" y="622"/>
            <a:chExt cx="2161" cy="2063"/>
          </a:xfrm>
        </p:grpSpPr>
        <p:sp>
          <p:nvSpPr>
            <p:cNvPr id="16" name="Freeform 72"/>
            <p:cNvSpPr>
              <a:spLocks/>
            </p:cNvSpPr>
            <p:nvPr/>
          </p:nvSpPr>
          <p:spPr bwMode="gray">
            <a:xfrm rot="-667772" flipH="1" flipV="1">
              <a:off x="3665" y="2493"/>
              <a:ext cx="674" cy="19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4" y="116"/>
                </a:cxn>
                <a:cxn ang="0">
                  <a:pos x="660" y="192"/>
                </a:cxn>
                <a:cxn ang="0">
                  <a:pos x="0" y="75"/>
                </a:cxn>
                <a:cxn ang="0">
                  <a:pos x="14" y="0"/>
                </a:cxn>
              </a:cxnLst>
              <a:rect l="0" t="0" r="r" b="b"/>
              <a:pathLst>
                <a:path w="674" h="192">
                  <a:moveTo>
                    <a:pt x="14" y="0"/>
                  </a:moveTo>
                  <a:lnTo>
                    <a:pt x="674" y="116"/>
                  </a:lnTo>
                  <a:lnTo>
                    <a:pt x="660" y="192"/>
                  </a:lnTo>
                  <a:lnTo>
                    <a:pt x="0" y="7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gray">
            <a:xfrm rot="-667772" flipH="1" flipV="1">
              <a:off x="3672" y="2327"/>
              <a:ext cx="667" cy="24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667" y="173"/>
                </a:cxn>
                <a:cxn ang="0">
                  <a:pos x="647" y="247"/>
                </a:cxn>
                <a:cxn ang="0">
                  <a:pos x="0" y="74"/>
                </a:cxn>
                <a:cxn ang="0">
                  <a:pos x="20" y="0"/>
                </a:cxn>
              </a:cxnLst>
              <a:rect l="0" t="0" r="r" b="b"/>
              <a:pathLst>
                <a:path w="667" h="247">
                  <a:moveTo>
                    <a:pt x="20" y="0"/>
                  </a:moveTo>
                  <a:lnTo>
                    <a:pt x="667" y="173"/>
                  </a:lnTo>
                  <a:lnTo>
                    <a:pt x="647" y="247"/>
                  </a:lnTo>
                  <a:lnTo>
                    <a:pt x="0" y="7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gray">
            <a:xfrm rot="-667772" flipH="1" flipV="1">
              <a:off x="3693" y="2161"/>
              <a:ext cx="655" cy="30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655" y="229"/>
                </a:cxn>
                <a:cxn ang="0">
                  <a:pos x="629" y="301"/>
                </a:cxn>
                <a:cxn ang="0">
                  <a:pos x="0" y="72"/>
                </a:cxn>
                <a:cxn ang="0">
                  <a:pos x="26" y="0"/>
                </a:cxn>
              </a:cxnLst>
              <a:rect l="0" t="0" r="r" b="b"/>
              <a:pathLst>
                <a:path w="655" h="301">
                  <a:moveTo>
                    <a:pt x="26" y="0"/>
                  </a:moveTo>
                  <a:lnTo>
                    <a:pt x="655" y="229"/>
                  </a:lnTo>
                  <a:lnTo>
                    <a:pt x="629" y="301"/>
                  </a:lnTo>
                  <a:lnTo>
                    <a:pt x="0" y="7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19" name="Freeform 75"/>
            <p:cNvSpPr>
              <a:spLocks/>
            </p:cNvSpPr>
            <p:nvPr/>
          </p:nvSpPr>
          <p:spPr bwMode="gray">
            <a:xfrm rot="-667772" flipH="1" flipV="1">
              <a:off x="3728" y="1998"/>
              <a:ext cx="639" cy="353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39" y="283"/>
                </a:cxn>
                <a:cxn ang="0">
                  <a:pos x="606" y="353"/>
                </a:cxn>
                <a:cxn ang="0">
                  <a:pos x="0" y="70"/>
                </a:cxn>
                <a:cxn ang="0">
                  <a:pos x="32" y="0"/>
                </a:cxn>
              </a:cxnLst>
              <a:rect l="0" t="0" r="r" b="b"/>
              <a:pathLst>
                <a:path w="639" h="353">
                  <a:moveTo>
                    <a:pt x="32" y="0"/>
                  </a:moveTo>
                  <a:lnTo>
                    <a:pt x="639" y="283"/>
                  </a:lnTo>
                  <a:lnTo>
                    <a:pt x="606" y="353"/>
                  </a:lnTo>
                  <a:lnTo>
                    <a:pt x="0" y="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0" name="Freeform 76"/>
            <p:cNvSpPr>
              <a:spLocks/>
            </p:cNvSpPr>
            <p:nvPr/>
          </p:nvSpPr>
          <p:spPr bwMode="gray">
            <a:xfrm rot="-667772" flipH="1" flipV="1">
              <a:off x="3778" y="1841"/>
              <a:ext cx="617" cy="399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617" y="334"/>
                </a:cxn>
                <a:cxn ang="0">
                  <a:pos x="579" y="400"/>
                </a:cxn>
                <a:cxn ang="0">
                  <a:pos x="0" y="66"/>
                </a:cxn>
                <a:cxn ang="0">
                  <a:pos x="37" y="0"/>
                </a:cxn>
              </a:cxnLst>
              <a:rect l="0" t="0" r="r" b="b"/>
              <a:pathLst>
                <a:path w="617" h="400">
                  <a:moveTo>
                    <a:pt x="37" y="0"/>
                  </a:moveTo>
                  <a:lnTo>
                    <a:pt x="617" y="334"/>
                  </a:lnTo>
                  <a:lnTo>
                    <a:pt x="579" y="400"/>
                  </a:lnTo>
                  <a:lnTo>
                    <a:pt x="0" y="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1" name="Freeform 77"/>
            <p:cNvSpPr>
              <a:spLocks/>
            </p:cNvSpPr>
            <p:nvPr/>
          </p:nvSpPr>
          <p:spPr bwMode="gray">
            <a:xfrm rot="-667772" flipH="1" flipV="1">
              <a:off x="3841" y="1688"/>
              <a:ext cx="592" cy="44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2" y="383"/>
                </a:cxn>
                <a:cxn ang="0">
                  <a:pos x="548" y="446"/>
                </a:cxn>
                <a:cxn ang="0">
                  <a:pos x="0" y="62"/>
                </a:cxn>
                <a:cxn ang="0">
                  <a:pos x="44" y="0"/>
                </a:cxn>
              </a:cxnLst>
              <a:rect l="0" t="0" r="r" b="b"/>
              <a:pathLst>
                <a:path w="592" h="446">
                  <a:moveTo>
                    <a:pt x="44" y="0"/>
                  </a:moveTo>
                  <a:lnTo>
                    <a:pt x="592" y="383"/>
                  </a:lnTo>
                  <a:lnTo>
                    <a:pt x="548" y="446"/>
                  </a:lnTo>
                  <a:lnTo>
                    <a:pt x="0" y="6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2" name="Freeform 78"/>
            <p:cNvSpPr>
              <a:spLocks/>
            </p:cNvSpPr>
            <p:nvPr/>
          </p:nvSpPr>
          <p:spPr bwMode="gray">
            <a:xfrm rot="-667772" flipH="1" flipV="1">
              <a:off x="3917" y="1542"/>
              <a:ext cx="561" cy="48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2" y="430"/>
                </a:cxn>
                <a:cxn ang="0">
                  <a:pos x="511" y="489"/>
                </a:cxn>
                <a:cxn ang="0">
                  <a:pos x="0" y="58"/>
                </a:cxn>
                <a:cxn ang="0">
                  <a:pos x="49" y="0"/>
                </a:cxn>
              </a:cxnLst>
              <a:rect l="0" t="0" r="r" b="b"/>
              <a:pathLst>
                <a:path w="562" h="489">
                  <a:moveTo>
                    <a:pt x="49" y="0"/>
                  </a:moveTo>
                  <a:lnTo>
                    <a:pt x="562" y="430"/>
                  </a:lnTo>
                  <a:lnTo>
                    <a:pt x="511" y="489"/>
                  </a:lnTo>
                  <a:lnTo>
                    <a:pt x="0" y="5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3" name="Freeform 79"/>
            <p:cNvSpPr>
              <a:spLocks/>
            </p:cNvSpPr>
            <p:nvPr/>
          </p:nvSpPr>
          <p:spPr bwMode="gray">
            <a:xfrm rot="-667772" flipH="1" flipV="1">
              <a:off x="4006" y="1404"/>
              <a:ext cx="529" cy="527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29" y="473"/>
                </a:cxn>
                <a:cxn ang="0">
                  <a:pos x="474" y="527"/>
                </a:cxn>
                <a:cxn ang="0">
                  <a:pos x="0" y="54"/>
                </a:cxn>
                <a:cxn ang="0">
                  <a:pos x="56" y="0"/>
                </a:cxn>
              </a:cxnLst>
              <a:rect l="0" t="0" r="r" b="b"/>
              <a:pathLst>
                <a:path w="529" h="527">
                  <a:moveTo>
                    <a:pt x="56" y="0"/>
                  </a:moveTo>
                  <a:lnTo>
                    <a:pt x="529" y="473"/>
                  </a:lnTo>
                  <a:lnTo>
                    <a:pt x="474" y="527"/>
                  </a:lnTo>
                  <a:lnTo>
                    <a:pt x="0" y="5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4" name="Freeform 80"/>
            <p:cNvSpPr>
              <a:spLocks/>
            </p:cNvSpPr>
            <p:nvPr/>
          </p:nvSpPr>
          <p:spPr bwMode="gray">
            <a:xfrm rot="-667772" flipH="1" flipV="1">
              <a:off x="4108" y="1275"/>
              <a:ext cx="490" cy="563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490" y="513"/>
                </a:cxn>
                <a:cxn ang="0">
                  <a:pos x="430" y="562"/>
                </a:cxn>
                <a:cxn ang="0">
                  <a:pos x="0" y="51"/>
                </a:cxn>
                <a:cxn ang="0">
                  <a:pos x="59" y="0"/>
                </a:cxn>
              </a:cxnLst>
              <a:rect l="0" t="0" r="r" b="b"/>
              <a:pathLst>
                <a:path w="490" h="562">
                  <a:moveTo>
                    <a:pt x="59" y="0"/>
                  </a:moveTo>
                  <a:lnTo>
                    <a:pt x="490" y="513"/>
                  </a:lnTo>
                  <a:lnTo>
                    <a:pt x="430" y="562"/>
                  </a:lnTo>
                  <a:lnTo>
                    <a:pt x="0" y="5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5" name="Freeform 81"/>
            <p:cNvSpPr>
              <a:spLocks/>
            </p:cNvSpPr>
            <p:nvPr/>
          </p:nvSpPr>
          <p:spPr bwMode="gray">
            <a:xfrm rot="-667772" flipH="1" flipV="1">
              <a:off x="4223" y="1154"/>
              <a:ext cx="446" cy="592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46" y="548"/>
                </a:cxn>
                <a:cxn ang="0">
                  <a:pos x="384" y="593"/>
                </a:cxn>
                <a:cxn ang="0">
                  <a:pos x="0" y="45"/>
                </a:cxn>
                <a:cxn ang="0">
                  <a:pos x="64" y="0"/>
                </a:cxn>
              </a:cxnLst>
              <a:rect l="0" t="0" r="r" b="b"/>
              <a:pathLst>
                <a:path w="446" h="593">
                  <a:moveTo>
                    <a:pt x="64" y="0"/>
                  </a:moveTo>
                  <a:lnTo>
                    <a:pt x="446" y="548"/>
                  </a:lnTo>
                  <a:lnTo>
                    <a:pt x="384" y="593"/>
                  </a:lnTo>
                  <a:lnTo>
                    <a:pt x="0" y="4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6" name="Freeform 82"/>
            <p:cNvSpPr>
              <a:spLocks/>
            </p:cNvSpPr>
            <p:nvPr/>
          </p:nvSpPr>
          <p:spPr bwMode="gray">
            <a:xfrm rot="-667772" flipH="1" flipV="1">
              <a:off x="4345" y="1045"/>
              <a:ext cx="402" cy="617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401" y="579"/>
                </a:cxn>
                <a:cxn ang="0">
                  <a:pos x="334" y="618"/>
                </a:cxn>
                <a:cxn ang="0">
                  <a:pos x="0" y="38"/>
                </a:cxn>
                <a:cxn ang="0">
                  <a:pos x="66" y="0"/>
                </a:cxn>
              </a:cxnLst>
              <a:rect l="0" t="0" r="r" b="b"/>
              <a:pathLst>
                <a:path w="401" h="618">
                  <a:moveTo>
                    <a:pt x="66" y="0"/>
                  </a:moveTo>
                  <a:lnTo>
                    <a:pt x="401" y="579"/>
                  </a:lnTo>
                  <a:lnTo>
                    <a:pt x="334" y="618"/>
                  </a:lnTo>
                  <a:lnTo>
                    <a:pt x="0" y="3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7" name="Freeform 83"/>
            <p:cNvSpPr>
              <a:spLocks/>
            </p:cNvSpPr>
            <p:nvPr/>
          </p:nvSpPr>
          <p:spPr bwMode="gray">
            <a:xfrm rot="-667772" flipH="1" flipV="1">
              <a:off x="4477" y="947"/>
              <a:ext cx="353" cy="640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353" y="607"/>
                </a:cxn>
                <a:cxn ang="0">
                  <a:pos x="282" y="640"/>
                </a:cxn>
                <a:cxn ang="0">
                  <a:pos x="0" y="33"/>
                </a:cxn>
                <a:cxn ang="0">
                  <a:pos x="69" y="0"/>
                </a:cxn>
              </a:cxnLst>
              <a:rect l="0" t="0" r="r" b="b"/>
              <a:pathLst>
                <a:path w="353" h="640">
                  <a:moveTo>
                    <a:pt x="69" y="0"/>
                  </a:moveTo>
                  <a:lnTo>
                    <a:pt x="353" y="607"/>
                  </a:lnTo>
                  <a:lnTo>
                    <a:pt x="282" y="640"/>
                  </a:lnTo>
                  <a:lnTo>
                    <a:pt x="0" y="3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8" name="Freeform 84"/>
            <p:cNvSpPr>
              <a:spLocks/>
            </p:cNvSpPr>
            <p:nvPr/>
          </p:nvSpPr>
          <p:spPr bwMode="gray">
            <a:xfrm rot="-667772" flipH="1" flipV="1">
              <a:off x="4619" y="861"/>
              <a:ext cx="301" cy="656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301" y="629"/>
                </a:cxn>
                <a:cxn ang="0">
                  <a:pos x="228" y="656"/>
                </a:cxn>
                <a:cxn ang="0">
                  <a:pos x="0" y="27"/>
                </a:cxn>
                <a:cxn ang="0">
                  <a:pos x="72" y="0"/>
                </a:cxn>
              </a:cxnLst>
              <a:rect l="0" t="0" r="r" b="b"/>
              <a:pathLst>
                <a:path w="301" h="656">
                  <a:moveTo>
                    <a:pt x="72" y="0"/>
                  </a:moveTo>
                  <a:lnTo>
                    <a:pt x="301" y="629"/>
                  </a:lnTo>
                  <a:lnTo>
                    <a:pt x="228" y="656"/>
                  </a:lnTo>
                  <a:lnTo>
                    <a:pt x="0" y="27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29" name="Freeform 85"/>
            <p:cNvSpPr>
              <a:spLocks/>
            </p:cNvSpPr>
            <p:nvPr/>
          </p:nvSpPr>
          <p:spPr bwMode="gray">
            <a:xfrm rot="-667772" flipH="1" flipV="1">
              <a:off x="4767" y="789"/>
              <a:ext cx="249" cy="666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48" y="646"/>
                </a:cxn>
                <a:cxn ang="0">
                  <a:pos x="173" y="666"/>
                </a:cxn>
                <a:cxn ang="0">
                  <a:pos x="0" y="18"/>
                </a:cxn>
                <a:cxn ang="0">
                  <a:pos x="74" y="0"/>
                </a:cxn>
              </a:cxnLst>
              <a:rect l="0" t="0" r="r" b="b"/>
              <a:pathLst>
                <a:path w="248" h="666">
                  <a:moveTo>
                    <a:pt x="74" y="0"/>
                  </a:moveTo>
                  <a:lnTo>
                    <a:pt x="248" y="646"/>
                  </a:lnTo>
                  <a:lnTo>
                    <a:pt x="173" y="666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0" name="Freeform 86"/>
            <p:cNvSpPr>
              <a:spLocks/>
            </p:cNvSpPr>
            <p:nvPr/>
          </p:nvSpPr>
          <p:spPr bwMode="gray">
            <a:xfrm rot="-667772" flipH="1" flipV="1">
              <a:off x="4923" y="730"/>
              <a:ext cx="192" cy="673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92" y="660"/>
                </a:cxn>
                <a:cxn ang="0">
                  <a:pos x="116" y="673"/>
                </a:cxn>
                <a:cxn ang="0">
                  <a:pos x="0" y="13"/>
                </a:cxn>
                <a:cxn ang="0">
                  <a:pos x="76" y="0"/>
                </a:cxn>
              </a:cxnLst>
              <a:rect l="0" t="0" r="r" b="b"/>
              <a:pathLst>
                <a:path w="192" h="673">
                  <a:moveTo>
                    <a:pt x="76" y="0"/>
                  </a:moveTo>
                  <a:lnTo>
                    <a:pt x="192" y="660"/>
                  </a:lnTo>
                  <a:lnTo>
                    <a:pt x="116" y="673"/>
                  </a:lnTo>
                  <a:lnTo>
                    <a:pt x="0" y="1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1" name="Freeform 87"/>
            <p:cNvSpPr>
              <a:spLocks/>
            </p:cNvSpPr>
            <p:nvPr/>
          </p:nvSpPr>
          <p:spPr bwMode="gray">
            <a:xfrm rot="-667772" flipH="1" flipV="1">
              <a:off x="5083" y="686"/>
              <a:ext cx="136" cy="673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36" y="667"/>
                </a:cxn>
                <a:cxn ang="0">
                  <a:pos x="58" y="673"/>
                </a:cxn>
                <a:cxn ang="0">
                  <a:pos x="0" y="7"/>
                </a:cxn>
                <a:cxn ang="0">
                  <a:pos x="77" y="0"/>
                </a:cxn>
              </a:cxnLst>
              <a:rect l="0" t="0" r="r" b="b"/>
              <a:pathLst>
                <a:path w="136" h="673">
                  <a:moveTo>
                    <a:pt x="77" y="0"/>
                  </a:moveTo>
                  <a:lnTo>
                    <a:pt x="136" y="667"/>
                  </a:lnTo>
                  <a:lnTo>
                    <a:pt x="58" y="673"/>
                  </a:lnTo>
                  <a:lnTo>
                    <a:pt x="0" y="7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2" name="AutoShape 88"/>
            <p:cNvSpPr>
              <a:spLocks noChangeArrowheads="1"/>
            </p:cNvSpPr>
            <p:nvPr/>
          </p:nvSpPr>
          <p:spPr bwMode="gray">
            <a:xfrm rot="-667772" flipH="1" flipV="1">
              <a:off x="5248" y="654"/>
              <a:ext cx="77" cy="671"/>
            </a:xfrm>
            <a:prstGeom prst="roundRect">
              <a:avLst>
                <a:gd name="adj" fmla="val 16667"/>
              </a:avLst>
            </a:prstGeom>
            <a:solidFill>
              <a:srgbClr val="F8F8F8">
                <a:alpha val="10001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3" name="Freeform 89"/>
            <p:cNvSpPr>
              <a:spLocks/>
            </p:cNvSpPr>
            <p:nvPr/>
          </p:nvSpPr>
          <p:spPr bwMode="gray">
            <a:xfrm rot="-667772" flipH="1" flipV="1">
              <a:off x="5357" y="631"/>
              <a:ext cx="135" cy="674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135" y="7"/>
                </a:cxn>
                <a:cxn ang="0">
                  <a:pos x="76" y="673"/>
                </a:cxn>
                <a:cxn ang="0">
                  <a:pos x="0" y="666"/>
                </a:cxn>
                <a:cxn ang="0">
                  <a:pos x="59" y="0"/>
                </a:cxn>
              </a:cxnLst>
              <a:rect l="0" t="0" r="r" b="b"/>
              <a:pathLst>
                <a:path w="135" h="673">
                  <a:moveTo>
                    <a:pt x="59" y="0"/>
                  </a:moveTo>
                  <a:lnTo>
                    <a:pt x="135" y="7"/>
                  </a:lnTo>
                  <a:lnTo>
                    <a:pt x="76" y="673"/>
                  </a:lnTo>
                  <a:lnTo>
                    <a:pt x="0" y="66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90"/>
            <p:cNvSpPr>
              <a:spLocks/>
            </p:cNvSpPr>
            <p:nvPr/>
          </p:nvSpPr>
          <p:spPr bwMode="gray">
            <a:xfrm rot="-667772" flipH="1" flipV="1">
              <a:off x="5467" y="622"/>
              <a:ext cx="192" cy="672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192" y="13"/>
                </a:cxn>
                <a:cxn ang="0">
                  <a:pos x="76" y="672"/>
                </a:cxn>
                <a:cxn ang="0">
                  <a:pos x="0" y="659"/>
                </a:cxn>
                <a:cxn ang="0">
                  <a:pos x="117" y="0"/>
                </a:cxn>
              </a:cxnLst>
              <a:rect l="0" t="0" r="r" b="b"/>
              <a:pathLst>
                <a:path w="192" h="672">
                  <a:moveTo>
                    <a:pt x="117" y="0"/>
                  </a:moveTo>
                  <a:lnTo>
                    <a:pt x="192" y="13"/>
                  </a:lnTo>
                  <a:lnTo>
                    <a:pt x="76" y="672"/>
                  </a:lnTo>
                  <a:lnTo>
                    <a:pt x="0" y="659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gray">
            <a:xfrm rot="-667772" flipH="1" flipV="1">
              <a:off x="5579" y="628"/>
              <a:ext cx="247" cy="666"/>
            </a:xfrm>
            <a:custGeom>
              <a:avLst/>
              <a:gdLst/>
              <a:ahLst/>
              <a:cxnLst>
                <a:cxn ang="0">
                  <a:pos x="172" y="0"/>
                </a:cxn>
                <a:cxn ang="0">
                  <a:pos x="247" y="20"/>
                </a:cxn>
                <a:cxn ang="0">
                  <a:pos x="74" y="666"/>
                </a:cxn>
                <a:cxn ang="0">
                  <a:pos x="0" y="646"/>
                </a:cxn>
                <a:cxn ang="0">
                  <a:pos x="172" y="0"/>
                </a:cxn>
              </a:cxnLst>
              <a:rect l="0" t="0" r="r" b="b"/>
              <a:pathLst>
                <a:path w="247" h="666">
                  <a:moveTo>
                    <a:pt x="172" y="0"/>
                  </a:moveTo>
                  <a:lnTo>
                    <a:pt x="247" y="20"/>
                  </a:lnTo>
                  <a:lnTo>
                    <a:pt x="74" y="666"/>
                  </a:lnTo>
                  <a:lnTo>
                    <a:pt x="0" y="64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</p:grpSp>
      <p:sp>
        <p:nvSpPr>
          <p:cNvPr id="35851" name="Rectangle 1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759200" y="914400"/>
            <a:ext cx="8130117" cy="13716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673600" y="2590800"/>
            <a:ext cx="7213600" cy="609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400">
                <a:latin typeface="Arial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6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564314"/>
            <a:ext cx="2844800" cy="217487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15"/>
          <p:cNvSpPr>
            <a:spLocks noGrp="1" noChangeArrowheads="1"/>
          </p:cNvSpPr>
          <p:nvPr>
            <p:ph type="sldNum" sz="quarter" idx="11"/>
          </p:nvPr>
        </p:nvSpPr>
        <p:spPr bwMode="gray">
          <a:xfrm>
            <a:off x="4064000" y="6553200"/>
            <a:ext cx="3657600" cy="217488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B8545A-A2B7-4FCE-811F-4B81BB3F13BB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7721600" y="6477000"/>
            <a:ext cx="4165600" cy="304800"/>
          </a:xfrm>
        </p:spPr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2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26694-B246-4E98-96D7-72B4E2CBD35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6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29ACB-DA3C-4722-AFBF-F09FF5668CE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40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ECE3B-2559-4133-A3A2-8813BC4B5FF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25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2B044-ED7E-4DC0-905B-D88D2DCE97D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48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F9A85-F071-4A00-A202-78BFC2DD000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64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DB6E5-97A6-4797-ABDF-06EFF6964EA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0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2F864-6BB3-45FA-9076-66EE327A1EB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9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B9D4A-3450-436E-A492-FBFCAD9A21E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14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94CF8-DC11-47E0-97AE-637AB2485E3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78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28601"/>
            <a:ext cx="2743200" cy="5897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8601"/>
            <a:ext cx="8026400" cy="58975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9CE43-05FC-4D72-9C25-662583BC648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68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042400" cy="884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295401"/>
            <a:ext cx="5384800" cy="4830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95401"/>
            <a:ext cx="5384800" cy="48307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274E9-592E-4965-807A-D67C44E3691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9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042400" cy="8842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295401"/>
            <a:ext cx="10972800" cy="4830763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F08FF-4638-49F1-A9AC-CD89DF509F3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9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56" name="Line 140"/>
          <p:cNvSpPr>
            <a:spLocks noChangeShapeType="1"/>
          </p:cNvSpPr>
          <p:nvPr/>
        </p:nvSpPr>
        <p:spPr bwMode="auto">
          <a:xfrm>
            <a:off x="2336800" y="990600"/>
            <a:ext cx="924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-304800" y="-179388"/>
            <a:ext cx="3657600" cy="2714626"/>
            <a:chOff x="-144" y="-113"/>
            <a:chExt cx="1728" cy="1710"/>
          </a:xfrm>
        </p:grpSpPr>
        <p:sp>
          <p:nvSpPr>
            <p:cNvPr id="34853" name="Freeform 37"/>
            <p:cNvSpPr>
              <a:spLocks/>
            </p:cNvSpPr>
            <p:nvPr/>
          </p:nvSpPr>
          <p:spPr bwMode="gray">
            <a:xfrm rot="14847100" flipH="1">
              <a:off x="-225" y="1185"/>
              <a:ext cx="463" cy="301"/>
            </a:xfrm>
            <a:custGeom>
              <a:avLst/>
              <a:gdLst/>
              <a:ahLst/>
              <a:cxnLst>
                <a:cxn ang="0">
                  <a:pos x="580" y="0"/>
                </a:cxn>
                <a:cxn ang="0">
                  <a:pos x="617" y="67"/>
                </a:cxn>
                <a:cxn ang="0">
                  <a:pos x="38" y="401"/>
                </a:cxn>
                <a:cxn ang="0">
                  <a:pos x="0" y="335"/>
                </a:cxn>
                <a:cxn ang="0">
                  <a:pos x="580" y="0"/>
                </a:cxn>
              </a:cxnLst>
              <a:rect l="0" t="0" r="r" b="b"/>
              <a:pathLst>
                <a:path w="617" h="401">
                  <a:moveTo>
                    <a:pt x="580" y="0"/>
                  </a:moveTo>
                  <a:lnTo>
                    <a:pt x="617" y="67"/>
                  </a:lnTo>
                  <a:lnTo>
                    <a:pt x="38" y="401"/>
                  </a:lnTo>
                  <a:lnTo>
                    <a:pt x="0" y="335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54" name="Freeform 38"/>
            <p:cNvSpPr>
              <a:spLocks/>
            </p:cNvSpPr>
            <p:nvPr/>
          </p:nvSpPr>
          <p:spPr bwMode="gray">
            <a:xfrm rot="14847100" flipH="1">
              <a:off x="-129" y="1215"/>
              <a:ext cx="478" cy="266"/>
            </a:xfrm>
            <a:custGeom>
              <a:avLst/>
              <a:gdLst/>
              <a:ahLst/>
              <a:cxnLst>
                <a:cxn ang="0">
                  <a:pos x="607" y="0"/>
                </a:cxn>
                <a:cxn ang="0">
                  <a:pos x="638" y="71"/>
                </a:cxn>
                <a:cxn ang="0">
                  <a:pos x="33" y="353"/>
                </a:cxn>
                <a:cxn ang="0">
                  <a:pos x="0" y="284"/>
                </a:cxn>
                <a:cxn ang="0">
                  <a:pos x="607" y="0"/>
                </a:cxn>
              </a:cxnLst>
              <a:rect l="0" t="0" r="r" b="b"/>
              <a:pathLst>
                <a:path w="638" h="353">
                  <a:moveTo>
                    <a:pt x="607" y="0"/>
                  </a:moveTo>
                  <a:lnTo>
                    <a:pt x="638" y="71"/>
                  </a:lnTo>
                  <a:lnTo>
                    <a:pt x="33" y="353"/>
                  </a:lnTo>
                  <a:lnTo>
                    <a:pt x="0" y="284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55" name="Freeform 39"/>
            <p:cNvSpPr>
              <a:spLocks/>
            </p:cNvSpPr>
            <p:nvPr/>
          </p:nvSpPr>
          <p:spPr bwMode="gray">
            <a:xfrm rot="14847100" flipH="1">
              <a:off x="-26" y="1239"/>
              <a:ext cx="490" cy="226"/>
            </a:xfrm>
            <a:custGeom>
              <a:avLst/>
              <a:gdLst/>
              <a:ahLst/>
              <a:cxnLst>
                <a:cxn ang="0">
                  <a:pos x="629" y="0"/>
                </a:cxn>
                <a:cxn ang="0">
                  <a:pos x="654" y="73"/>
                </a:cxn>
                <a:cxn ang="0">
                  <a:pos x="26" y="301"/>
                </a:cxn>
                <a:cxn ang="0">
                  <a:pos x="0" y="229"/>
                </a:cxn>
                <a:cxn ang="0">
                  <a:pos x="629" y="0"/>
                </a:cxn>
              </a:cxnLst>
              <a:rect l="0" t="0" r="r" b="b"/>
              <a:pathLst>
                <a:path w="654" h="301">
                  <a:moveTo>
                    <a:pt x="629" y="0"/>
                  </a:moveTo>
                  <a:lnTo>
                    <a:pt x="654" y="73"/>
                  </a:lnTo>
                  <a:lnTo>
                    <a:pt x="26" y="301"/>
                  </a:lnTo>
                  <a:lnTo>
                    <a:pt x="0" y="229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56" name="Freeform 40"/>
            <p:cNvSpPr>
              <a:spLocks/>
            </p:cNvSpPr>
            <p:nvPr/>
          </p:nvSpPr>
          <p:spPr bwMode="gray">
            <a:xfrm rot="14847100" flipH="1">
              <a:off x="75" y="1253"/>
              <a:ext cx="499" cy="186"/>
            </a:xfrm>
            <a:custGeom>
              <a:avLst/>
              <a:gdLst/>
              <a:ahLst/>
              <a:cxnLst>
                <a:cxn ang="0">
                  <a:pos x="647" y="0"/>
                </a:cxn>
                <a:cxn ang="0">
                  <a:pos x="666" y="75"/>
                </a:cxn>
                <a:cxn ang="0">
                  <a:pos x="20" y="248"/>
                </a:cxn>
                <a:cxn ang="0">
                  <a:pos x="0" y="174"/>
                </a:cxn>
                <a:cxn ang="0">
                  <a:pos x="647" y="0"/>
                </a:cxn>
              </a:cxnLst>
              <a:rect l="0" t="0" r="r" b="b"/>
              <a:pathLst>
                <a:path w="666" h="248">
                  <a:moveTo>
                    <a:pt x="647" y="0"/>
                  </a:moveTo>
                  <a:lnTo>
                    <a:pt x="666" y="75"/>
                  </a:lnTo>
                  <a:lnTo>
                    <a:pt x="20" y="248"/>
                  </a:lnTo>
                  <a:lnTo>
                    <a:pt x="0" y="174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57" name="Freeform 41"/>
            <p:cNvSpPr>
              <a:spLocks/>
            </p:cNvSpPr>
            <p:nvPr/>
          </p:nvSpPr>
          <p:spPr bwMode="gray">
            <a:xfrm rot="14847100" flipH="1">
              <a:off x="177" y="1260"/>
              <a:ext cx="504" cy="145"/>
            </a:xfrm>
            <a:custGeom>
              <a:avLst/>
              <a:gdLst/>
              <a:ahLst/>
              <a:cxnLst>
                <a:cxn ang="0">
                  <a:pos x="659" y="0"/>
                </a:cxn>
                <a:cxn ang="0">
                  <a:pos x="673" y="76"/>
                </a:cxn>
                <a:cxn ang="0">
                  <a:pos x="14" y="192"/>
                </a:cxn>
                <a:cxn ang="0">
                  <a:pos x="0" y="116"/>
                </a:cxn>
                <a:cxn ang="0">
                  <a:pos x="659" y="0"/>
                </a:cxn>
              </a:cxnLst>
              <a:rect l="0" t="0" r="r" b="b"/>
              <a:pathLst>
                <a:path w="673" h="192">
                  <a:moveTo>
                    <a:pt x="659" y="0"/>
                  </a:moveTo>
                  <a:lnTo>
                    <a:pt x="673" y="76"/>
                  </a:lnTo>
                  <a:lnTo>
                    <a:pt x="14" y="192"/>
                  </a:lnTo>
                  <a:lnTo>
                    <a:pt x="0" y="116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58" name="Freeform 42"/>
            <p:cNvSpPr>
              <a:spLocks/>
            </p:cNvSpPr>
            <p:nvPr/>
          </p:nvSpPr>
          <p:spPr bwMode="gray">
            <a:xfrm rot="14847100" flipH="1">
              <a:off x="278" y="1260"/>
              <a:ext cx="504" cy="102"/>
            </a:xfrm>
            <a:custGeom>
              <a:avLst/>
              <a:gdLst/>
              <a:ahLst/>
              <a:cxnLst>
                <a:cxn ang="0">
                  <a:pos x="666" y="0"/>
                </a:cxn>
                <a:cxn ang="0">
                  <a:pos x="673" y="78"/>
                </a:cxn>
                <a:cxn ang="0">
                  <a:pos x="6" y="136"/>
                </a:cxn>
                <a:cxn ang="0">
                  <a:pos x="0" y="59"/>
                </a:cxn>
                <a:cxn ang="0">
                  <a:pos x="666" y="0"/>
                </a:cxn>
              </a:cxnLst>
              <a:rect l="0" t="0" r="r" b="b"/>
              <a:pathLst>
                <a:path w="673" h="136">
                  <a:moveTo>
                    <a:pt x="666" y="0"/>
                  </a:moveTo>
                  <a:lnTo>
                    <a:pt x="673" y="78"/>
                  </a:lnTo>
                  <a:lnTo>
                    <a:pt x="6" y="136"/>
                  </a:lnTo>
                  <a:lnTo>
                    <a:pt x="0" y="59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59" name="AutoShape 43"/>
            <p:cNvSpPr>
              <a:spLocks noChangeArrowheads="1"/>
            </p:cNvSpPr>
            <p:nvPr/>
          </p:nvSpPr>
          <p:spPr bwMode="gray">
            <a:xfrm rot="14847100" flipH="1">
              <a:off x="379" y="1249"/>
              <a:ext cx="501" cy="58"/>
            </a:xfrm>
            <a:prstGeom prst="roundRect">
              <a:avLst>
                <a:gd name="adj" fmla="val 16667"/>
              </a:avLst>
            </a:prstGeom>
            <a:solidFill>
              <a:srgbClr val="F8F8F8">
                <a:alpha val="10001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0" name="Freeform 44"/>
            <p:cNvSpPr>
              <a:spLocks/>
            </p:cNvSpPr>
            <p:nvPr/>
          </p:nvSpPr>
          <p:spPr bwMode="gray">
            <a:xfrm rot="14847100" flipH="1">
              <a:off x="470" y="1187"/>
              <a:ext cx="505" cy="10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73" y="59"/>
                </a:cxn>
                <a:cxn ang="0">
                  <a:pos x="667" y="135"/>
                </a:cxn>
                <a:cxn ang="0">
                  <a:pos x="0" y="76"/>
                </a:cxn>
                <a:cxn ang="0">
                  <a:pos x="7" y="0"/>
                </a:cxn>
              </a:cxnLst>
              <a:rect l="0" t="0" r="r" b="b"/>
              <a:pathLst>
                <a:path w="673" h="135">
                  <a:moveTo>
                    <a:pt x="7" y="0"/>
                  </a:moveTo>
                  <a:lnTo>
                    <a:pt x="673" y="59"/>
                  </a:lnTo>
                  <a:lnTo>
                    <a:pt x="667" y="135"/>
                  </a:lnTo>
                  <a:lnTo>
                    <a:pt x="0" y="7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1" name="Freeform 45"/>
            <p:cNvSpPr>
              <a:spLocks/>
            </p:cNvSpPr>
            <p:nvPr/>
          </p:nvSpPr>
          <p:spPr bwMode="gray">
            <a:xfrm rot="14847100" flipH="1">
              <a:off x="561" y="1118"/>
              <a:ext cx="505" cy="14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4" y="116"/>
                </a:cxn>
                <a:cxn ang="0">
                  <a:pos x="660" y="192"/>
                </a:cxn>
                <a:cxn ang="0">
                  <a:pos x="0" y="75"/>
                </a:cxn>
                <a:cxn ang="0">
                  <a:pos x="14" y="0"/>
                </a:cxn>
              </a:cxnLst>
              <a:rect l="0" t="0" r="r" b="b"/>
              <a:pathLst>
                <a:path w="674" h="192">
                  <a:moveTo>
                    <a:pt x="14" y="0"/>
                  </a:moveTo>
                  <a:lnTo>
                    <a:pt x="674" y="116"/>
                  </a:lnTo>
                  <a:lnTo>
                    <a:pt x="660" y="192"/>
                  </a:lnTo>
                  <a:lnTo>
                    <a:pt x="0" y="7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2" name="Freeform 46"/>
            <p:cNvSpPr>
              <a:spLocks/>
            </p:cNvSpPr>
            <p:nvPr/>
          </p:nvSpPr>
          <p:spPr bwMode="gray">
            <a:xfrm rot="14847100" flipH="1">
              <a:off x="648" y="1041"/>
              <a:ext cx="499" cy="18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667" y="173"/>
                </a:cxn>
                <a:cxn ang="0">
                  <a:pos x="647" y="247"/>
                </a:cxn>
                <a:cxn ang="0">
                  <a:pos x="0" y="74"/>
                </a:cxn>
                <a:cxn ang="0">
                  <a:pos x="20" y="0"/>
                </a:cxn>
              </a:cxnLst>
              <a:rect l="0" t="0" r="r" b="b"/>
              <a:pathLst>
                <a:path w="667" h="247">
                  <a:moveTo>
                    <a:pt x="20" y="0"/>
                  </a:moveTo>
                  <a:lnTo>
                    <a:pt x="667" y="173"/>
                  </a:lnTo>
                  <a:lnTo>
                    <a:pt x="647" y="247"/>
                  </a:lnTo>
                  <a:lnTo>
                    <a:pt x="0" y="7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3" name="Freeform 47"/>
            <p:cNvSpPr>
              <a:spLocks/>
            </p:cNvSpPr>
            <p:nvPr/>
          </p:nvSpPr>
          <p:spPr bwMode="gray">
            <a:xfrm rot="14847100" flipH="1">
              <a:off x="731" y="957"/>
              <a:ext cx="490" cy="226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655" y="229"/>
                </a:cxn>
                <a:cxn ang="0">
                  <a:pos x="629" y="301"/>
                </a:cxn>
                <a:cxn ang="0">
                  <a:pos x="0" y="72"/>
                </a:cxn>
                <a:cxn ang="0">
                  <a:pos x="26" y="0"/>
                </a:cxn>
              </a:cxnLst>
              <a:rect l="0" t="0" r="r" b="b"/>
              <a:pathLst>
                <a:path w="655" h="301">
                  <a:moveTo>
                    <a:pt x="26" y="0"/>
                  </a:moveTo>
                  <a:lnTo>
                    <a:pt x="655" y="229"/>
                  </a:lnTo>
                  <a:lnTo>
                    <a:pt x="629" y="301"/>
                  </a:lnTo>
                  <a:lnTo>
                    <a:pt x="0" y="7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4" name="Freeform 48"/>
            <p:cNvSpPr>
              <a:spLocks/>
            </p:cNvSpPr>
            <p:nvPr/>
          </p:nvSpPr>
          <p:spPr bwMode="gray">
            <a:xfrm rot="14847100" flipH="1">
              <a:off x="811" y="869"/>
              <a:ext cx="478" cy="265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39" y="283"/>
                </a:cxn>
                <a:cxn ang="0">
                  <a:pos x="606" y="353"/>
                </a:cxn>
                <a:cxn ang="0">
                  <a:pos x="0" y="70"/>
                </a:cxn>
                <a:cxn ang="0">
                  <a:pos x="32" y="0"/>
                </a:cxn>
              </a:cxnLst>
              <a:rect l="0" t="0" r="r" b="b"/>
              <a:pathLst>
                <a:path w="639" h="353">
                  <a:moveTo>
                    <a:pt x="32" y="0"/>
                  </a:moveTo>
                  <a:lnTo>
                    <a:pt x="639" y="283"/>
                  </a:lnTo>
                  <a:lnTo>
                    <a:pt x="606" y="353"/>
                  </a:lnTo>
                  <a:lnTo>
                    <a:pt x="0" y="7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5" name="Freeform 49"/>
            <p:cNvSpPr>
              <a:spLocks/>
            </p:cNvSpPr>
            <p:nvPr/>
          </p:nvSpPr>
          <p:spPr bwMode="gray">
            <a:xfrm rot="14847100" flipH="1">
              <a:off x="883" y="774"/>
              <a:ext cx="462" cy="301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617" y="334"/>
                </a:cxn>
                <a:cxn ang="0">
                  <a:pos x="579" y="400"/>
                </a:cxn>
                <a:cxn ang="0">
                  <a:pos x="0" y="66"/>
                </a:cxn>
                <a:cxn ang="0">
                  <a:pos x="37" y="0"/>
                </a:cxn>
              </a:cxnLst>
              <a:rect l="0" t="0" r="r" b="b"/>
              <a:pathLst>
                <a:path w="617" h="400">
                  <a:moveTo>
                    <a:pt x="37" y="0"/>
                  </a:moveTo>
                  <a:lnTo>
                    <a:pt x="617" y="334"/>
                  </a:lnTo>
                  <a:lnTo>
                    <a:pt x="579" y="400"/>
                  </a:lnTo>
                  <a:lnTo>
                    <a:pt x="0" y="6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6" name="Freeform 50"/>
            <p:cNvSpPr>
              <a:spLocks/>
            </p:cNvSpPr>
            <p:nvPr/>
          </p:nvSpPr>
          <p:spPr bwMode="gray">
            <a:xfrm rot="14847100" flipH="1">
              <a:off x="950" y="675"/>
              <a:ext cx="443" cy="33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2" y="383"/>
                </a:cxn>
                <a:cxn ang="0">
                  <a:pos x="548" y="446"/>
                </a:cxn>
                <a:cxn ang="0">
                  <a:pos x="0" y="62"/>
                </a:cxn>
                <a:cxn ang="0">
                  <a:pos x="44" y="0"/>
                </a:cxn>
              </a:cxnLst>
              <a:rect l="0" t="0" r="r" b="b"/>
              <a:pathLst>
                <a:path w="592" h="446">
                  <a:moveTo>
                    <a:pt x="44" y="0"/>
                  </a:moveTo>
                  <a:lnTo>
                    <a:pt x="592" y="383"/>
                  </a:lnTo>
                  <a:lnTo>
                    <a:pt x="548" y="446"/>
                  </a:lnTo>
                  <a:lnTo>
                    <a:pt x="0" y="6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7" name="Freeform 51"/>
            <p:cNvSpPr>
              <a:spLocks/>
            </p:cNvSpPr>
            <p:nvPr/>
          </p:nvSpPr>
          <p:spPr bwMode="gray">
            <a:xfrm rot="14847100" flipH="1">
              <a:off x="1013" y="573"/>
              <a:ext cx="421" cy="367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2" y="430"/>
                </a:cxn>
                <a:cxn ang="0">
                  <a:pos x="511" y="489"/>
                </a:cxn>
                <a:cxn ang="0">
                  <a:pos x="0" y="58"/>
                </a:cxn>
                <a:cxn ang="0">
                  <a:pos x="49" y="0"/>
                </a:cxn>
              </a:cxnLst>
              <a:rect l="0" t="0" r="r" b="b"/>
              <a:pathLst>
                <a:path w="562" h="489">
                  <a:moveTo>
                    <a:pt x="49" y="0"/>
                  </a:moveTo>
                  <a:lnTo>
                    <a:pt x="562" y="430"/>
                  </a:lnTo>
                  <a:lnTo>
                    <a:pt x="511" y="489"/>
                  </a:lnTo>
                  <a:lnTo>
                    <a:pt x="0" y="5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8" name="Freeform 52"/>
            <p:cNvSpPr>
              <a:spLocks/>
            </p:cNvSpPr>
            <p:nvPr/>
          </p:nvSpPr>
          <p:spPr bwMode="gray">
            <a:xfrm rot="14847100" flipH="1">
              <a:off x="1067" y="466"/>
              <a:ext cx="396" cy="39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29" y="473"/>
                </a:cxn>
                <a:cxn ang="0">
                  <a:pos x="474" y="527"/>
                </a:cxn>
                <a:cxn ang="0">
                  <a:pos x="0" y="54"/>
                </a:cxn>
                <a:cxn ang="0">
                  <a:pos x="56" y="0"/>
                </a:cxn>
              </a:cxnLst>
              <a:rect l="0" t="0" r="r" b="b"/>
              <a:pathLst>
                <a:path w="529" h="527">
                  <a:moveTo>
                    <a:pt x="56" y="0"/>
                  </a:moveTo>
                  <a:lnTo>
                    <a:pt x="529" y="473"/>
                  </a:lnTo>
                  <a:lnTo>
                    <a:pt x="474" y="527"/>
                  </a:lnTo>
                  <a:lnTo>
                    <a:pt x="0" y="5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69" name="Freeform 53"/>
            <p:cNvSpPr>
              <a:spLocks/>
            </p:cNvSpPr>
            <p:nvPr/>
          </p:nvSpPr>
          <p:spPr bwMode="gray">
            <a:xfrm rot="14847100" flipH="1">
              <a:off x="1113" y="358"/>
              <a:ext cx="367" cy="421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490" y="513"/>
                </a:cxn>
                <a:cxn ang="0">
                  <a:pos x="430" y="562"/>
                </a:cxn>
                <a:cxn ang="0">
                  <a:pos x="0" y="51"/>
                </a:cxn>
                <a:cxn ang="0">
                  <a:pos x="59" y="0"/>
                </a:cxn>
              </a:cxnLst>
              <a:rect l="0" t="0" r="r" b="b"/>
              <a:pathLst>
                <a:path w="490" h="562">
                  <a:moveTo>
                    <a:pt x="59" y="0"/>
                  </a:moveTo>
                  <a:lnTo>
                    <a:pt x="490" y="513"/>
                  </a:lnTo>
                  <a:lnTo>
                    <a:pt x="430" y="562"/>
                  </a:lnTo>
                  <a:lnTo>
                    <a:pt x="0" y="5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70" name="Freeform 54"/>
            <p:cNvSpPr>
              <a:spLocks/>
            </p:cNvSpPr>
            <p:nvPr/>
          </p:nvSpPr>
          <p:spPr bwMode="gray">
            <a:xfrm rot="14847100" flipH="1">
              <a:off x="1153" y="247"/>
              <a:ext cx="335" cy="446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46" y="548"/>
                </a:cxn>
                <a:cxn ang="0">
                  <a:pos x="384" y="593"/>
                </a:cxn>
                <a:cxn ang="0">
                  <a:pos x="0" y="45"/>
                </a:cxn>
                <a:cxn ang="0">
                  <a:pos x="64" y="0"/>
                </a:cxn>
              </a:cxnLst>
              <a:rect l="0" t="0" r="r" b="b"/>
              <a:pathLst>
                <a:path w="446" h="593">
                  <a:moveTo>
                    <a:pt x="64" y="0"/>
                  </a:moveTo>
                  <a:lnTo>
                    <a:pt x="446" y="548"/>
                  </a:lnTo>
                  <a:lnTo>
                    <a:pt x="384" y="593"/>
                  </a:lnTo>
                  <a:lnTo>
                    <a:pt x="0" y="4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71" name="Freeform 55"/>
            <p:cNvSpPr>
              <a:spLocks/>
            </p:cNvSpPr>
            <p:nvPr/>
          </p:nvSpPr>
          <p:spPr bwMode="gray">
            <a:xfrm rot="14847100" flipH="1">
              <a:off x="1187" y="137"/>
              <a:ext cx="299" cy="465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401" y="579"/>
                </a:cxn>
                <a:cxn ang="0">
                  <a:pos x="334" y="618"/>
                </a:cxn>
                <a:cxn ang="0">
                  <a:pos x="0" y="38"/>
                </a:cxn>
                <a:cxn ang="0">
                  <a:pos x="66" y="0"/>
                </a:cxn>
              </a:cxnLst>
              <a:rect l="0" t="0" r="r" b="b"/>
              <a:pathLst>
                <a:path w="401" h="618">
                  <a:moveTo>
                    <a:pt x="66" y="0"/>
                  </a:moveTo>
                  <a:lnTo>
                    <a:pt x="401" y="579"/>
                  </a:lnTo>
                  <a:lnTo>
                    <a:pt x="334" y="618"/>
                  </a:lnTo>
                  <a:lnTo>
                    <a:pt x="0" y="3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72" name="Freeform 56"/>
            <p:cNvSpPr>
              <a:spLocks/>
            </p:cNvSpPr>
            <p:nvPr/>
          </p:nvSpPr>
          <p:spPr bwMode="gray">
            <a:xfrm rot="14847100" flipH="1">
              <a:off x="1210" y="28"/>
              <a:ext cx="264" cy="481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353" y="607"/>
                </a:cxn>
                <a:cxn ang="0">
                  <a:pos x="282" y="640"/>
                </a:cxn>
                <a:cxn ang="0">
                  <a:pos x="0" y="33"/>
                </a:cxn>
                <a:cxn ang="0">
                  <a:pos x="69" y="0"/>
                </a:cxn>
              </a:cxnLst>
              <a:rect l="0" t="0" r="r" b="b"/>
              <a:pathLst>
                <a:path w="353" h="640">
                  <a:moveTo>
                    <a:pt x="69" y="0"/>
                  </a:moveTo>
                  <a:lnTo>
                    <a:pt x="353" y="607"/>
                  </a:lnTo>
                  <a:lnTo>
                    <a:pt x="282" y="640"/>
                  </a:lnTo>
                  <a:lnTo>
                    <a:pt x="0" y="3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73" name="Freeform 57"/>
            <p:cNvSpPr>
              <a:spLocks/>
            </p:cNvSpPr>
            <p:nvPr/>
          </p:nvSpPr>
          <p:spPr bwMode="gray">
            <a:xfrm rot="14847100" flipH="1">
              <a:off x="1225" y="-81"/>
              <a:ext cx="225" cy="492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301" y="629"/>
                </a:cxn>
                <a:cxn ang="0">
                  <a:pos x="228" y="656"/>
                </a:cxn>
                <a:cxn ang="0">
                  <a:pos x="0" y="27"/>
                </a:cxn>
                <a:cxn ang="0">
                  <a:pos x="72" y="0"/>
                </a:cxn>
              </a:cxnLst>
              <a:rect l="0" t="0" r="r" b="b"/>
              <a:pathLst>
                <a:path w="301" h="656">
                  <a:moveTo>
                    <a:pt x="72" y="0"/>
                  </a:moveTo>
                  <a:lnTo>
                    <a:pt x="301" y="629"/>
                  </a:lnTo>
                  <a:lnTo>
                    <a:pt x="228" y="656"/>
                  </a:lnTo>
                  <a:lnTo>
                    <a:pt x="0" y="27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74" name="Freeform 58"/>
            <p:cNvSpPr>
              <a:spLocks/>
            </p:cNvSpPr>
            <p:nvPr/>
          </p:nvSpPr>
          <p:spPr bwMode="gray">
            <a:xfrm rot="14847100" flipH="1">
              <a:off x="1231" y="-189"/>
              <a:ext cx="185" cy="5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48" y="646"/>
                </a:cxn>
                <a:cxn ang="0">
                  <a:pos x="173" y="666"/>
                </a:cxn>
                <a:cxn ang="0">
                  <a:pos x="0" y="18"/>
                </a:cxn>
                <a:cxn ang="0">
                  <a:pos x="74" y="0"/>
                </a:cxn>
              </a:cxnLst>
              <a:rect l="0" t="0" r="r" b="b"/>
              <a:pathLst>
                <a:path w="248" h="666">
                  <a:moveTo>
                    <a:pt x="74" y="0"/>
                  </a:moveTo>
                  <a:lnTo>
                    <a:pt x="248" y="646"/>
                  </a:lnTo>
                  <a:lnTo>
                    <a:pt x="173" y="666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sp>
          <p:nvSpPr>
            <p:cNvPr id="34875" name="Freeform 59"/>
            <p:cNvSpPr>
              <a:spLocks/>
            </p:cNvSpPr>
            <p:nvPr/>
          </p:nvSpPr>
          <p:spPr bwMode="gray">
            <a:xfrm rot="14847100" flipH="1">
              <a:off x="1229" y="-294"/>
              <a:ext cx="144" cy="50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92" y="660"/>
                </a:cxn>
                <a:cxn ang="0">
                  <a:pos x="116" y="673"/>
                </a:cxn>
                <a:cxn ang="0">
                  <a:pos x="0" y="13"/>
                </a:cxn>
                <a:cxn ang="0">
                  <a:pos x="76" y="0"/>
                </a:cxn>
              </a:cxnLst>
              <a:rect l="0" t="0" r="r" b="b"/>
              <a:pathLst>
                <a:path w="192" h="673">
                  <a:moveTo>
                    <a:pt x="76" y="0"/>
                  </a:moveTo>
                  <a:lnTo>
                    <a:pt x="192" y="660"/>
                  </a:lnTo>
                  <a:lnTo>
                    <a:pt x="116" y="673"/>
                  </a:lnTo>
                  <a:lnTo>
                    <a:pt x="0" y="13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8F8F8">
                <a:alpha val="10001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ru-RU" sz="1800">
                <a:solidFill>
                  <a:prstClr val="white"/>
                </a:solidFill>
              </a:endParaRPr>
            </a:p>
          </p:txBody>
        </p:sp>
        <p:pic>
          <p:nvPicPr>
            <p:cNvPr id="1060" name="Picture 3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00" y="185"/>
              <a:ext cx="912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43" name="Freeform 27"/>
          <p:cNvSpPr>
            <a:spLocks/>
          </p:cNvSpPr>
          <p:nvPr/>
        </p:nvSpPr>
        <p:spPr bwMode="gray">
          <a:xfrm>
            <a:off x="-33867" y="5124450"/>
            <a:ext cx="12208933" cy="1758950"/>
          </a:xfrm>
          <a:custGeom>
            <a:avLst/>
            <a:gdLst/>
            <a:ahLst/>
            <a:cxnLst>
              <a:cxn ang="0">
                <a:pos x="3" y="1092"/>
              </a:cxn>
              <a:cxn ang="0">
                <a:pos x="5768" y="1108"/>
              </a:cxn>
              <a:cxn ang="0">
                <a:pos x="5766" y="0"/>
              </a:cxn>
              <a:cxn ang="0">
                <a:pos x="1764" y="1032"/>
              </a:cxn>
              <a:cxn ang="0">
                <a:pos x="0" y="720"/>
              </a:cxn>
              <a:cxn ang="0">
                <a:pos x="0" y="1008"/>
              </a:cxn>
            </a:cxnLst>
            <a:rect l="0" t="0" r="r" b="b"/>
            <a:pathLst>
              <a:path w="5768" h="1108">
                <a:moveTo>
                  <a:pt x="3" y="1092"/>
                </a:moveTo>
                <a:lnTo>
                  <a:pt x="5768" y="1108"/>
                </a:lnTo>
                <a:lnTo>
                  <a:pt x="5766" y="0"/>
                </a:lnTo>
                <a:cubicBezTo>
                  <a:pt x="5264" y="296"/>
                  <a:pt x="2820" y="1038"/>
                  <a:pt x="1764" y="1032"/>
                </a:cubicBezTo>
                <a:cubicBezTo>
                  <a:pt x="708" y="1026"/>
                  <a:pt x="116" y="744"/>
                  <a:pt x="0" y="720"/>
                </a:cubicBezTo>
                <a:lnTo>
                  <a:pt x="0" y="1008"/>
                </a:lnTo>
              </a:path>
            </a:pathLst>
          </a:custGeom>
          <a:solidFill>
            <a:schemeClr val="hlink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4844" name="Freeform 28"/>
          <p:cNvSpPr>
            <a:spLocks/>
          </p:cNvSpPr>
          <p:nvPr/>
        </p:nvSpPr>
        <p:spPr bwMode="gray">
          <a:xfrm>
            <a:off x="-27517" y="5062538"/>
            <a:ext cx="12213168" cy="1733550"/>
          </a:xfrm>
          <a:custGeom>
            <a:avLst/>
            <a:gdLst/>
            <a:ahLst/>
            <a:cxnLst>
              <a:cxn ang="0">
                <a:pos x="8" y="1000"/>
              </a:cxn>
              <a:cxn ang="0">
                <a:pos x="1778" y="1072"/>
              </a:cxn>
              <a:cxn ang="0">
                <a:pos x="5760" y="324"/>
              </a:cxn>
              <a:cxn ang="0">
                <a:pos x="5766" y="0"/>
              </a:cxn>
              <a:cxn ang="0">
                <a:pos x="1764" y="1032"/>
              </a:cxn>
              <a:cxn ang="0">
                <a:pos x="0" y="720"/>
              </a:cxn>
              <a:cxn ang="0">
                <a:pos x="0" y="1008"/>
              </a:cxn>
            </a:cxnLst>
            <a:rect l="0" t="0" r="r" b="b"/>
            <a:pathLst>
              <a:path w="5766" h="1092">
                <a:moveTo>
                  <a:pt x="8" y="1000"/>
                </a:moveTo>
                <a:cubicBezTo>
                  <a:pt x="302" y="1012"/>
                  <a:pt x="774" y="1092"/>
                  <a:pt x="1778" y="1072"/>
                </a:cubicBezTo>
                <a:cubicBezTo>
                  <a:pt x="2782" y="1052"/>
                  <a:pt x="5098" y="529"/>
                  <a:pt x="5760" y="324"/>
                </a:cubicBezTo>
                <a:lnTo>
                  <a:pt x="5766" y="0"/>
                </a:lnTo>
                <a:cubicBezTo>
                  <a:pt x="5264" y="296"/>
                  <a:pt x="2820" y="1038"/>
                  <a:pt x="1764" y="1032"/>
                </a:cubicBezTo>
                <a:cubicBezTo>
                  <a:pt x="708" y="1026"/>
                  <a:pt x="116" y="744"/>
                  <a:pt x="0" y="720"/>
                </a:cubicBezTo>
                <a:lnTo>
                  <a:pt x="0" y="1008"/>
                </a:lnTo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4845" name="Freeform 29"/>
          <p:cNvSpPr>
            <a:spLocks/>
          </p:cNvSpPr>
          <p:nvPr/>
        </p:nvSpPr>
        <p:spPr bwMode="gray">
          <a:xfrm>
            <a:off x="-33867" y="5765800"/>
            <a:ext cx="12225867" cy="977900"/>
          </a:xfrm>
          <a:custGeom>
            <a:avLst/>
            <a:gdLst/>
            <a:ahLst/>
            <a:cxnLst>
              <a:cxn ang="0">
                <a:pos x="0" y="58"/>
              </a:cxn>
              <a:cxn ang="0">
                <a:pos x="1584" y="586"/>
              </a:cxn>
              <a:cxn ang="0">
                <a:pos x="5768" y="0"/>
              </a:cxn>
              <a:cxn ang="0">
                <a:pos x="5776" y="32"/>
              </a:cxn>
              <a:cxn ang="0">
                <a:pos x="1584" y="598"/>
              </a:cxn>
              <a:cxn ang="0">
                <a:pos x="4" y="92"/>
              </a:cxn>
              <a:cxn ang="0">
                <a:pos x="0" y="58"/>
              </a:cxn>
            </a:cxnLst>
            <a:rect l="0" t="0" r="r" b="b"/>
            <a:pathLst>
              <a:path w="5776" h="616">
                <a:moveTo>
                  <a:pt x="0" y="58"/>
                </a:moveTo>
                <a:cubicBezTo>
                  <a:pt x="116" y="98"/>
                  <a:pt x="606" y="574"/>
                  <a:pt x="1584" y="586"/>
                </a:cubicBezTo>
                <a:cubicBezTo>
                  <a:pt x="2562" y="598"/>
                  <a:pt x="4364" y="324"/>
                  <a:pt x="5768" y="0"/>
                </a:cubicBezTo>
                <a:lnTo>
                  <a:pt x="5776" y="32"/>
                </a:lnTo>
                <a:cubicBezTo>
                  <a:pt x="4336" y="356"/>
                  <a:pt x="2550" y="616"/>
                  <a:pt x="1584" y="598"/>
                </a:cubicBezTo>
                <a:cubicBezTo>
                  <a:pt x="618" y="580"/>
                  <a:pt x="152" y="157"/>
                  <a:pt x="4" y="92"/>
                </a:cubicBezTo>
                <a:lnTo>
                  <a:pt x="0" y="58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0" y="6400800"/>
            <a:ext cx="28448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4978400" y="6584950"/>
            <a:ext cx="28448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 defTabSz="914400">
              <a:defRPr/>
            </a:pPr>
            <a:fld id="{E4596F79-F679-417B-9617-982B05FE5376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540000" y="228600"/>
            <a:ext cx="90424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4830" name="Rectangle 14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924800" y="6451600"/>
            <a:ext cx="38608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 defTabSz="914400">
              <a:defRPr/>
            </a:pPr>
            <a:r>
              <a:rPr lang="en-US" smtClean="0">
                <a:solidFill>
                  <a:prstClr val="white"/>
                </a:solidFill>
              </a:rPr>
              <a:t>http://ppt.prtxt.ru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8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1"/>
            <a:ext cx="109728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34847" name="Rectangle 31"/>
          <p:cNvSpPr>
            <a:spLocks noChangeArrowheads="1"/>
          </p:cNvSpPr>
          <p:nvPr/>
        </p:nvSpPr>
        <p:spPr bwMode="gray">
          <a:xfrm>
            <a:off x="685800" y="319088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800" b="1">
                <a:solidFill>
                  <a:prstClr val="black"/>
                </a:solidFill>
                <a:latin typeface="Arial" charset="0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1770013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56" grpId="0" animBg="1"/>
      <p:bldP spid="34829" grpId="0"/>
      <p:bldP spid="34847" grpId="0"/>
    </p:bld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Lucida Sans Unicod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Lucida Sans Unicod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Lucida Sans Unicod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Lucida Sans Unicode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Lucida Sans Unicode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Lucida Sans Unicode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Lucida Sans Unicode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3" Type="http://schemas.openxmlformats.org/officeDocument/2006/relationships/image" Target="../media/image95.png"/><Relationship Id="rId7" Type="http://schemas.openxmlformats.org/officeDocument/2006/relationships/image" Target="../media/image14.jpeg"/><Relationship Id="rId12" Type="http://schemas.openxmlformats.org/officeDocument/2006/relationships/image" Target="../media/image103.jpeg"/><Relationship Id="rId2" Type="http://schemas.openxmlformats.org/officeDocument/2006/relationships/image" Target="../media/image94.jpeg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2.jpeg"/><Relationship Id="rId5" Type="http://schemas.openxmlformats.org/officeDocument/2006/relationships/image" Target="../media/image97.jpeg"/><Relationship Id="rId15" Type="http://schemas.openxmlformats.org/officeDocument/2006/relationships/image" Target="../media/image106.jpeg"/><Relationship Id="rId10" Type="http://schemas.openxmlformats.org/officeDocument/2006/relationships/image" Target="../media/image101.jpeg"/><Relationship Id="rId4" Type="http://schemas.openxmlformats.org/officeDocument/2006/relationships/image" Target="../media/image96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4848366" y="4755099"/>
            <a:ext cx="5982394" cy="767216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ФОРМУЛА УСПЕХА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69"/>
          <a:stretch/>
        </p:blipFill>
        <p:spPr>
          <a:xfrm rot="21446860">
            <a:off x="-59917" y="-296100"/>
            <a:ext cx="11223852" cy="4933553"/>
          </a:xfrm>
          <a:prstGeom prst="rect">
            <a:avLst/>
          </a:prstGeom>
        </p:spPr>
      </p:pic>
      <p:pic>
        <p:nvPicPr>
          <p:cNvPr id="9" name="Picture 4" descr="W:\12  ДОКУМЕНТЫ 18-19\B  СЕНТЯБРЬ\01 09 18\DSC02226.JPG"/>
          <p:cNvPicPr>
            <a:picLocks noChangeAspect="1" noChangeArrowheads="1"/>
          </p:cNvPicPr>
          <p:nvPr/>
        </p:nvPicPr>
        <p:blipFill>
          <a:blip r:embed="rId3"/>
          <a:srcRect l="5421" t="44533" r="5200" b="29201"/>
          <a:stretch>
            <a:fillRect/>
          </a:stretch>
        </p:blipFill>
        <p:spPr bwMode="auto">
          <a:xfrm rot="21400172">
            <a:off x="-34391" y="3468858"/>
            <a:ext cx="11273104" cy="13435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493">
            <a:off x="1349992" y="948702"/>
            <a:ext cx="9222951" cy="3188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426854">
            <a:off x="222696" y="728691"/>
            <a:ext cx="78261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3200" b="1" dirty="0" smtClean="0">
                <a:solidFill>
                  <a:srgbClr val="213F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методического сопровождения</a:t>
            </a:r>
          </a:p>
          <a:p>
            <a:pPr>
              <a:lnSpc>
                <a:spcPts val="3000"/>
              </a:lnSpc>
            </a:pPr>
            <a:r>
              <a:rPr lang="ru-RU" sz="3200" b="1" dirty="0" smtClean="0">
                <a:solidFill>
                  <a:srgbClr val="213F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педагогов Газпром школы</a:t>
            </a:r>
            <a:endParaRPr lang="ru-RU" sz="3200" b="1" dirty="0">
              <a:solidFill>
                <a:srgbClr val="213F5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0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7"/>
          <a:stretch/>
        </p:blipFill>
        <p:spPr>
          <a:xfrm>
            <a:off x="1392195" y="-2378"/>
            <a:ext cx="9335752" cy="5571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60" t="3075" r="4264" b="4404"/>
          <a:stretch/>
        </p:blipFill>
        <p:spPr>
          <a:xfrm>
            <a:off x="7841590" y="820447"/>
            <a:ext cx="3378577" cy="460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232" t="2949" r="7436" b="5441"/>
          <a:stretch/>
        </p:blipFill>
        <p:spPr>
          <a:xfrm>
            <a:off x="552104" y="746593"/>
            <a:ext cx="3082900" cy="467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723" t="6361" b="8451"/>
          <a:stretch/>
        </p:blipFill>
        <p:spPr>
          <a:xfrm>
            <a:off x="4475095" y="3122943"/>
            <a:ext cx="2071431" cy="2344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740434" y="5726981"/>
            <a:ext cx="4976344" cy="7672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Воспитание характера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18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251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/>
          <a:srcRect l="29927" t="15652" r="13138" b="15905"/>
          <a:stretch/>
        </p:blipFill>
        <p:spPr bwMode="auto">
          <a:xfrm>
            <a:off x="3957785" y="200966"/>
            <a:ext cx="7693676" cy="517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44479" y="1601778"/>
            <a:ext cx="3065320" cy="548879"/>
            <a:chOff x="1263" y="1855"/>
            <a:chExt cx="3345" cy="461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263" y="1855"/>
              <a:ext cx="384" cy="461"/>
              <a:chOff x="816" y="1846"/>
              <a:chExt cx="384" cy="461"/>
            </a:xfrm>
          </p:grpSpPr>
          <p:sp>
            <p:nvSpPr>
              <p:cNvPr id="11" name="Oval 5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tint val="0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2" name="Oval 6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alpha val="32001"/>
                    </a:srgbClr>
                  </a:gs>
                  <a:gs pos="100000">
                    <a:srgbClr val="4DA6FF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3" name="Oval 7"/>
              <p:cNvSpPr>
                <a:spLocks noChangeArrowheads="1"/>
              </p:cNvSpPr>
              <p:nvPr/>
            </p:nvSpPr>
            <p:spPr bwMode="gray">
              <a:xfrm>
                <a:off x="841" y="1846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54118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" name="Oval 8"/>
              <p:cNvSpPr>
                <a:spLocks noChangeArrowheads="1"/>
              </p:cNvSpPr>
              <p:nvPr/>
            </p:nvSpPr>
            <p:spPr bwMode="gray">
              <a:xfrm>
                <a:off x="866" y="1871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63529"/>
                      <a:invGamma/>
                    </a:srgbClr>
                  </a:gs>
                  <a:gs pos="100000">
                    <a:srgbClr val="4DA6FF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gray">
              <a:xfrm>
                <a:off x="859" y="1846"/>
                <a:ext cx="300" cy="43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6" name="Oval 10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8" name="Oval 12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7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 smtClean="0">
                  <a:solidFill>
                    <a:srgbClr val="FFFFFF"/>
                  </a:solidFill>
                  <a:latin typeface="Arial" charset="0"/>
                </a:rPr>
                <a:t>С</a:t>
              </a:r>
              <a:r>
                <a:rPr lang="ru-RU" sz="2000" kern="0" dirty="0" smtClean="0">
                  <a:solidFill>
                    <a:srgbClr val="FFFFFF"/>
                  </a:solidFill>
                  <a:latin typeface="Arial" charset="0"/>
                </a:rPr>
                <a:t>ИСТЕМНОСТЬ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gray">
            <a:xfrm>
              <a:off x="1343" y="1870"/>
              <a:ext cx="228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20" name="Group 3"/>
          <p:cNvGrpSpPr>
            <a:grpSpLocks/>
          </p:cNvGrpSpPr>
          <p:nvPr/>
        </p:nvGrpSpPr>
        <p:grpSpPr bwMode="auto">
          <a:xfrm>
            <a:off x="244478" y="2190714"/>
            <a:ext cx="3324462" cy="548879"/>
            <a:chOff x="1263" y="1855"/>
            <a:chExt cx="3345" cy="461"/>
          </a:xfrm>
        </p:grpSpPr>
        <p:grpSp>
          <p:nvGrpSpPr>
            <p:cNvPr id="21" name="Group 4"/>
            <p:cNvGrpSpPr>
              <a:grpSpLocks/>
            </p:cNvGrpSpPr>
            <p:nvPr/>
          </p:nvGrpSpPr>
          <p:grpSpPr bwMode="auto">
            <a:xfrm>
              <a:off x="1263" y="1855"/>
              <a:ext cx="384" cy="461"/>
              <a:chOff x="816" y="1846"/>
              <a:chExt cx="384" cy="461"/>
            </a:xfrm>
          </p:grpSpPr>
          <p:sp>
            <p:nvSpPr>
              <p:cNvPr id="25" name="Oval 5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tint val="0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6" name="Oval 6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alpha val="32001"/>
                    </a:srgbClr>
                  </a:gs>
                  <a:gs pos="100000">
                    <a:srgbClr val="4DA6FF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gray">
              <a:xfrm>
                <a:off x="841" y="1846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54118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8" name="Oval 8"/>
              <p:cNvSpPr>
                <a:spLocks noChangeArrowheads="1"/>
              </p:cNvSpPr>
              <p:nvPr/>
            </p:nvSpPr>
            <p:spPr bwMode="gray">
              <a:xfrm>
                <a:off x="866" y="1871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63529"/>
                      <a:invGamma/>
                    </a:srgbClr>
                  </a:gs>
                  <a:gs pos="100000">
                    <a:srgbClr val="4DA6FF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gray">
              <a:xfrm>
                <a:off x="859" y="1846"/>
                <a:ext cx="300" cy="43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0" name="Oval 10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" name="Oval 11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2" name="Oval 12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3" name="Oval 13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 smtClean="0">
                  <a:solidFill>
                    <a:srgbClr val="FFFFFF"/>
                  </a:solidFill>
                  <a:latin typeface="Arial" charset="0"/>
                </a:rPr>
                <a:t>П</a:t>
              </a:r>
              <a:r>
                <a:rPr lang="ru-RU" sz="2000" kern="0" dirty="0" smtClean="0">
                  <a:solidFill>
                    <a:srgbClr val="FFFFFF"/>
                  </a:solidFill>
                  <a:latin typeface="Arial" charset="0"/>
                </a:rPr>
                <a:t>ЛАНОМЕРНОСТЬ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gray">
            <a:xfrm>
              <a:off x="1343" y="1870"/>
              <a:ext cx="228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>
                  <a:solidFill>
                    <a:srgbClr val="C00000"/>
                  </a:solidFill>
                  <a:latin typeface="Arial" charset="0"/>
                </a:rPr>
                <a:t>2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34" name="Group 3"/>
          <p:cNvGrpSpPr>
            <a:grpSpLocks/>
          </p:cNvGrpSpPr>
          <p:nvPr/>
        </p:nvGrpSpPr>
        <p:grpSpPr bwMode="auto">
          <a:xfrm>
            <a:off x="244479" y="2735367"/>
            <a:ext cx="3324462" cy="548879"/>
            <a:chOff x="1263" y="1855"/>
            <a:chExt cx="3345" cy="461"/>
          </a:xfrm>
        </p:grpSpPr>
        <p:grpSp>
          <p:nvGrpSpPr>
            <p:cNvPr id="35" name="Group 4"/>
            <p:cNvGrpSpPr>
              <a:grpSpLocks/>
            </p:cNvGrpSpPr>
            <p:nvPr/>
          </p:nvGrpSpPr>
          <p:grpSpPr bwMode="auto">
            <a:xfrm>
              <a:off x="1263" y="1855"/>
              <a:ext cx="384" cy="461"/>
              <a:chOff x="816" y="1846"/>
              <a:chExt cx="384" cy="461"/>
            </a:xfrm>
          </p:grpSpPr>
          <p:sp>
            <p:nvSpPr>
              <p:cNvPr id="39" name="Oval 5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tint val="0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0" name="Oval 6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alpha val="32001"/>
                    </a:srgbClr>
                  </a:gs>
                  <a:gs pos="100000">
                    <a:srgbClr val="4DA6FF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1" name="Oval 7"/>
              <p:cNvSpPr>
                <a:spLocks noChangeArrowheads="1"/>
              </p:cNvSpPr>
              <p:nvPr/>
            </p:nvSpPr>
            <p:spPr bwMode="gray">
              <a:xfrm>
                <a:off x="841" y="1846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54118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Oval 8"/>
              <p:cNvSpPr>
                <a:spLocks noChangeArrowheads="1"/>
              </p:cNvSpPr>
              <p:nvPr/>
            </p:nvSpPr>
            <p:spPr bwMode="gray">
              <a:xfrm>
                <a:off x="866" y="1871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63529"/>
                      <a:invGamma/>
                    </a:srgbClr>
                  </a:gs>
                  <a:gs pos="100000">
                    <a:srgbClr val="4DA6FF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3" name="Oval 9"/>
              <p:cNvSpPr>
                <a:spLocks noChangeArrowheads="1"/>
              </p:cNvSpPr>
              <p:nvPr/>
            </p:nvSpPr>
            <p:spPr bwMode="gray">
              <a:xfrm>
                <a:off x="859" y="1846"/>
                <a:ext cx="300" cy="43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4" name="Oval 10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5" name="Oval 11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6" name="Oval 12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7" name="Oval 13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 smtClean="0">
                  <a:solidFill>
                    <a:srgbClr val="FFFFFF"/>
                  </a:solidFill>
                  <a:latin typeface="Arial" charset="0"/>
                </a:rPr>
                <a:t>О</a:t>
              </a:r>
              <a:r>
                <a:rPr lang="ru-RU" sz="2000" kern="0" dirty="0" smtClean="0">
                  <a:solidFill>
                    <a:srgbClr val="FFFFFF"/>
                  </a:solidFill>
                  <a:latin typeface="Arial" charset="0"/>
                </a:rPr>
                <a:t>БЯЗАТЕЛЬНОСТЬ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gray">
            <a:xfrm>
              <a:off x="1343" y="1870"/>
              <a:ext cx="228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noProof="0" dirty="0" smtClean="0">
                  <a:solidFill>
                    <a:srgbClr val="C00000"/>
                  </a:solidFill>
                  <a:latin typeface="Arial" charset="0"/>
                </a:rPr>
                <a:t>3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48" name="Group 3"/>
          <p:cNvGrpSpPr>
            <a:grpSpLocks/>
          </p:cNvGrpSpPr>
          <p:nvPr/>
        </p:nvGrpSpPr>
        <p:grpSpPr bwMode="auto">
          <a:xfrm>
            <a:off x="244478" y="3280018"/>
            <a:ext cx="3713307" cy="548879"/>
            <a:chOff x="1263" y="1855"/>
            <a:chExt cx="3345" cy="461"/>
          </a:xfrm>
        </p:grpSpPr>
        <p:grpSp>
          <p:nvGrpSpPr>
            <p:cNvPr id="49" name="Group 4"/>
            <p:cNvGrpSpPr>
              <a:grpSpLocks/>
            </p:cNvGrpSpPr>
            <p:nvPr/>
          </p:nvGrpSpPr>
          <p:grpSpPr bwMode="auto">
            <a:xfrm>
              <a:off x="1263" y="1855"/>
              <a:ext cx="384" cy="461"/>
              <a:chOff x="816" y="1846"/>
              <a:chExt cx="384" cy="461"/>
            </a:xfrm>
          </p:grpSpPr>
          <p:sp>
            <p:nvSpPr>
              <p:cNvPr id="53" name="Oval 5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tint val="0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4" name="Oval 6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alpha val="32001"/>
                    </a:srgbClr>
                  </a:gs>
                  <a:gs pos="100000">
                    <a:srgbClr val="4DA6FF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5" name="Oval 7"/>
              <p:cNvSpPr>
                <a:spLocks noChangeArrowheads="1"/>
              </p:cNvSpPr>
              <p:nvPr/>
            </p:nvSpPr>
            <p:spPr bwMode="gray">
              <a:xfrm>
                <a:off x="841" y="1846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54118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6" name="Oval 8"/>
              <p:cNvSpPr>
                <a:spLocks noChangeArrowheads="1"/>
              </p:cNvSpPr>
              <p:nvPr/>
            </p:nvSpPr>
            <p:spPr bwMode="gray">
              <a:xfrm>
                <a:off x="866" y="1871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63529"/>
                      <a:invGamma/>
                    </a:srgbClr>
                  </a:gs>
                  <a:gs pos="100000">
                    <a:srgbClr val="4DA6FF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7" name="Oval 9"/>
              <p:cNvSpPr>
                <a:spLocks noChangeArrowheads="1"/>
              </p:cNvSpPr>
              <p:nvPr/>
            </p:nvSpPr>
            <p:spPr bwMode="gray">
              <a:xfrm>
                <a:off x="859" y="1846"/>
                <a:ext cx="300" cy="43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8" name="Oval 10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59" name="Oval 11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0" name="Oval 12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1" name="Oval 13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1" name="Text Box 15"/>
            <p:cNvSpPr txBox="1">
              <a:spLocks noChangeArrowheads="1"/>
            </p:cNvSpPr>
            <p:nvPr/>
          </p:nvSpPr>
          <p:spPr bwMode="auto">
            <a:xfrm>
              <a:off x="1683" y="1899"/>
              <a:ext cx="278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 smtClean="0">
                  <a:solidFill>
                    <a:srgbClr val="FFFFFF"/>
                  </a:solidFill>
                  <a:latin typeface="Arial" charset="0"/>
                </a:rPr>
                <a:t>С</a:t>
              </a:r>
              <a:r>
                <a:rPr lang="ru-RU" sz="2000" kern="0" dirty="0" smtClean="0">
                  <a:solidFill>
                    <a:srgbClr val="FFFFFF"/>
                  </a:solidFill>
                  <a:latin typeface="Arial" charset="0"/>
                </a:rPr>
                <a:t>ТРАТЕГИАЛЬНОСТЬ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2" name="Text Box 16"/>
            <p:cNvSpPr txBox="1">
              <a:spLocks noChangeArrowheads="1"/>
            </p:cNvSpPr>
            <p:nvPr/>
          </p:nvSpPr>
          <p:spPr bwMode="gray">
            <a:xfrm>
              <a:off x="1343" y="1870"/>
              <a:ext cx="228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>
                  <a:solidFill>
                    <a:srgbClr val="C00000"/>
                  </a:solidFill>
                  <a:latin typeface="Arial" charset="0"/>
                </a:rPr>
                <a:t>4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62" name="Group 3"/>
          <p:cNvGrpSpPr>
            <a:grpSpLocks/>
          </p:cNvGrpSpPr>
          <p:nvPr/>
        </p:nvGrpSpPr>
        <p:grpSpPr bwMode="auto">
          <a:xfrm>
            <a:off x="244478" y="3809083"/>
            <a:ext cx="3652380" cy="548879"/>
            <a:chOff x="1263" y="1855"/>
            <a:chExt cx="3345" cy="461"/>
          </a:xfrm>
        </p:grpSpPr>
        <p:grpSp>
          <p:nvGrpSpPr>
            <p:cNvPr id="63" name="Group 4"/>
            <p:cNvGrpSpPr>
              <a:grpSpLocks/>
            </p:cNvGrpSpPr>
            <p:nvPr/>
          </p:nvGrpSpPr>
          <p:grpSpPr bwMode="auto">
            <a:xfrm>
              <a:off x="1263" y="1855"/>
              <a:ext cx="384" cy="461"/>
              <a:chOff x="816" y="1846"/>
              <a:chExt cx="384" cy="461"/>
            </a:xfrm>
          </p:grpSpPr>
          <p:sp>
            <p:nvSpPr>
              <p:cNvPr id="67" name="Oval 5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tint val="0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8" name="Oval 6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alpha val="32001"/>
                    </a:srgbClr>
                  </a:gs>
                  <a:gs pos="100000">
                    <a:srgbClr val="4DA6FF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69" name="Oval 7"/>
              <p:cNvSpPr>
                <a:spLocks noChangeArrowheads="1"/>
              </p:cNvSpPr>
              <p:nvPr/>
            </p:nvSpPr>
            <p:spPr bwMode="gray">
              <a:xfrm>
                <a:off x="841" y="1846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54118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0" name="Oval 8"/>
              <p:cNvSpPr>
                <a:spLocks noChangeArrowheads="1"/>
              </p:cNvSpPr>
              <p:nvPr/>
            </p:nvSpPr>
            <p:spPr bwMode="gray">
              <a:xfrm>
                <a:off x="866" y="1871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63529"/>
                      <a:invGamma/>
                    </a:srgbClr>
                  </a:gs>
                  <a:gs pos="100000">
                    <a:srgbClr val="4DA6FF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1" name="Oval 9"/>
              <p:cNvSpPr>
                <a:spLocks noChangeArrowheads="1"/>
              </p:cNvSpPr>
              <p:nvPr/>
            </p:nvSpPr>
            <p:spPr bwMode="gray">
              <a:xfrm>
                <a:off x="859" y="1846"/>
                <a:ext cx="300" cy="43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2" name="Oval 10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3" name="Oval 11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4" name="Oval 12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75" name="Oval 13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5" name="Text Box 15"/>
            <p:cNvSpPr txBox="1">
              <a:spLocks noChangeArrowheads="1"/>
            </p:cNvSpPr>
            <p:nvPr/>
          </p:nvSpPr>
          <p:spPr bwMode="auto">
            <a:xfrm>
              <a:off x="1690" y="1899"/>
              <a:ext cx="277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 smtClean="0">
                  <a:solidFill>
                    <a:srgbClr val="FFFFFF"/>
                  </a:solidFill>
                  <a:latin typeface="Arial" charset="0"/>
                </a:rPr>
                <a:t>О</a:t>
              </a:r>
              <a:r>
                <a:rPr lang="ru-RU" sz="2000" kern="0" dirty="0" smtClean="0">
                  <a:solidFill>
                    <a:srgbClr val="FFFFFF"/>
                  </a:solidFill>
                  <a:latin typeface="Arial" charset="0"/>
                </a:rPr>
                <a:t>БЪЕДИНЕННОСТЬ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6" name="Text Box 16"/>
            <p:cNvSpPr txBox="1">
              <a:spLocks noChangeArrowheads="1"/>
            </p:cNvSpPr>
            <p:nvPr/>
          </p:nvSpPr>
          <p:spPr bwMode="gray">
            <a:xfrm>
              <a:off x="1343" y="1870"/>
              <a:ext cx="228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>
                  <a:solidFill>
                    <a:srgbClr val="C00000"/>
                  </a:solidFill>
                  <a:latin typeface="Arial" charset="0"/>
                </a:rPr>
                <a:t>5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76" name="Group 3"/>
          <p:cNvGrpSpPr>
            <a:grpSpLocks/>
          </p:cNvGrpSpPr>
          <p:nvPr/>
        </p:nvGrpSpPr>
        <p:grpSpPr bwMode="auto">
          <a:xfrm>
            <a:off x="244478" y="4365921"/>
            <a:ext cx="3324462" cy="548879"/>
            <a:chOff x="1263" y="1855"/>
            <a:chExt cx="3345" cy="461"/>
          </a:xfrm>
        </p:grpSpPr>
        <p:grpSp>
          <p:nvGrpSpPr>
            <p:cNvPr id="77" name="Group 4"/>
            <p:cNvGrpSpPr>
              <a:grpSpLocks/>
            </p:cNvGrpSpPr>
            <p:nvPr/>
          </p:nvGrpSpPr>
          <p:grpSpPr bwMode="auto">
            <a:xfrm>
              <a:off x="1263" y="1855"/>
              <a:ext cx="384" cy="461"/>
              <a:chOff x="816" y="1846"/>
              <a:chExt cx="384" cy="461"/>
            </a:xfrm>
          </p:grpSpPr>
          <p:sp>
            <p:nvSpPr>
              <p:cNvPr id="81" name="Oval 5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tint val="0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2" name="Oval 6"/>
              <p:cNvSpPr>
                <a:spLocks noChangeArrowheads="1"/>
              </p:cNvSpPr>
              <p:nvPr/>
            </p:nvSpPr>
            <p:spPr bwMode="gray">
              <a:xfrm>
                <a:off x="816" y="1846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alpha val="32001"/>
                    </a:srgbClr>
                  </a:gs>
                  <a:gs pos="100000">
                    <a:srgbClr val="4DA6FF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3" name="Oval 7"/>
              <p:cNvSpPr>
                <a:spLocks noChangeArrowheads="1"/>
              </p:cNvSpPr>
              <p:nvPr/>
            </p:nvSpPr>
            <p:spPr bwMode="gray">
              <a:xfrm>
                <a:off x="841" y="1846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54118"/>
                      <a:invGamma/>
                    </a:srgbClr>
                  </a:gs>
                  <a:gs pos="50000">
                    <a:srgbClr val="4DA6FF"/>
                  </a:gs>
                  <a:gs pos="100000">
                    <a:srgbClr val="4DA6FF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4" name="Oval 8"/>
              <p:cNvSpPr>
                <a:spLocks noChangeArrowheads="1"/>
              </p:cNvSpPr>
              <p:nvPr/>
            </p:nvSpPr>
            <p:spPr bwMode="gray">
              <a:xfrm>
                <a:off x="866" y="1871"/>
                <a:ext cx="334" cy="436"/>
              </a:xfrm>
              <a:prstGeom prst="ellipse">
                <a:avLst/>
              </a:prstGeom>
              <a:gradFill rotWithShape="1">
                <a:gsLst>
                  <a:gs pos="0">
                    <a:srgbClr val="4DA6FF">
                      <a:gamma/>
                      <a:shade val="63529"/>
                      <a:invGamma/>
                    </a:srgbClr>
                  </a:gs>
                  <a:gs pos="100000">
                    <a:srgbClr val="4DA6FF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5" name="Oval 9"/>
              <p:cNvSpPr>
                <a:spLocks noChangeArrowheads="1"/>
              </p:cNvSpPr>
              <p:nvPr/>
            </p:nvSpPr>
            <p:spPr bwMode="gray">
              <a:xfrm>
                <a:off x="859" y="1846"/>
                <a:ext cx="300" cy="436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6" name="Oval 10"/>
              <p:cNvSpPr>
                <a:spLocks noChangeArrowheads="1"/>
              </p:cNvSpPr>
              <p:nvPr/>
            </p:nvSpPr>
            <p:spPr bwMode="gray">
              <a:xfrm>
                <a:off x="864" y="191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7" name="Oval 11"/>
              <p:cNvSpPr>
                <a:spLocks noChangeArrowheads="1"/>
              </p:cNvSpPr>
              <p:nvPr/>
            </p:nvSpPr>
            <p:spPr bwMode="gray">
              <a:xfrm>
                <a:off x="868" y="192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8" name="Oval 12"/>
              <p:cNvSpPr>
                <a:spLocks noChangeArrowheads="1"/>
              </p:cNvSpPr>
              <p:nvPr/>
            </p:nvSpPr>
            <p:spPr bwMode="gray">
              <a:xfrm>
                <a:off x="871" y="192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9" name="Oval 13"/>
              <p:cNvSpPr>
                <a:spLocks noChangeArrowheads="1"/>
              </p:cNvSpPr>
              <p:nvPr/>
            </p:nvSpPr>
            <p:spPr bwMode="gray">
              <a:xfrm>
                <a:off x="886" y="193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D1D1D1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78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9" name="Text Box 15"/>
            <p:cNvSpPr txBox="1">
              <a:spLocks noChangeArrowheads="1"/>
            </p:cNvSpPr>
            <p:nvPr/>
          </p:nvSpPr>
          <p:spPr bwMode="auto">
            <a:xfrm>
              <a:off x="1728" y="1899"/>
              <a:ext cx="27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 smtClean="0">
                  <a:solidFill>
                    <a:srgbClr val="FFFFFF"/>
                  </a:solidFill>
                  <a:latin typeface="Arial" charset="0"/>
                </a:rPr>
                <a:t>Б</a:t>
              </a:r>
              <a:r>
                <a:rPr lang="ru-RU" sz="2000" kern="0" dirty="0" smtClean="0">
                  <a:solidFill>
                    <a:srgbClr val="FFFFFF"/>
                  </a:solidFill>
                  <a:latin typeface="Arial" charset="0"/>
                </a:rPr>
                <a:t>РЭНД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0" name="Text Box 16"/>
            <p:cNvSpPr txBox="1">
              <a:spLocks noChangeArrowheads="1"/>
            </p:cNvSpPr>
            <p:nvPr/>
          </p:nvSpPr>
          <p:spPr bwMode="gray">
            <a:xfrm>
              <a:off x="1343" y="1870"/>
              <a:ext cx="228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b="1" kern="0" dirty="0">
                  <a:solidFill>
                    <a:srgbClr val="C00000"/>
                  </a:solidFill>
                  <a:latin typeface="Arial" charset="0"/>
                </a:rPr>
                <a:t>6</a:t>
              </a:r>
              <a:endPara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90" name="Заголовок 1"/>
          <p:cNvSpPr txBox="1">
            <a:spLocks/>
          </p:cNvSpPr>
          <p:nvPr/>
        </p:nvSpPr>
        <p:spPr>
          <a:xfrm>
            <a:off x="244478" y="5743092"/>
            <a:ext cx="12348754" cy="767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/>
              <a:t>ДЕЯТЕЛЬНОСТНЫЕ ПРИНЦИПЫ РАБОТЫ ПЕДАГОГИЧЕСКОГО КОЛЛЕКТИВА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9543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80" y="154152"/>
            <a:ext cx="9494197" cy="534048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6091" y="5726981"/>
            <a:ext cx="11420688" cy="7672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ресурс повышения качества образовательных результатов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321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44" y="633817"/>
            <a:ext cx="9156700" cy="4833620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133295" y="164902"/>
            <a:ext cx="9610840" cy="401241"/>
            <a:chOff x="1158" y="1899"/>
            <a:chExt cx="3479" cy="337"/>
          </a:xfrm>
        </p:grpSpPr>
        <p:sp>
          <p:nvSpPr>
            <p:cNvPr id="5" name="Oval 10"/>
            <p:cNvSpPr>
              <a:spLocks noChangeArrowheads="1"/>
            </p:cNvSpPr>
            <p:nvPr/>
          </p:nvSpPr>
          <p:spPr bwMode="gray">
            <a:xfrm>
              <a:off x="1158" y="1993"/>
              <a:ext cx="81" cy="162"/>
            </a:xfrm>
            <a:prstGeom prst="ellipse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239" y="1899"/>
              <a:ext cx="3398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0" dirty="0" smtClean="0">
                  <a:solidFill>
                    <a:srgbClr val="FFFFFF"/>
                  </a:solidFill>
                  <a:latin typeface="Arial" charset="0"/>
                </a:rPr>
                <a:t>Взаимодействие в условиях педагогического совета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18592" y="882869"/>
            <a:ext cx="3689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УПРАВЛЕНЧЕСКАЯ КОМАНДА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5611" y="860215"/>
            <a:ext cx="1925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8" y="152270"/>
            <a:ext cx="10800952" cy="6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3363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553122" y="1000200"/>
            <a:ext cx="4541713" cy="553566"/>
            <a:chOff x="6293523" y="620688"/>
            <a:chExt cx="4235088" cy="553566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gray">
            <a:xfrm>
              <a:off x="6312023" y="620688"/>
              <a:ext cx="4092045" cy="5535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" name="Text Box 7"/>
            <p:cNvSpPr txBox="1">
              <a:spLocks noChangeArrowheads="1"/>
            </p:cNvSpPr>
            <p:nvPr/>
          </p:nvSpPr>
          <p:spPr bwMode="gray">
            <a:xfrm>
              <a:off x="6293523" y="737143"/>
              <a:ext cx="423508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«Технология подготовки результативного урока»</a:t>
              </a:r>
              <a:endParaRPr lang="en-US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11"/>
          <p:cNvSpPr txBox="1">
            <a:spLocks noChangeArrowheads="1"/>
          </p:cNvSpPr>
          <p:nvPr/>
        </p:nvSpPr>
        <p:spPr bwMode="gray">
          <a:xfrm>
            <a:off x="13513306" y="2826577"/>
            <a:ext cx="5210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Title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7"/>
          <a:stretch/>
        </p:blipFill>
        <p:spPr>
          <a:xfrm>
            <a:off x="-597742" y="3238936"/>
            <a:ext cx="2505874" cy="156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100000" l="5621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74" y="666019"/>
            <a:ext cx="1230254" cy="1791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00" y="4058329"/>
            <a:ext cx="1579315" cy="148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83" y="1933214"/>
            <a:ext cx="2237752" cy="149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22" b="3456"/>
          <a:stretch/>
        </p:blipFill>
        <p:spPr>
          <a:xfrm>
            <a:off x="490040" y="537359"/>
            <a:ext cx="1192737" cy="176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7656716" y="1276191"/>
            <a:ext cx="3844280" cy="584775"/>
            <a:chOff x="6331303" y="1395659"/>
            <a:chExt cx="3844280" cy="584775"/>
          </a:xfrm>
        </p:grpSpPr>
        <p:sp>
          <p:nvSpPr>
            <p:cNvPr id="12" name="AutoShape 3"/>
            <p:cNvSpPr>
              <a:spLocks noChangeArrowheads="1"/>
            </p:cNvSpPr>
            <p:nvPr/>
          </p:nvSpPr>
          <p:spPr bwMode="gray">
            <a:xfrm>
              <a:off x="6331303" y="1420368"/>
              <a:ext cx="3844280" cy="5535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gray">
            <a:xfrm>
              <a:off x="6619050" y="1395659"/>
              <a:ext cx="345227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«Лучшие практики воспитательной работы в классе»</a:t>
              </a:r>
              <a:endParaRPr lang="en-US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52899" y="2447863"/>
            <a:ext cx="3844280" cy="584775"/>
            <a:chOff x="6459423" y="2326691"/>
            <a:chExt cx="3844280" cy="584775"/>
          </a:xfrm>
        </p:grpSpPr>
        <p:sp>
          <p:nvSpPr>
            <p:cNvPr id="15" name="AutoShape 8"/>
            <p:cNvSpPr>
              <a:spLocks noChangeArrowheads="1"/>
            </p:cNvSpPr>
            <p:nvPr/>
          </p:nvSpPr>
          <p:spPr bwMode="gray">
            <a:xfrm>
              <a:off x="6459423" y="2329304"/>
              <a:ext cx="3844280" cy="5535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gray">
            <a:xfrm>
              <a:off x="6571280" y="2326691"/>
              <a:ext cx="358803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«Особенности организации проектной деятельности обучающихся»</a:t>
              </a:r>
              <a:endParaRPr lang="en-US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393360" y="4983261"/>
            <a:ext cx="3849623" cy="553566"/>
            <a:chOff x="6334207" y="3046904"/>
            <a:chExt cx="3849623" cy="553566"/>
          </a:xfrm>
        </p:grpSpPr>
        <p:sp>
          <p:nvSpPr>
            <p:cNvPr id="18" name="AutoShape 3"/>
            <p:cNvSpPr>
              <a:spLocks noChangeArrowheads="1"/>
            </p:cNvSpPr>
            <p:nvPr/>
          </p:nvSpPr>
          <p:spPr bwMode="gray">
            <a:xfrm>
              <a:off x="6334207" y="3046904"/>
              <a:ext cx="3844280" cy="5535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gray">
            <a:xfrm>
              <a:off x="6587544" y="3162082"/>
              <a:ext cx="359628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en-US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</a:t>
              </a:r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функциональную грамотность»</a:t>
              </a:r>
              <a:endParaRPr lang="en-US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036307" y="2522423"/>
            <a:ext cx="2567189" cy="553566"/>
            <a:chOff x="6312024" y="3840138"/>
            <a:chExt cx="3844280" cy="553566"/>
          </a:xfrm>
        </p:grpSpPr>
        <p:sp>
          <p:nvSpPr>
            <p:cNvPr id="21" name="AutoShape 13"/>
            <p:cNvSpPr>
              <a:spLocks noChangeArrowheads="1"/>
            </p:cNvSpPr>
            <p:nvPr/>
          </p:nvSpPr>
          <p:spPr bwMode="gray">
            <a:xfrm>
              <a:off x="6312024" y="3840138"/>
              <a:ext cx="3844280" cy="5535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gray">
            <a:xfrm>
              <a:off x="6620990" y="3955048"/>
              <a:ext cx="349841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«Музейный урок»</a:t>
              </a:r>
              <a:endParaRPr lang="en-US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142952" y="3479447"/>
            <a:ext cx="3965121" cy="602200"/>
            <a:chOff x="6331303" y="4637236"/>
            <a:chExt cx="3965121" cy="602200"/>
          </a:xfrm>
        </p:grpSpPr>
        <p:sp>
          <p:nvSpPr>
            <p:cNvPr id="24" name="AutoShape 3"/>
            <p:cNvSpPr>
              <a:spLocks noChangeArrowheads="1"/>
            </p:cNvSpPr>
            <p:nvPr/>
          </p:nvSpPr>
          <p:spPr bwMode="gray">
            <a:xfrm>
              <a:off x="6331303" y="4685870"/>
              <a:ext cx="3844280" cy="5535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gray">
            <a:xfrm>
              <a:off x="6471423" y="4637236"/>
              <a:ext cx="3825001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«Создание сценариев и приложений </a:t>
              </a:r>
            </a:p>
            <a:p>
              <a:pPr algn="l"/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МЭШ»</a:t>
              </a:r>
              <a:endParaRPr lang="en-US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736508" y="3368279"/>
            <a:ext cx="3852527" cy="603542"/>
            <a:chOff x="6331303" y="5661248"/>
            <a:chExt cx="3852527" cy="603542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gray">
            <a:xfrm>
              <a:off x="6331303" y="5661248"/>
              <a:ext cx="3844280" cy="553566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Text Box 7"/>
            <p:cNvSpPr txBox="1">
              <a:spLocks noChangeArrowheads="1"/>
            </p:cNvSpPr>
            <p:nvPr/>
          </p:nvSpPr>
          <p:spPr bwMode="gray">
            <a:xfrm>
              <a:off x="6572987" y="5680015"/>
              <a:ext cx="361084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ru-RU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«Новые образовательные приложения – новые возможности»</a:t>
              </a:r>
              <a:endParaRPr lang="en-US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2"/>
          <a:stretch/>
        </p:blipFill>
        <p:spPr>
          <a:xfrm>
            <a:off x="8307823" y="3573059"/>
            <a:ext cx="1721429" cy="189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85" y="1653600"/>
            <a:ext cx="1100004" cy="165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6" r="58001" b="21408"/>
          <a:stretch/>
        </p:blipFill>
        <p:spPr>
          <a:xfrm flipH="1">
            <a:off x="6079471" y="3368279"/>
            <a:ext cx="956836" cy="1471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213468" y="5774086"/>
            <a:ext cx="11950809" cy="7672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ПОСТОЯННО ДЕЙСТУЮЩИЕ СЕМИНАРЫ ДЛЯ ПЕДАГОГОВ ГАЗПРОМ ШКОЛЫ</a:t>
            </a:r>
            <a:endParaRPr lang="ru-RU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752899" y="153912"/>
            <a:ext cx="11386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Интенсивные занятия с обязательным образовательным продуктом каждого участника. Индивидуальное сопровождение.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7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087263" y="0"/>
            <a:ext cx="7933765" cy="6683189"/>
            <a:chOff x="1896035" y="0"/>
            <a:chExt cx="7933765" cy="6683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04" y="0"/>
              <a:ext cx="7133791" cy="6683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059" name="Picture 11" descr="Три Лены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51"/>
            <a:stretch>
              <a:fillRect/>
            </a:stretch>
          </p:blipFill>
          <p:spPr bwMode="auto">
            <a:xfrm>
              <a:off x="4775736" y="2740750"/>
              <a:ext cx="2844803" cy="1654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510" y="450285"/>
              <a:ext cx="1392820" cy="1068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7785" y="2525622"/>
              <a:ext cx="1112015" cy="10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345" y="450285"/>
              <a:ext cx="1148331" cy="1033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063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035" y="2766968"/>
              <a:ext cx="1182802" cy="103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182" y="4916411"/>
              <a:ext cx="1344528" cy="1221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6" name="WordArt 17"/>
            <p:cNvSpPr>
              <a:spLocks noChangeArrowheads="1" noChangeShapeType="1" noTextEdit="1"/>
            </p:cNvSpPr>
            <p:nvPr/>
          </p:nvSpPr>
          <p:spPr bwMode="auto">
            <a:xfrm rot="1186183">
              <a:off x="7114037" y="591337"/>
              <a:ext cx="493983" cy="2154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НМС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5637778" y="266030"/>
              <a:ext cx="1107286" cy="2154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ПЕДСОВЕТЫ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8" name="WordArt 19"/>
            <p:cNvSpPr>
              <a:spLocks noChangeArrowheads="1" noChangeShapeType="1" noTextEdit="1"/>
            </p:cNvSpPr>
            <p:nvPr/>
          </p:nvSpPr>
          <p:spPr bwMode="auto">
            <a:xfrm rot="20829287">
              <a:off x="5031208" y="937227"/>
              <a:ext cx="946907" cy="20093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ООП ООО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9" name="WordArt 20"/>
            <p:cNvSpPr>
              <a:spLocks noChangeArrowheads="1" noChangeShapeType="1" noTextEdit="1"/>
            </p:cNvSpPr>
            <p:nvPr/>
          </p:nvSpPr>
          <p:spPr bwMode="auto">
            <a:xfrm rot="1392772">
              <a:off x="7572432" y="1811927"/>
              <a:ext cx="1743641" cy="4542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Рабочая программа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воспитания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0" name="WordArt 21"/>
            <p:cNvSpPr>
              <a:spLocks noChangeArrowheads="1" noChangeShapeType="1" noTextEdit="1"/>
            </p:cNvSpPr>
            <p:nvPr/>
          </p:nvSpPr>
          <p:spPr bwMode="auto">
            <a:xfrm rot="21203090">
              <a:off x="3096689" y="3493535"/>
              <a:ext cx="1223134" cy="72433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Постоянно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действующие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семинары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1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234803" y="2260012"/>
              <a:ext cx="946907" cy="1942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ООП НОО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2" name="WordArt 23"/>
            <p:cNvSpPr>
              <a:spLocks noChangeArrowheads="1" noChangeShapeType="1" noTextEdit="1"/>
            </p:cNvSpPr>
            <p:nvPr/>
          </p:nvSpPr>
          <p:spPr bwMode="auto">
            <a:xfrm rot="925296">
              <a:off x="6338598" y="964415"/>
              <a:ext cx="946907" cy="2009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ООП СОО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3" name="WordArt 24"/>
            <p:cNvSpPr>
              <a:spLocks noChangeArrowheads="1" noChangeShapeType="1" noTextEdit="1"/>
            </p:cNvSpPr>
            <p:nvPr/>
          </p:nvSpPr>
          <p:spPr bwMode="auto">
            <a:xfrm rot="19373134">
              <a:off x="3582018" y="1214024"/>
              <a:ext cx="1329134" cy="502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Школа 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"Наставник"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4" name="WordArt 25"/>
            <p:cNvSpPr>
              <a:spLocks noChangeArrowheads="1" noChangeShapeType="1" noTextEdit="1"/>
            </p:cNvSpPr>
            <p:nvPr/>
          </p:nvSpPr>
          <p:spPr bwMode="auto">
            <a:xfrm rot="603376">
              <a:off x="7894672" y="3594966"/>
              <a:ext cx="1527491" cy="82251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Электронная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информационно-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образовательная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среда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5" name="WordArt 26"/>
            <p:cNvSpPr>
              <a:spLocks noChangeArrowheads="1" noChangeShapeType="1" noTextEdit="1"/>
            </p:cNvSpPr>
            <p:nvPr/>
          </p:nvSpPr>
          <p:spPr bwMode="auto">
            <a:xfrm rot="507220">
              <a:off x="3734441" y="4857951"/>
              <a:ext cx="1211026" cy="569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Временные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рабочие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группы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6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7770878" y="4967716"/>
              <a:ext cx="946907" cy="2309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Сайт</a:t>
              </a:r>
              <a:r>
                <a:rPr lang="ru-RU" sz="3600" b="1" kern="10" spc="0" dirty="0" smtClean="0">
                  <a:ln w="6350" algn="ctr">
                    <a:solidFill>
                      <a:srgbClr val="D8D8D8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29783" dir="1514402" algn="ctr" rotWithShape="0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школы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7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5432439" y="4825085"/>
              <a:ext cx="1492927" cy="48945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Методическое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сопровождение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8" name="WordArt 29"/>
            <p:cNvSpPr>
              <a:spLocks noChangeArrowheads="1" noChangeShapeType="1" noTextEdit="1"/>
            </p:cNvSpPr>
            <p:nvPr/>
          </p:nvSpPr>
          <p:spPr bwMode="auto">
            <a:xfrm rot="20620540">
              <a:off x="6352778" y="5569218"/>
              <a:ext cx="1566974" cy="5758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Виртуальный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методический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кабинет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19" name="WordArt 30"/>
            <p:cNvSpPr>
              <a:spLocks noChangeArrowheads="1" noChangeShapeType="1" noTextEdit="1"/>
            </p:cNvSpPr>
            <p:nvPr/>
          </p:nvSpPr>
          <p:spPr bwMode="auto">
            <a:xfrm rot="20681321">
              <a:off x="2984970" y="2669267"/>
              <a:ext cx="1062366" cy="4071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Курсовая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подготовка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0" name="WordArt 31"/>
            <p:cNvSpPr>
              <a:spLocks noChangeArrowheads="1" noChangeShapeType="1" noTextEdit="1"/>
            </p:cNvSpPr>
            <p:nvPr/>
          </p:nvSpPr>
          <p:spPr bwMode="auto">
            <a:xfrm rot="20136599">
              <a:off x="4838004" y="468882"/>
              <a:ext cx="365433" cy="2336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МО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5" name="WordArt 32"/>
            <p:cNvSpPr>
              <a:spLocks noChangeArrowheads="1" noChangeShapeType="1" noTextEdit="1"/>
            </p:cNvSpPr>
            <p:nvPr/>
          </p:nvSpPr>
          <p:spPr bwMode="auto">
            <a:xfrm rot="999092">
              <a:off x="4769450" y="5688611"/>
              <a:ext cx="1470422" cy="45228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Методический </a:t>
              </a:r>
            </a:p>
            <a:p>
              <a:pPr algn="ctr" rtl="0">
                <a:buNone/>
              </a:pPr>
              <a:r>
                <a:rPr lang="ru-RU" sz="3600" b="1" kern="1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конструктор</a:t>
              </a:r>
              <a:endParaRPr lang="ru-RU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935538" y="2200310"/>
              <a:ext cx="2574547" cy="908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2000"/>
                </a:lnSpc>
              </a:pPr>
              <a:r>
                <a:rPr lang="ru-RU" b="1" kern="1400" dirty="0">
                  <a:solidFill>
                    <a:srgbClr val="FABE00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Bahnschrift SemiCondensed" panose="020B0502040204020203" pitchFamily="34" charset="0"/>
                </a:rPr>
                <a:t>СОЗДАЁМ </a:t>
              </a:r>
              <a:endParaRPr lang="ru-RU" b="1" kern="1400" dirty="0" smtClean="0">
                <a:solidFill>
                  <a:srgbClr val="FABE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hnschrift SemiCondensed" panose="020B0502040204020203" pitchFamily="34" charset="0"/>
              </a:endParaRPr>
            </a:p>
            <a:p>
              <a:pPr algn="ctr">
                <a:lnSpc>
                  <a:spcPct val="82000"/>
                </a:lnSpc>
              </a:pPr>
              <a:r>
                <a:rPr lang="ru-RU" b="1" kern="1400" dirty="0" smtClean="0">
                  <a:solidFill>
                    <a:srgbClr val="FABE00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Bahnschrift SemiCondensed" panose="020B0502040204020203" pitchFamily="34" charset="0"/>
                </a:rPr>
                <a:t>РАБОЧУЮ </a:t>
              </a:r>
              <a:r>
                <a:rPr lang="ru-RU" b="1" kern="1400" dirty="0">
                  <a:solidFill>
                    <a:srgbClr val="FABE00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Bahnschrift SemiCondensed" panose="020B0502040204020203" pitchFamily="34" charset="0"/>
                </a:rPr>
                <a:t>ПРОГРАММУ </a:t>
              </a:r>
              <a:endParaRPr lang="ru-RU" b="1" kern="1400" dirty="0" smtClean="0">
                <a:solidFill>
                  <a:srgbClr val="FABE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hnschrift SemiCondensed" panose="020B0502040204020203" pitchFamily="34" charset="0"/>
              </a:endParaRPr>
            </a:p>
            <a:p>
              <a:pPr algn="ctr">
                <a:lnSpc>
                  <a:spcPct val="82000"/>
                </a:lnSpc>
              </a:pPr>
              <a:r>
                <a:rPr lang="ru-RU" b="1" kern="1400" dirty="0" smtClean="0">
                  <a:solidFill>
                    <a:srgbClr val="FABE00"/>
                  </a:solidFill>
                  <a:effectLst>
                    <a:outerShdw blurRad="38100" dist="25400" dir="5400000" algn="ctr">
                      <a:srgbClr val="6E747A">
                        <a:alpha val="43000"/>
                      </a:srgbClr>
                    </a:outerShdw>
                  </a:effectLst>
                  <a:latin typeface="Bahnschrift SemiCondensed" panose="020B0502040204020203" pitchFamily="34" charset="0"/>
                </a:rPr>
                <a:t>ВМЕСТЕ</a:t>
              </a:r>
              <a:endParaRPr lang="ru-RU" sz="738" kern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ctr">
                <a:lnSpc>
                  <a:spcPct val="119000"/>
                </a:lnSpc>
                <a:spcAft>
                  <a:spcPts val="600"/>
                </a:spcAft>
              </a:pPr>
              <a:r>
                <a:rPr lang="ru-RU" sz="738" kern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 </a:t>
              </a:r>
              <a:endParaRPr lang="ru-RU" sz="738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2083" name="Picture 35" descr="Inst logo"/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020" y="136053"/>
            <a:ext cx="3112896" cy="8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70" y="977987"/>
            <a:ext cx="2445454" cy="173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686" y="3882802"/>
            <a:ext cx="2642381" cy="204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927" y="2454236"/>
            <a:ext cx="2106668" cy="156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984754" y="1311551"/>
            <a:ext cx="18108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учебных предметов, учебных курсов (в том числе внеурочной деятельности), учебных модулей должны включать:</a:t>
            </a:r>
          </a:p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учебного предмета, учебного курса (в том числе внеурочной деятельности), учебного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модуля…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357252" y="4241947"/>
            <a:ext cx="19888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32.1. …коллекции цифровых образовательных ресурсов), используемыми для обучения и воспитания различных групп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пользователей,…</a:t>
            </a:r>
          </a:p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учебных предметов, учебных курсов (в том числе внеурочной деятельности), учебных модулей формируются с учетом рабочей программы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7281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30629" y="988875"/>
            <a:ext cx="11535249" cy="2202876"/>
            <a:chOff x="238501" y="645140"/>
            <a:chExt cx="11473887" cy="1975983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44"/>
            <a:stretch/>
          </p:blipFill>
          <p:spPr bwMode="auto">
            <a:xfrm>
              <a:off x="238501" y="645140"/>
              <a:ext cx="2034307" cy="1956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b="10940"/>
            <a:stretch/>
          </p:blipFill>
          <p:spPr>
            <a:xfrm>
              <a:off x="2188886" y="655786"/>
              <a:ext cx="1907937" cy="1937441"/>
            </a:xfrm>
            <a:prstGeom prst="rect">
              <a:avLst/>
            </a:prstGeom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" b="11450"/>
            <a:stretch/>
          </p:blipFill>
          <p:spPr bwMode="auto">
            <a:xfrm>
              <a:off x="4096823" y="680465"/>
              <a:ext cx="1932942" cy="189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/>
            <a:srcRect b="10861"/>
            <a:stretch/>
          </p:blipFill>
          <p:spPr>
            <a:xfrm>
              <a:off x="5984387" y="667166"/>
              <a:ext cx="1948603" cy="191276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/>
            <a:srcRect b="11544"/>
            <a:stretch/>
          </p:blipFill>
          <p:spPr>
            <a:xfrm>
              <a:off x="7850850" y="667166"/>
              <a:ext cx="2035660" cy="191276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/>
            <a:srcRect b="11614"/>
            <a:stretch/>
          </p:blipFill>
          <p:spPr>
            <a:xfrm>
              <a:off x="9739263" y="667166"/>
              <a:ext cx="1973125" cy="1953957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923108" y="3291840"/>
            <a:ext cx="10089435" cy="2179344"/>
            <a:chOff x="999730" y="3218822"/>
            <a:chExt cx="9765302" cy="1951676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" b="12268"/>
            <a:stretch/>
          </p:blipFill>
          <p:spPr bwMode="auto">
            <a:xfrm>
              <a:off x="2983495" y="3240410"/>
              <a:ext cx="1921198" cy="1903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 rotWithShape="1">
            <a:blip r:embed="rId9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" b="11495"/>
            <a:stretch/>
          </p:blipFill>
          <p:spPr bwMode="auto">
            <a:xfrm>
              <a:off x="8791460" y="3218822"/>
              <a:ext cx="1973572" cy="1923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10"/>
            <a:srcRect b="10895"/>
            <a:stretch/>
          </p:blipFill>
          <p:spPr>
            <a:xfrm>
              <a:off x="4904693" y="3227111"/>
              <a:ext cx="1903002" cy="191547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1"/>
            <a:srcRect b="11854"/>
            <a:stretch/>
          </p:blipFill>
          <p:spPr>
            <a:xfrm>
              <a:off x="6731838" y="3218822"/>
              <a:ext cx="2059622" cy="192376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2"/>
            <a:srcRect b="9884"/>
            <a:stretch/>
          </p:blipFill>
          <p:spPr>
            <a:xfrm>
              <a:off x="999730" y="3227111"/>
              <a:ext cx="2022655" cy="1943387"/>
            </a:xfrm>
            <a:prstGeom prst="rect">
              <a:avLst/>
            </a:prstGeom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5745431"/>
            <a:ext cx="12090117" cy="7672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Качество образования зависит от качества работающих педагогов</a:t>
            </a:r>
            <a:endParaRPr lang="ru-RU" sz="3200" dirty="0"/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3505502" y="164902"/>
            <a:ext cx="8238634" cy="401241"/>
            <a:chOff x="1584" y="1899"/>
            <a:chExt cx="3053" cy="337"/>
          </a:xfrm>
        </p:grpSpPr>
        <p:sp>
          <p:nvSpPr>
            <p:cNvPr id="17" name="Oval 10"/>
            <p:cNvSpPr>
              <a:spLocks noChangeArrowheads="1"/>
            </p:cNvSpPr>
            <p:nvPr/>
          </p:nvSpPr>
          <p:spPr bwMode="gray">
            <a:xfrm>
              <a:off x="1783" y="1993"/>
              <a:ext cx="81" cy="162"/>
            </a:xfrm>
            <a:prstGeom prst="ellipse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1940" y="2235"/>
              <a:ext cx="2668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1584" y="1899"/>
              <a:ext cx="3053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0" dirty="0" smtClean="0">
                  <a:solidFill>
                    <a:srgbClr val="FFFFFF"/>
                  </a:solidFill>
                  <a:latin typeface="Arial" charset="0"/>
                </a:rPr>
                <a:t>	Методические объединения Газпром школы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31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77" y="77614"/>
            <a:ext cx="8037196" cy="54253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13370" y="5729669"/>
            <a:ext cx="10978630" cy="7672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Реализуем пилотный проект </a:t>
            </a:r>
            <a:r>
              <a:rPr lang="ru-RU" sz="2000" dirty="0" smtClean="0"/>
              <a:t>г</a:t>
            </a:r>
            <a:r>
              <a:rPr lang="ru-RU" sz="3200" dirty="0" smtClean="0"/>
              <a:t>. </a:t>
            </a:r>
            <a:r>
              <a:rPr lang="ru-RU" sz="3200" dirty="0" err="1" smtClean="0"/>
              <a:t>москвы</a:t>
            </a:r>
            <a:r>
              <a:rPr lang="ru-RU" sz="3200" dirty="0" smtClean="0"/>
              <a:t> «</a:t>
            </a:r>
            <a:r>
              <a:rPr lang="ru-RU" sz="3200" dirty="0" err="1" smtClean="0"/>
              <a:t>педмастерские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20" y="77614"/>
            <a:ext cx="2580156" cy="54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61" y="126064"/>
            <a:ext cx="8293666" cy="4665187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531252"/>
              </p:ext>
            </p:extLst>
          </p:nvPr>
        </p:nvGraphicFramePr>
        <p:xfrm>
          <a:off x="280905" y="4284591"/>
          <a:ext cx="11307331" cy="2225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55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51240"/>
            <a:ext cx="7817923" cy="552928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4478" y="5743092"/>
            <a:ext cx="12348754" cy="767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/>
              <a:t>МОДЕЛЬ МЕТОДИЧЕСКОГО СОПРОВОЖДЕНИЯ ДЕЯТЕЛЬНОСТИ ПЕДАГОГОВ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7811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7" y="107732"/>
            <a:ext cx="11336055" cy="1437557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205588" y="2105172"/>
            <a:ext cx="11506800" cy="4354645"/>
            <a:chOff x="205588" y="1741616"/>
            <a:chExt cx="11506800" cy="435464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7454" y="1770889"/>
              <a:ext cx="2204934" cy="314990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588" y="1741616"/>
              <a:ext cx="2496021" cy="327105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1512" y="2849591"/>
              <a:ext cx="2352924" cy="324667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0586" y="1770889"/>
              <a:ext cx="2529774" cy="357380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1208" y="2450518"/>
              <a:ext cx="2337617" cy="3355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4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2801">
            <a:off x="727400" y="929483"/>
            <a:ext cx="3498599" cy="46885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93" y="1186564"/>
            <a:ext cx="3537001" cy="50409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6391">
            <a:off x="6349302" y="862064"/>
            <a:ext cx="3447904" cy="4691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056" y="1022441"/>
            <a:ext cx="3705673" cy="52050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8898" y="98484"/>
            <a:ext cx="10953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результатов практической деятельности каждого педагога по значимым методическим темам.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6979" y="624051"/>
            <a:ext cx="195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104 разработки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1448" y="724255"/>
            <a:ext cx="195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 разработка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5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73"/>
          <a:stretch/>
        </p:blipFill>
        <p:spPr>
          <a:xfrm rot="21062010">
            <a:off x="531909" y="932677"/>
            <a:ext cx="3436942" cy="4786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50615"/>
          <a:stretch/>
        </p:blipFill>
        <p:spPr>
          <a:xfrm>
            <a:off x="2345713" y="1234944"/>
            <a:ext cx="3539159" cy="4983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0509"/>
          <a:stretch/>
        </p:blipFill>
        <p:spPr>
          <a:xfrm rot="20930353">
            <a:off x="6513609" y="849241"/>
            <a:ext cx="3502317" cy="4953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50636"/>
          <a:stretch/>
        </p:blipFill>
        <p:spPr>
          <a:xfrm>
            <a:off x="7965295" y="1221794"/>
            <a:ext cx="3523476" cy="49964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2263" y="166287"/>
            <a:ext cx="10953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Предъявление результатов практической деятельности по актуальным вопросам современного образования.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166" y="703434"/>
            <a:ext cx="195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57 разработок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7657" y="686452"/>
            <a:ext cx="195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73 разработки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3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768" t="20974" r="71051" b="20738"/>
          <a:stretch/>
        </p:blipFill>
        <p:spPr>
          <a:xfrm>
            <a:off x="1254202" y="592374"/>
            <a:ext cx="5756919" cy="567994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218" t="13041" r="70457" b="5761"/>
          <a:stretch/>
        </p:blipFill>
        <p:spPr>
          <a:xfrm>
            <a:off x="7803783" y="996778"/>
            <a:ext cx="3695346" cy="487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40646" y="177371"/>
            <a:ext cx="9154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внедрению новых технологий – потребность учителя-практика.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8459" y="1482392"/>
            <a:ext cx="19527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ЦИКЛ </a:t>
            </a:r>
          </a:p>
          <a:p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семинаров, </a:t>
            </a:r>
          </a:p>
          <a:p>
            <a:r>
              <a:rPr lang="ru-RU" sz="1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 </a:t>
            </a:r>
          </a:p>
          <a:p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19 темам</a:t>
            </a: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8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4" y="121024"/>
            <a:ext cx="10877175" cy="61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X:\15 ДОКУМЕНТЫ 21-22\B СЕНТЯБРЬ\13-24 09 21  портрет с любимым учеником\DSC_53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47"/>
          <a:stretch/>
        </p:blipFill>
        <p:spPr bwMode="auto">
          <a:xfrm>
            <a:off x="396009" y="1773205"/>
            <a:ext cx="1074673" cy="79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1" y="1690767"/>
            <a:ext cx="1160621" cy="991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49" y="1890843"/>
            <a:ext cx="1059549" cy="1059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67" y="131802"/>
            <a:ext cx="2018271" cy="2018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1" y="2808114"/>
            <a:ext cx="972757" cy="143370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971602" y="2215029"/>
            <a:ext cx="5967413" cy="3365500"/>
            <a:chOff x="2976850" y="1692056"/>
            <a:chExt cx="5967413" cy="336550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/>
            <a:srcRect r="32156"/>
            <a:stretch/>
          </p:blipFill>
          <p:spPr>
            <a:xfrm>
              <a:off x="2976850" y="1692056"/>
              <a:ext cx="2906713" cy="2857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/>
            <a:srcRect l="15343" r="3849"/>
            <a:stretch/>
          </p:blipFill>
          <p:spPr>
            <a:xfrm>
              <a:off x="6123275" y="1692056"/>
              <a:ext cx="2820988" cy="2505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413" y="3300194"/>
              <a:ext cx="2341562" cy="175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4" descr="W:\12  ДОКУМЕНТЫ 18-19\B  СЕНТЯБРЬ\01 09 18\DSC02226.JPG"/>
          <p:cNvPicPr>
            <a:picLocks noChangeAspect="1" noChangeArrowheads="1"/>
          </p:cNvPicPr>
          <p:nvPr/>
        </p:nvPicPr>
        <p:blipFill>
          <a:blip r:embed="rId7"/>
          <a:srcRect l="5421" t="44533" r="5200" b="29201"/>
          <a:stretch>
            <a:fillRect/>
          </a:stretch>
        </p:blipFill>
        <p:spPr bwMode="auto">
          <a:xfrm>
            <a:off x="409822" y="131802"/>
            <a:ext cx="11188464" cy="13334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13468" y="5774086"/>
            <a:ext cx="11950809" cy="7672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ЕЖЕГОДНОЕ СОБЕСЕДОВАНИЕ КАЖДОГО ПЕДАГОГА С ДИРЕКТОРОМ ШКОЛЫ</a:t>
            </a:r>
            <a:endParaRPr lang="ru-RU" sz="32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606" y="1576420"/>
            <a:ext cx="928393" cy="11447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9760" y="1617540"/>
            <a:ext cx="712352" cy="1012741"/>
          </a:xfrm>
          <a:prstGeom prst="rect">
            <a:avLst/>
          </a:prstGeom>
        </p:spPr>
      </p:pic>
      <p:pic>
        <p:nvPicPr>
          <p:cNvPr id="20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1" y="4547312"/>
            <a:ext cx="1139500" cy="75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r="13184"/>
          <a:stretch>
            <a:fillRect/>
          </a:stretch>
        </p:blipFill>
        <p:spPr bwMode="auto">
          <a:xfrm>
            <a:off x="9329802" y="3001070"/>
            <a:ext cx="1059104" cy="96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>
            <a:fillRect/>
          </a:stretch>
        </p:blipFill>
        <p:spPr bwMode="auto">
          <a:xfrm>
            <a:off x="10781044" y="2346152"/>
            <a:ext cx="793094" cy="111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7"/>
          <a:stretch>
            <a:fillRect/>
          </a:stretch>
        </p:blipFill>
        <p:spPr bwMode="auto">
          <a:xfrm>
            <a:off x="1803174" y="1962013"/>
            <a:ext cx="818680" cy="95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5" y="4434090"/>
            <a:ext cx="1359627" cy="10278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318" y="2215029"/>
            <a:ext cx="851820" cy="128624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726" y="2865223"/>
            <a:ext cx="1290275" cy="1187364"/>
          </a:xfrm>
          <a:prstGeom prst="rect">
            <a:avLst/>
          </a:prstGeom>
        </p:spPr>
      </p:pic>
      <p:pic>
        <p:nvPicPr>
          <p:cNvPr id="24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802" y="4299376"/>
            <a:ext cx="1000996" cy="103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886" y="4188434"/>
            <a:ext cx="1207280" cy="1207280"/>
          </a:xfrm>
          <a:prstGeom prst="rect">
            <a:avLst/>
          </a:prstGeom>
        </p:spPr>
      </p:pic>
      <p:pic>
        <p:nvPicPr>
          <p:cNvPr id="29" name="Рисунок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037" y="3891131"/>
            <a:ext cx="787598" cy="118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84" y="3764394"/>
            <a:ext cx="966888" cy="125306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5"/>
          <a:srcRect r="52522"/>
          <a:stretch/>
        </p:blipFill>
        <p:spPr>
          <a:xfrm>
            <a:off x="540415" y="2950392"/>
            <a:ext cx="731747" cy="1124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9" t="9038"/>
          <a:stretch/>
        </p:blipFill>
        <p:spPr>
          <a:xfrm>
            <a:off x="1713859" y="3179236"/>
            <a:ext cx="1119493" cy="970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46" y="3071459"/>
            <a:ext cx="1328729" cy="119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4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103">
            <a:off x="-161469" y="-1070598"/>
            <a:ext cx="11229644" cy="5776011"/>
          </a:xfrm>
          <a:prstGeom prst="rect">
            <a:avLst/>
          </a:prstGeom>
        </p:spPr>
      </p:pic>
      <p:pic>
        <p:nvPicPr>
          <p:cNvPr id="6" name="Picture 1" descr="W:\09  ДОКУМЕНТЫ 15-16\000  Виды школы\DSC05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7749">
            <a:off x="1792442" y="-443595"/>
            <a:ext cx="5161081" cy="475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5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98" y="94857"/>
            <a:ext cx="7758275" cy="548567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71600" y="5677149"/>
            <a:ext cx="10279861" cy="7672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ЦЕННОСТНЫЕ ОРИЕНТИРЫ ДЕЯТЕЛЬНОСТИ </a:t>
            </a:r>
            <a:r>
              <a:rPr lang="ru-RU" sz="4000" dirty="0" err="1" smtClean="0"/>
              <a:t>г</a:t>
            </a:r>
            <a:r>
              <a:rPr lang="ru-RU" sz="3200" dirty="0" err="1" smtClean="0"/>
              <a:t>азпром</a:t>
            </a:r>
            <a:r>
              <a:rPr lang="ru-RU" sz="3200" dirty="0" smtClean="0"/>
              <a:t> школы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270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341457" y="212283"/>
            <a:ext cx="10101436" cy="4148152"/>
            <a:chOff x="-1482" y="1872"/>
            <a:chExt cx="6384" cy="3484"/>
          </a:xfrm>
        </p:grpSpPr>
        <p:sp>
          <p:nvSpPr>
            <p:cNvPr id="7" name="Oval 10"/>
            <p:cNvSpPr>
              <a:spLocks noChangeArrowheads="1"/>
            </p:cNvSpPr>
            <p:nvPr/>
          </p:nvSpPr>
          <p:spPr bwMode="gray">
            <a:xfrm>
              <a:off x="1389" y="1999"/>
              <a:ext cx="115" cy="165"/>
            </a:xfrm>
            <a:prstGeom prst="ellipse">
              <a:avLst/>
            </a:prstGeom>
            <a:ln/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1504" y="1899"/>
              <a:ext cx="3398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0" noProof="0" dirty="0" smtClean="0">
                  <a:solidFill>
                    <a:srgbClr val="FFFFFF"/>
                  </a:solidFill>
                  <a:latin typeface="Arial" charset="0"/>
                </a:rPr>
                <a:t>ШКОЛА МАСТЕРСТВА ДЛЯ КАЖДОГО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-1482" y="1872"/>
              <a:ext cx="2399" cy="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 И С</a:t>
              </a: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«Методический пульсар»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сайте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Виртуальный методический кабинет, стенды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Сборники</a:t>
              </a: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материалов педсоветов,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</a:t>
              </a:r>
              <a:r>
                <a:rPr kumimoji="0" 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етодических</a:t>
              </a: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марафонов,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предметных недель, конкурсов мастерства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-27" y="3036"/>
              <a:ext cx="2399" cy="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Постоянно действующие семинары</a:t>
              </a: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изменение тем в соответствии с запросами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современными технологиями</a:t>
              </a: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Повышение квалификации </a:t>
              </a: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соответствии с ФГОС и потребностями школы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52" y="4193"/>
              <a:ext cx="3267" cy="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Педагогические советы</a:t>
              </a: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глубокая тематическая </a:t>
              </a:r>
            </a:p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проработка содержания образования </a:t>
              </a:r>
              <a:endParaRPr lang="ru-RU" sz="1400" b="1" kern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ВШК</a:t>
              </a: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методический марафон, персональная помощь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Школа «Наставник»</a:t>
              </a:r>
              <a:r>
                <a:rPr lang="ru-RU" sz="1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освоение фирменной технологии подготовки и проведения  результативного урока</a:t>
              </a:r>
            </a:p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Творческие группы </a:t>
              </a:r>
              <a:r>
                <a:rPr lang="ru-RU" sz="1400" b="1" kern="0" dirty="0" smtClean="0">
                  <a:solidFill>
                    <a:schemeClr val="tx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</a:t>
              </a:r>
              <a:r>
                <a:rPr lang="ru-RU" sz="1400" b="1" kern="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kern="0" dirty="0" smtClean="0">
                  <a:solidFill>
                    <a:schemeClr val="tx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различным аспектам деятельности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97667" y="673830"/>
            <a:ext cx="1543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РЕСУРСЫ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2745" y="1679308"/>
            <a:ext cx="234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ПРОСТРАНСТВО ВЫБОРА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9506" y="3443436"/>
            <a:ext cx="3020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ИНТЕНСИВНЫЙ МЕТОДИЧЕСКИЙ ПРАКТИКУМ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98509" y="4567407"/>
            <a:ext cx="3433423" cy="923330"/>
          </a:xfrm>
          <a:prstGeom prst="rect">
            <a:avLst/>
          </a:prstGeom>
          <a:gradFill>
            <a:gsLst>
              <a:gs pos="0">
                <a:schemeClr val="tx1">
                  <a:lumMod val="95000"/>
                </a:schemeClr>
              </a:gs>
              <a:gs pos="80000">
                <a:srgbClr val="D8D8D8"/>
              </a:gs>
              <a:gs pos="100000">
                <a:srgbClr val="BBBBBB"/>
              </a:gs>
            </a:gsLst>
            <a:lin ang="162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ВЫСОКОЕ КАЧЕСТВО ПРОФЕССИОНАЛЬНЫХ РЕЗУЛЬТАТОВ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06" y="852502"/>
            <a:ext cx="3007867" cy="2339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06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83708" y="5763647"/>
            <a:ext cx="9414888" cy="7672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УЧИМСЯ САМИ, УЧИМСЯ У ЛУЧШИХ, УЧИМ КОЛЛЕГ</a:t>
            </a:r>
            <a:endParaRPr lang="ru-RU" sz="3200" dirty="0"/>
          </a:p>
        </p:txBody>
      </p:sp>
      <p:pic>
        <p:nvPicPr>
          <p:cNvPr id="8" name="Рисунок 7" descr="программа  2016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728" y="2462611"/>
            <a:ext cx="2000264" cy="28379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программа  2016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3240" y="2462611"/>
            <a:ext cx="1928826" cy="273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программа  2016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6314" y="2462611"/>
            <a:ext cx="1920658" cy="272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программа  2016 5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35784" y="2462611"/>
            <a:ext cx="1761591" cy="270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программа  2016 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1351" y="2462611"/>
            <a:ext cx="191338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программа  2016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2446" y="462347"/>
            <a:ext cx="1447323" cy="205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570" y="3065986"/>
            <a:ext cx="2691985" cy="931104"/>
          </a:xfrm>
          <a:prstGeom prst="rect">
            <a:avLst/>
          </a:prstGeom>
        </p:spPr>
      </p:pic>
      <p:pic>
        <p:nvPicPr>
          <p:cNvPr id="16" name="Picture 2" descr="G:\Школа Газпром\07  ДОКУМЕНТЫ 13-14\J  ФЕВРАЛЬ\18 02 14  семинар международный\DSC_43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90" y="643147"/>
            <a:ext cx="1090897" cy="163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86" y="664137"/>
            <a:ext cx="2372816" cy="15818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18" y="664137"/>
            <a:ext cx="1950336" cy="15931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24" y="664137"/>
            <a:ext cx="2372815" cy="1581877"/>
          </a:xfrm>
          <a:prstGeom prst="rect">
            <a:avLst/>
          </a:prstGeom>
        </p:spPr>
      </p:pic>
      <p:pic>
        <p:nvPicPr>
          <p:cNvPr id="20" name="Рисунок 19" descr="3D_02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13655" y="4202463"/>
            <a:ext cx="1077995" cy="140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12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90833" y="5720525"/>
            <a:ext cx="11861526" cy="7672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ОСВОЕНИЕ РЕСУРСОВ УПРАВЛЕНИЯ КАЧЕСТВОМ ОБРАЗОВАНИЯ</a:t>
            </a:r>
            <a:endParaRPr lang="ru-RU" sz="3200" dirty="0"/>
          </a:p>
        </p:txBody>
      </p:sp>
      <p:pic>
        <p:nvPicPr>
          <p:cNvPr id="7" name="Picture 4" descr="\\nas\Photo\07  ДОКУМЕНТЫ 13-14\J  ФЕВРАЛЬ\18 02 14  семинар международный\DSC_3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8755" y="0"/>
            <a:ext cx="5673633" cy="558052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>
            <a:off x="11016" y="-20539"/>
            <a:ext cx="11773379" cy="56010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7" descr="\\nas\Photo\07  ДОКУМЕНТЫ 13-14\J  ФЕВРАЛЬ\18 02 14  семинар международный\DSC_4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29" y="373350"/>
            <a:ext cx="7062884" cy="4881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7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МАК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2" y="256323"/>
            <a:ext cx="3670626" cy="519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3" y="1950158"/>
            <a:ext cx="6236335" cy="349705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11187117"/>
              </p:ext>
            </p:extLst>
          </p:nvPr>
        </p:nvGraphicFramePr>
        <p:xfrm>
          <a:off x="5225143" y="256323"/>
          <a:ext cx="5317958" cy="178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924382" y="5703535"/>
            <a:ext cx="11089761" cy="76721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Стратегия сопровождения обновленных ФГОС НОО и ФГОС </a:t>
            </a:r>
            <a:r>
              <a:rPr lang="ru-RU" sz="3200" dirty="0" err="1" smtClean="0"/>
              <a:t>ооо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66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24438" y="5656551"/>
            <a:ext cx="11158984" cy="7672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планирование – ключ к успеху</a:t>
            </a:r>
            <a:endParaRPr lang="ru-RU" sz="3200" dirty="0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5024438" y="197853"/>
            <a:ext cx="6567340" cy="401241"/>
            <a:chOff x="1091" y="1899"/>
            <a:chExt cx="3546" cy="337"/>
          </a:xfrm>
        </p:grpSpPr>
        <p:sp>
          <p:nvSpPr>
            <p:cNvPr id="13" name="Oval 10"/>
            <p:cNvSpPr>
              <a:spLocks noChangeArrowheads="1"/>
            </p:cNvSpPr>
            <p:nvPr/>
          </p:nvSpPr>
          <p:spPr bwMode="gray">
            <a:xfrm>
              <a:off x="1091" y="1993"/>
              <a:ext cx="148" cy="242"/>
            </a:xfrm>
            <a:prstGeom prst="ellipse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239" y="1899"/>
              <a:ext cx="3398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0" dirty="0" smtClean="0">
                  <a:solidFill>
                    <a:srgbClr val="FFFFFF"/>
                  </a:solidFill>
                  <a:latin typeface="Arial" charset="0"/>
                </a:rPr>
                <a:t>ДЕЯТЕЛЬНОСТНЫЙ СМЫСЛ ПЛАНИРОВАНИЯ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188343" y="1269115"/>
            <a:ext cx="65136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E5C0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ОБЩЕШКОЛЬНЫЙ ПЛАН РАБОТЫ </a:t>
            </a:r>
          </a:p>
          <a:p>
            <a:r>
              <a:rPr lang="ru-RU" sz="1600" b="1" dirty="0">
                <a:solidFill>
                  <a:srgbClr val="E5C0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16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системообразующим фактором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обеспечивающим эффективное управление большим количеством мероприятий различных структурных подразделений, плотный график их проведения, интенсивное участие в них всех субъектов образовательного процесса. </a:t>
            </a:r>
          </a:p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Участие в его создании – это практика в изучении ресурсов и связей школы, создании своего профессионального маршрута.</a:t>
            </a:r>
          </a:p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Это </a:t>
            </a:r>
            <a:r>
              <a:rPr lang="ru-RU" sz="16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ежедневник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каждого педагога, навигатор для обучающихся и родителей.</a:t>
            </a:r>
          </a:p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служба обеспечивает непрерывные связи по реализации планов подразделений школы: информирует (сайт, стенды, чаты), консультирует, разрабатывает инструкции, памятки, шаблоны.</a:t>
            </a:r>
          </a:p>
          <a:p>
            <a:endParaRPr lang="ru-RU" sz="16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t="2432" b="4039"/>
          <a:stretch/>
        </p:blipFill>
        <p:spPr>
          <a:xfrm>
            <a:off x="439905" y="197853"/>
            <a:ext cx="3945578" cy="534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3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1712388" cy="5580529"/>
          </a:xfrm>
          <a:prstGeom prst="rect">
            <a:avLst/>
          </a:prstGeom>
          <a:solidFill>
            <a:srgbClr val="213F5C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Овал 4"/>
          <p:cNvSpPr/>
          <p:nvPr/>
        </p:nvSpPr>
        <p:spPr bwMode="auto">
          <a:xfrm>
            <a:off x="3213373" y="339979"/>
            <a:ext cx="4744364" cy="5644585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1491528" y="339980"/>
            <a:ext cx="5271640" cy="5677735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Штриховая стрелка вправо 22"/>
          <p:cNvSpPr/>
          <p:nvPr/>
        </p:nvSpPr>
        <p:spPr bwMode="auto">
          <a:xfrm rot="19654378">
            <a:off x="1980237" y="742387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8033908" y="542464"/>
            <a:ext cx="3518749" cy="708423"/>
            <a:chOff x="1121" y="1899"/>
            <a:chExt cx="3487" cy="595"/>
          </a:xfrm>
        </p:grpSpPr>
        <p:sp>
          <p:nvSpPr>
            <p:cNvPr id="43" name="Oval 10"/>
            <p:cNvSpPr>
              <a:spLocks noChangeArrowheads="1"/>
            </p:cNvSpPr>
            <p:nvPr/>
          </p:nvSpPr>
          <p:spPr bwMode="gray">
            <a:xfrm>
              <a:off x="1121" y="1967"/>
              <a:ext cx="255" cy="218"/>
            </a:xfrm>
            <a:prstGeom prst="ellipse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1418" y="1899"/>
              <a:ext cx="3046" cy="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0" dirty="0" smtClean="0">
                  <a:solidFill>
                    <a:srgbClr val="FFFFFF"/>
                  </a:solidFill>
                  <a:latin typeface="Arial" charset="0"/>
                </a:rPr>
                <a:t>ШКОЛА ЛИДЕРСТВА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895008" y="1557756"/>
            <a:ext cx="26576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управленческой компетенции педагогов – один из важнейших ресурсов повышения качества образовательных результатов.</a:t>
            </a:r>
          </a:p>
          <a:p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Газпром школа – это школа эффективного командного менеджмента, обеспечивающего достижение приоритетных целей.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3"/>
          <p:cNvGrpSpPr>
            <a:grpSpLocks/>
          </p:cNvGrpSpPr>
          <p:nvPr/>
        </p:nvGrpSpPr>
        <p:grpSpPr bwMode="auto">
          <a:xfrm>
            <a:off x="8201108" y="5009067"/>
            <a:ext cx="3351549" cy="401241"/>
            <a:chOff x="1121" y="1899"/>
            <a:chExt cx="3487" cy="337"/>
          </a:xfrm>
        </p:grpSpPr>
        <p:sp>
          <p:nvSpPr>
            <p:cNvPr id="48" name="Oval 10"/>
            <p:cNvSpPr>
              <a:spLocks noChangeArrowheads="1"/>
            </p:cNvSpPr>
            <p:nvPr/>
          </p:nvSpPr>
          <p:spPr bwMode="gray">
            <a:xfrm>
              <a:off x="1121" y="1967"/>
              <a:ext cx="255" cy="218"/>
            </a:xfrm>
            <a:prstGeom prst="ellipse">
              <a:avLst/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9" name="Line 14"/>
            <p:cNvSpPr>
              <a:spLocks noChangeShapeType="1"/>
            </p:cNvSpPr>
            <p:nvPr/>
          </p:nvSpPr>
          <p:spPr bwMode="auto">
            <a:xfrm>
              <a:off x="1584" y="2235"/>
              <a:ext cx="3024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D1D1D1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1398" y="1899"/>
              <a:ext cx="304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0" dirty="0" smtClean="0">
                  <a:solidFill>
                    <a:srgbClr val="FFFFFF"/>
                  </a:solidFill>
                  <a:latin typeface="Arial" charset="0"/>
                </a:rPr>
                <a:t>МЫ - КОМАНДА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pic>
        <p:nvPicPr>
          <p:cNvPr id="32" name="Picture 32" descr="http://www.edelmann-interactive.com/wp-content/uploads/2012/07/lampe-freigestellt1-530x35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4954" y="3758458"/>
            <a:ext cx="1915147" cy="1297241"/>
          </a:xfrm>
          <a:prstGeom prst="rect">
            <a:avLst/>
          </a:prstGeom>
          <a:noFill/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 rot="10800000">
            <a:off x="1538363" y="212466"/>
            <a:ext cx="6699586" cy="58052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5066844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ru-RU" sz="1100" b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ЦЕЛЬ</a:t>
            </a:r>
            <a:endParaRPr lang="ru-RU" sz="1100" b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2068003" y="700887"/>
            <a:ext cx="5441199" cy="4999477"/>
          </a:xfrm>
          <a:prstGeom prst="ellipse">
            <a:avLst/>
          </a:prstGeom>
          <a:noFill/>
          <a:ln w="76200">
            <a:solidFill>
              <a:srgbClr val="31849B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3951860" y="381380"/>
            <a:ext cx="1730540" cy="53269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Педагогические советы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6838238" y="1349183"/>
            <a:ext cx="1627795" cy="608966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Повышение квалификации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16" y="1402710"/>
            <a:ext cx="3835278" cy="2556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7058576" y="2095122"/>
            <a:ext cx="1300291" cy="54075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rgbClr val="17365D"/>
                </a:solidFill>
                <a:latin typeface="Times New Roman" pitchFamily="18" charset="0"/>
                <a:cs typeface="Arial" pitchFamily="34" charset="0"/>
              </a:rPr>
              <a:t>МЭШ, Сайт,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ВМК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8"/>
          <p:cNvSpPr>
            <a:spLocks noChangeArrowheads="1"/>
          </p:cNvSpPr>
          <p:nvPr/>
        </p:nvSpPr>
        <p:spPr bwMode="auto">
          <a:xfrm>
            <a:off x="6737213" y="3823467"/>
            <a:ext cx="1363863" cy="544473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Предметная неделя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5648566" y="781324"/>
            <a:ext cx="1620040" cy="549434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Семинары,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конференции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3777712" y="5080556"/>
            <a:ext cx="2044260" cy="86507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Производственные совещания,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заседания МО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21"/>
          <p:cNvSpPr>
            <a:spLocks noChangeArrowheads="1"/>
          </p:cNvSpPr>
          <p:nvPr/>
        </p:nvSpPr>
        <p:spPr bwMode="auto">
          <a:xfrm>
            <a:off x="5930348" y="4516767"/>
            <a:ext cx="1773698" cy="78534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Конкурсы педагогического мастерства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1791863" y="4427250"/>
            <a:ext cx="1913961" cy="81918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100" b="1" dirty="0" smtClean="0">
                <a:solidFill>
                  <a:srgbClr val="17365D"/>
                </a:solidFill>
                <a:latin typeface="Times New Roman" pitchFamily="18" charset="0"/>
                <a:cs typeface="Arial" pitchFamily="34" charset="0"/>
              </a:rPr>
              <a:t>Экспертиза, внутренний и внешний аудит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23"/>
          <p:cNvSpPr>
            <a:spLocks noChangeArrowheads="1"/>
          </p:cNvSpPr>
          <p:nvPr/>
        </p:nvSpPr>
        <p:spPr bwMode="auto">
          <a:xfrm>
            <a:off x="1250553" y="3487124"/>
            <a:ext cx="1760846" cy="919651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Публикации, обобщение опыта,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выступления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1140971" y="2589424"/>
            <a:ext cx="1851837" cy="701986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Собеседование с директором, куратором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6"/>
          <p:cNvSpPr>
            <a:spLocks noChangeArrowheads="1"/>
          </p:cNvSpPr>
          <p:nvPr/>
        </p:nvSpPr>
        <p:spPr bwMode="auto">
          <a:xfrm>
            <a:off x="2122100" y="849206"/>
            <a:ext cx="1971863" cy="541372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Постановка новых задач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1250553" y="1669622"/>
            <a:ext cx="1789246" cy="844334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Анкетирование,  анализ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73148" y="2826762"/>
            <a:ext cx="1495386" cy="83466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Марафон открытых уроков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WordArt 4"/>
          <p:cNvSpPr>
            <a:spLocks noChangeArrowheads="1" noChangeShapeType="1" noTextEdit="1"/>
          </p:cNvSpPr>
          <p:nvPr/>
        </p:nvSpPr>
        <p:spPr bwMode="auto">
          <a:xfrm rot="12926190">
            <a:off x="1448392" y="93107"/>
            <a:ext cx="7490386" cy="6396604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5013128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ru-RU" sz="1600" b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ЗАДАЧИ</a:t>
            </a:r>
            <a:endParaRPr lang="ru-RU" sz="1600" b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3" name="WordArt 4"/>
          <p:cNvSpPr>
            <a:spLocks noChangeArrowheads="1" noChangeShapeType="1" noTextEdit="1"/>
          </p:cNvSpPr>
          <p:nvPr/>
        </p:nvSpPr>
        <p:spPr bwMode="auto">
          <a:xfrm rot="16946731">
            <a:off x="2436295" y="-538306"/>
            <a:ext cx="5257791" cy="6806813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4147931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ru-RU" sz="1100" b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ДЕЯТЕЛЬНОСТЬ</a:t>
            </a:r>
            <a:endParaRPr lang="ru-RU" sz="1100" b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4" name="WordArt 4"/>
          <p:cNvSpPr>
            <a:spLocks noChangeArrowheads="1" noChangeShapeType="1" noTextEdit="1"/>
          </p:cNvSpPr>
          <p:nvPr/>
        </p:nvSpPr>
        <p:spPr bwMode="auto">
          <a:xfrm rot="1907146">
            <a:off x="1006366" y="479387"/>
            <a:ext cx="6699586" cy="58052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4659115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ru-RU" sz="1100" b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КОРРЕКЦИЯ</a:t>
            </a:r>
            <a:endParaRPr lang="ru-RU" sz="1100" b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5" name="WordArt 4"/>
          <p:cNvSpPr>
            <a:spLocks noChangeArrowheads="1" noChangeShapeType="1" noTextEdit="1"/>
          </p:cNvSpPr>
          <p:nvPr/>
        </p:nvSpPr>
        <p:spPr bwMode="auto">
          <a:xfrm rot="20548371">
            <a:off x="1879326" y="347194"/>
            <a:ext cx="6699586" cy="58052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4659115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ru-RU" sz="1100" b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РЕФЛЕКСИЯ</a:t>
            </a:r>
            <a:endParaRPr lang="ru-RU" sz="1100" b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6" name="WordArt 4"/>
          <p:cNvSpPr>
            <a:spLocks noChangeArrowheads="1" noChangeShapeType="1" noTextEdit="1"/>
          </p:cNvSpPr>
          <p:nvPr/>
        </p:nvSpPr>
        <p:spPr bwMode="auto">
          <a:xfrm rot="3707961">
            <a:off x="537718" y="201260"/>
            <a:ext cx="6699586" cy="58052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4883607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ru-RU" sz="1100" b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АНАЛИЗ</a:t>
            </a:r>
            <a:endParaRPr lang="ru-RU" sz="1100" b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9" name="WordArt 4"/>
          <p:cNvSpPr>
            <a:spLocks noChangeArrowheads="1" noChangeShapeType="1" noTextEdit="1"/>
          </p:cNvSpPr>
          <p:nvPr/>
        </p:nvSpPr>
        <p:spPr bwMode="auto">
          <a:xfrm rot="6710731">
            <a:off x="589468" y="259646"/>
            <a:ext cx="6699586" cy="58052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4045246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ru-RU" sz="1100" b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ВЫДЕЛЕНИЕ ПРОБЛЕМ</a:t>
            </a:r>
            <a:endParaRPr lang="ru-RU" sz="1100" b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0" name="WordArt 4"/>
          <p:cNvSpPr>
            <a:spLocks noChangeArrowheads="1" noChangeShapeType="1" noTextEdit="1"/>
          </p:cNvSpPr>
          <p:nvPr/>
        </p:nvSpPr>
        <p:spPr bwMode="auto">
          <a:xfrm rot="9356233">
            <a:off x="787373" y="115690"/>
            <a:ext cx="6699586" cy="580524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4651083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rtl="0"/>
            <a:r>
              <a:rPr lang="ru-RU" sz="1100" b="1" kern="1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/>
              </a:rPr>
              <a:t>НОВАЯ ЦЕЛЬ</a:t>
            </a:r>
            <a:endParaRPr lang="ru-RU" sz="1100" b="1" kern="1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1" name="Штриховая стрелка вправо 60"/>
          <p:cNvSpPr/>
          <p:nvPr/>
        </p:nvSpPr>
        <p:spPr bwMode="auto">
          <a:xfrm rot="639151">
            <a:off x="5829516" y="167226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Штриховая стрелка вправо 61"/>
          <p:cNvSpPr/>
          <p:nvPr/>
        </p:nvSpPr>
        <p:spPr bwMode="auto">
          <a:xfrm rot="2687516">
            <a:off x="7563092" y="1122670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Штриховая стрелка вправо 62"/>
          <p:cNvSpPr/>
          <p:nvPr/>
        </p:nvSpPr>
        <p:spPr bwMode="auto">
          <a:xfrm rot="3823083">
            <a:off x="8150465" y="2018767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Штриховая стрелка вправо 63"/>
          <p:cNvSpPr/>
          <p:nvPr/>
        </p:nvSpPr>
        <p:spPr bwMode="auto">
          <a:xfrm rot="7437274">
            <a:off x="7792802" y="4692502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Штриховая стрелка вправо 64"/>
          <p:cNvSpPr/>
          <p:nvPr/>
        </p:nvSpPr>
        <p:spPr bwMode="auto">
          <a:xfrm rot="8176437">
            <a:off x="6994838" y="5486027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Штриховая стрелка вправо 65"/>
          <p:cNvSpPr/>
          <p:nvPr/>
        </p:nvSpPr>
        <p:spPr bwMode="auto">
          <a:xfrm rot="10636685">
            <a:off x="4626244" y="6245115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Штриховая стрелка вправо 66"/>
          <p:cNvSpPr/>
          <p:nvPr/>
        </p:nvSpPr>
        <p:spPr bwMode="auto">
          <a:xfrm rot="13077533">
            <a:off x="1722916" y="5178082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Штриховая стрелка вправо 67"/>
          <p:cNvSpPr/>
          <p:nvPr/>
        </p:nvSpPr>
        <p:spPr bwMode="auto">
          <a:xfrm rot="15827003">
            <a:off x="843470" y="3554974"/>
            <a:ext cx="228018" cy="102057"/>
          </a:xfrm>
          <a:prstGeom prst="striped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14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ream">
      <a:majorFont>
        <a:latin typeface="Lucida Sans Unicode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000"/>
        </a:dk1>
        <a:lt1>
          <a:srgbClr val="FFFFFF"/>
        </a:lt1>
        <a:dk2>
          <a:srgbClr val="445E7A"/>
        </a:dk2>
        <a:lt2>
          <a:srgbClr val="DDDDDD"/>
        </a:lt2>
        <a:accent1>
          <a:srgbClr val="417799"/>
        </a:accent1>
        <a:accent2>
          <a:srgbClr val="009999"/>
        </a:accent2>
        <a:accent3>
          <a:srgbClr val="B0B6BE"/>
        </a:accent3>
        <a:accent4>
          <a:srgbClr val="DADADA"/>
        </a:accent4>
        <a:accent5>
          <a:srgbClr val="B0BDCA"/>
        </a:accent5>
        <a:accent6>
          <a:srgbClr val="008A8A"/>
        </a:accent6>
        <a:hlink>
          <a:srgbClr val="C47C40"/>
        </a:hlink>
        <a:folHlink>
          <a:srgbClr val="E2583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2A7CD6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CBFE8"/>
        </a:accent5>
        <a:accent6>
          <a:srgbClr val="9879CB"/>
        </a:accent6>
        <a:hlink>
          <a:srgbClr val="25B9E7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000000"/>
        </a:dk1>
        <a:lt1>
          <a:srgbClr val="FFFFFF"/>
        </a:lt1>
        <a:dk2>
          <a:srgbClr val="445E7A"/>
        </a:dk2>
        <a:lt2>
          <a:srgbClr val="DDDDDD"/>
        </a:lt2>
        <a:accent1>
          <a:srgbClr val="3468A6"/>
        </a:accent1>
        <a:accent2>
          <a:srgbClr val="E49D1C"/>
        </a:accent2>
        <a:accent3>
          <a:srgbClr val="B0B6BE"/>
        </a:accent3>
        <a:accent4>
          <a:srgbClr val="DADADA"/>
        </a:accent4>
        <a:accent5>
          <a:srgbClr val="AEB9D0"/>
        </a:accent5>
        <a:accent6>
          <a:srgbClr val="CF8E18"/>
        </a:accent6>
        <a:hlink>
          <a:srgbClr val="4EA5B6"/>
        </a:hlink>
        <a:folHlink>
          <a:srgbClr val="E2583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4127</TotalTime>
  <Words>560</Words>
  <Application>Microsoft Office PowerPoint</Application>
  <PresentationFormat>Широкоэкранный</PresentationFormat>
  <Paragraphs>154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Bahnschrift SemiCondensed</vt:lpstr>
      <vt:lpstr>Calibri</vt:lpstr>
      <vt:lpstr>Impact</vt:lpstr>
      <vt:lpstr>Lucida Sans Unicode</vt:lpstr>
      <vt:lpstr>Times New Roman</vt:lpstr>
      <vt:lpstr>Verdana</vt:lpstr>
      <vt:lpstr>Wingdings</vt:lpstr>
      <vt:lpstr>Главное мероприятие</vt:lpstr>
      <vt:lpstr>144</vt:lpstr>
      <vt:lpstr>ФОРМУЛА УСПЕХА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Радюн Елена Михайловна</dc:creator>
  <cp:lastModifiedBy>Радюн Елена Михайловна</cp:lastModifiedBy>
  <cp:revision>313</cp:revision>
  <dcterms:created xsi:type="dcterms:W3CDTF">2021-09-16T08:59:32Z</dcterms:created>
  <dcterms:modified xsi:type="dcterms:W3CDTF">2022-05-18T09:23:22Z</dcterms:modified>
</cp:coreProperties>
</file>