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64" r:id="rId3"/>
    <p:sldId id="260" r:id="rId4"/>
    <p:sldId id="261" r:id="rId5"/>
    <p:sldId id="341" r:id="rId6"/>
    <p:sldId id="340" r:id="rId7"/>
    <p:sldId id="339" r:id="rId8"/>
    <p:sldId id="338" r:id="rId9"/>
    <p:sldId id="337" r:id="rId10"/>
    <p:sldId id="272" r:id="rId11"/>
    <p:sldId id="347" r:id="rId12"/>
    <p:sldId id="348" r:id="rId13"/>
    <p:sldId id="349" r:id="rId14"/>
    <p:sldId id="271" r:id="rId15"/>
    <p:sldId id="336" r:id="rId16"/>
    <p:sldId id="335" r:id="rId17"/>
    <p:sldId id="334" r:id="rId18"/>
    <p:sldId id="270" r:id="rId19"/>
    <p:sldId id="344" r:id="rId20"/>
    <p:sldId id="345" r:id="rId21"/>
    <p:sldId id="346" r:id="rId22"/>
    <p:sldId id="328" r:id="rId23"/>
    <p:sldId id="327" r:id="rId24"/>
    <p:sldId id="269" r:id="rId25"/>
    <p:sldId id="326" r:id="rId26"/>
    <p:sldId id="325" r:id="rId27"/>
    <p:sldId id="324" r:id="rId28"/>
    <p:sldId id="323" r:id="rId29"/>
    <p:sldId id="322" r:id="rId30"/>
    <p:sldId id="268" r:id="rId31"/>
    <p:sldId id="321" r:id="rId32"/>
    <p:sldId id="320" r:id="rId33"/>
    <p:sldId id="319" r:id="rId34"/>
    <p:sldId id="318" r:id="rId35"/>
    <p:sldId id="317" r:id="rId36"/>
    <p:sldId id="267" r:id="rId37"/>
    <p:sldId id="316" r:id="rId38"/>
    <p:sldId id="315" r:id="rId39"/>
    <p:sldId id="314" r:id="rId40"/>
    <p:sldId id="313" r:id="rId41"/>
    <p:sldId id="312" r:id="rId42"/>
    <p:sldId id="266" r:id="rId43"/>
    <p:sldId id="311" r:id="rId44"/>
    <p:sldId id="310" r:id="rId45"/>
    <p:sldId id="309" r:id="rId46"/>
    <p:sldId id="308" r:id="rId47"/>
    <p:sldId id="351" r:id="rId48"/>
    <p:sldId id="265" r:id="rId49"/>
    <p:sldId id="306" r:id="rId50"/>
    <p:sldId id="305" r:id="rId51"/>
    <p:sldId id="304" r:id="rId52"/>
    <p:sldId id="303" r:id="rId53"/>
    <p:sldId id="302" r:id="rId54"/>
    <p:sldId id="275" r:id="rId55"/>
    <p:sldId id="301" r:id="rId56"/>
    <p:sldId id="300" r:id="rId57"/>
    <p:sldId id="299" r:id="rId58"/>
    <p:sldId id="298" r:id="rId59"/>
    <p:sldId id="297" r:id="rId60"/>
    <p:sldId id="274" r:id="rId61"/>
    <p:sldId id="295" r:id="rId62"/>
    <p:sldId id="294" r:id="rId63"/>
    <p:sldId id="293" r:id="rId64"/>
    <p:sldId id="292" r:id="rId65"/>
    <p:sldId id="273" r:id="rId66"/>
    <p:sldId id="291" r:id="rId67"/>
    <p:sldId id="290" r:id="rId68"/>
    <p:sldId id="289" r:id="rId69"/>
    <p:sldId id="288" r:id="rId70"/>
    <p:sldId id="276" r:id="rId71"/>
    <p:sldId id="286" r:id="rId72"/>
    <p:sldId id="285" r:id="rId73"/>
    <p:sldId id="284" r:id="rId74"/>
    <p:sldId id="283" r:id="rId75"/>
    <p:sldId id="282" r:id="rId76"/>
    <p:sldId id="277" r:id="rId77"/>
    <p:sldId id="262" r:id="rId78"/>
    <p:sldId id="279" r:id="rId79"/>
    <p:sldId id="280" r:id="rId80"/>
    <p:sldId id="281" r:id="rId81"/>
    <p:sldId id="278" r:id="rId82"/>
    <p:sldId id="353" r:id="rId83"/>
    <p:sldId id="354" r:id="rId84"/>
    <p:sldId id="352" r:id="rId8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D543"/>
    <a:srgbClr val="0000CC"/>
    <a:srgbClr val="3333FF"/>
    <a:srgbClr val="9900CC"/>
    <a:srgbClr val="FCFCFC"/>
    <a:srgbClr val="10B06F"/>
    <a:srgbClr val="FF66FF"/>
    <a:srgbClr val="13DF52"/>
    <a:srgbClr val="00D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97" autoAdjust="0"/>
    <p:restoredTop sz="94660"/>
  </p:normalViewPr>
  <p:slideViewPr>
    <p:cSldViewPr snapToGrid="0">
      <p:cViewPr>
        <p:scale>
          <a:sx n="60" d="100"/>
          <a:sy n="60" d="100"/>
        </p:scale>
        <p:origin x="1776" y="306"/>
      </p:cViewPr>
      <p:guideLst>
        <p:guide orient="horz" pos="2205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CEE22-FBBD-4536-B95F-F8B95A5E1079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90E4-D988-4791-BA02-37BD011C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035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CEE22-FBBD-4536-B95F-F8B95A5E1079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90E4-D988-4791-BA02-37BD011C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740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CEE22-FBBD-4536-B95F-F8B95A5E1079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90E4-D988-4791-BA02-37BD011C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048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CEE22-FBBD-4536-B95F-F8B95A5E1079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90E4-D988-4791-BA02-37BD011C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687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CEE22-FBBD-4536-B95F-F8B95A5E1079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90E4-D988-4791-BA02-37BD011C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166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CEE22-FBBD-4536-B95F-F8B95A5E1079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90E4-D988-4791-BA02-37BD011C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684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CEE22-FBBD-4536-B95F-F8B95A5E1079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90E4-D988-4791-BA02-37BD011C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042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CEE22-FBBD-4536-B95F-F8B95A5E1079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90E4-D988-4791-BA02-37BD011C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762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CEE22-FBBD-4536-B95F-F8B95A5E1079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90E4-D988-4791-BA02-37BD011C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187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CEE22-FBBD-4536-B95F-F8B95A5E1079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90E4-D988-4791-BA02-37BD011C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326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CEE22-FBBD-4536-B95F-F8B95A5E1079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90E4-D988-4791-BA02-37BD011C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2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CEE22-FBBD-4536-B95F-F8B95A5E1079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790E4-D988-4791-BA02-37BD011C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67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8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3.xml"/><Relationship Id="rId4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slide" Target="slide17.xml"/><Relationship Id="rId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9.xml"/><Relationship Id="rId7" Type="http://schemas.openxmlformats.org/officeDocument/2006/relationships/slide" Target="slide2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slide" Target="slide22.xml"/><Relationship Id="rId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25.xml"/><Relationship Id="rId7" Type="http://schemas.openxmlformats.org/officeDocument/2006/relationships/slide" Target="slide27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5" Type="http://schemas.openxmlformats.org/officeDocument/2006/relationships/slide" Target="slide28.xml"/><Relationship Id="rId4" Type="http://schemas.openxmlformats.org/officeDocument/2006/relationships/slide" Target="slide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26" Type="http://schemas.openxmlformats.org/officeDocument/2006/relationships/slide" Target="slide60.xml"/><Relationship Id="rId39" Type="http://schemas.openxmlformats.org/officeDocument/2006/relationships/image" Target="../media/image27.png"/><Relationship Id="rId3" Type="http://schemas.openxmlformats.org/officeDocument/2006/relationships/image" Target="../media/image8.png"/><Relationship Id="rId21" Type="http://schemas.openxmlformats.org/officeDocument/2006/relationships/image" Target="../media/image21.png"/><Relationship Id="rId34" Type="http://schemas.openxmlformats.org/officeDocument/2006/relationships/slide" Target="slide36.xml"/><Relationship Id="rId7" Type="http://schemas.openxmlformats.org/officeDocument/2006/relationships/slide" Target="slide76.xml"/><Relationship Id="rId12" Type="http://schemas.openxmlformats.org/officeDocument/2006/relationships/image" Target="../media/image13.png"/><Relationship Id="rId17" Type="http://schemas.microsoft.com/office/2007/relationships/hdphoto" Target="../media/hdphoto2.wdp"/><Relationship Id="rId25" Type="http://schemas.openxmlformats.org/officeDocument/2006/relationships/slide" Target="slide54.xml"/><Relationship Id="rId33" Type="http://schemas.openxmlformats.org/officeDocument/2006/relationships/slide" Target="slide4.xml"/><Relationship Id="rId38" Type="http://schemas.openxmlformats.org/officeDocument/2006/relationships/image" Target="../media/image26.png"/><Relationship Id="rId2" Type="http://schemas.openxmlformats.org/officeDocument/2006/relationships/slide" Target="slide83.xml"/><Relationship Id="rId16" Type="http://schemas.openxmlformats.org/officeDocument/2006/relationships/image" Target="../media/image17.png"/><Relationship Id="rId20" Type="http://schemas.openxmlformats.org/officeDocument/2006/relationships/image" Target="../media/image20.png"/><Relationship Id="rId29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11" Type="http://schemas.openxmlformats.org/officeDocument/2006/relationships/image" Target="../media/image12.png"/><Relationship Id="rId24" Type="http://schemas.openxmlformats.org/officeDocument/2006/relationships/image" Target="../media/image24.png"/><Relationship Id="rId32" Type="http://schemas.openxmlformats.org/officeDocument/2006/relationships/slide" Target="slide42.xml"/><Relationship Id="rId37" Type="http://schemas.microsoft.com/office/2007/relationships/hdphoto" Target="../media/hdphoto3.wdp"/><Relationship Id="rId5" Type="http://schemas.openxmlformats.org/officeDocument/2006/relationships/slide" Target="slide70.xml"/><Relationship Id="rId15" Type="http://schemas.openxmlformats.org/officeDocument/2006/relationships/image" Target="../media/image16.png"/><Relationship Id="rId23" Type="http://schemas.openxmlformats.org/officeDocument/2006/relationships/image" Target="../media/image23.png"/><Relationship Id="rId28" Type="http://schemas.openxmlformats.org/officeDocument/2006/relationships/slide" Target="slide48.xml"/><Relationship Id="rId36" Type="http://schemas.openxmlformats.org/officeDocument/2006/relationships/image" Target="../media/image25.png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31" Type="http://schemas.openxmlformats.org/officeDocument/2006/relationships/slide" Target="slide24.xml"/><Relationship Id="rId4" Type="http://schemas.openxmlformats.org/officeDocument/2006/relationships/image" Target="../media/image9.png"/><Relationship Id="rId9" Type="http://schemas.microsoft.com/office/2007/relationships/hdphoto" Target="../media/hdphoto1.wdp"/><Relationship Id="rId14" Type="http://schemas.openxmlformats.org/officeDocument/2006/relationships/image" Target="../media/image15.png"/><Relationship Id="rId22" Type="http://schemas.openxmlformats.org/officeDocument/2006/relationships/image" Target="../media/image22.png"/><Relationship Id="rId27" Type="http://schemas.openxmlformats.org/officeDocument/2006/relationships/slide" Target="slide65.xml"/><Relationship Id="rId30" Type="http://schemas.openxmlformats.org/officeDocument/2006/relationships/slide" Target="slide14.xml"/><Relationship Id="rId35" Type="http://schemas.openxmlformats.org/officeDocument/2006/relationships/slide" Target="slide3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31.xml"/><Relationship Id="rId7" Type="http://schemas.openxmlformats.org/officeDocument/2006/relationships/slide" Target="slide3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5.xml"/><Relationship Id="rId5" Type="http://schemas.openxmlformats.org/officeDocument/2006/relationships/slide" Target="slide34.xml"/><Relationship Id="rId4" Type="http://schemas.openxmlformats.org/officeDocument/2006/relationships/slide" Target="slide3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37.xml"/><Relationship Id="rId7" Type="http://schemas.openxmlformats.org/officeDocument/2006/relationships/slide" Target="slide39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1.xml"/><Relationship Id="rId5" Type="http://schemas.openxmlformats.org/officeDocument/2006/relationships/slide" Target="slide40.xml"/><Relationship Id="rId4" Type="http://schemas.openxmlformats.org/officeDocument/2006/relationships/slide" Target="slide3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8.png"/><Relationship Id="rId7" Type="http://schemas.openxmlformats.org/officeDocument/2006/relationships/slide" Target="slide9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43.xml"/><Relationship Id="rId7" Type="http://schemas.openxmlformats.org/officeDocument/2006/relationships/slide" Target="slide45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7.xml"/><Relationship Id="rId5" Type="http://schemas.openxmlformats.org/officeDocument/2006/relationships/slide" Target="slide46.xml"/><Relationship Id="rId4" Type="http://schemas.openxmlformats.org/officeDocument/2006/relationships/slide" Target="slide4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4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4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49.xml"/><Relationship Id="rId7" Type="http://schemas.openxmlformats.org/officeDocument/2006/relationships/slide" Target="slide51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3.xml"/><Relationship Id="rId5" Type="http://schemas.openxmlformats.org/officeDocument/2006/relationships/slide" Target="slide52.xml"/><Relationship Id="rId4" Type="http://schemas.openxmlformats.org/officeDocument/2006/relationships/slide" Target="slide5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" Target="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" Target="slide4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" Target="slide4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4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55.xml"/><Relationship Id="rId7" Type="http://schemas.openxmlformats.org/officeDocument/2006/relationships/slide" Target="slide57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9.xml"/><Relationship Id="rId5" Type="http://schemas.openxmlformats.org/officeDocument/2006/relationships/slide" Target="slide58.xml"/><Relationship Id="rId4" Type="http://schemas.openxmlformats.org/officeDocument/2006/relationships/slide" Target="slide5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" Target="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" Target="slide5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" Target="slide5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7" Type="http://schemas.openxmlformats.org/officeDocument/2006/relationships/slide" Target="slide3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3.xml"/><Relationship Id="rId5" Type="http://schemas.openxmlformats.org/officeDocument/2006/relationships/slide" Target="slide64.xml"/><Relationship Id="rId4" Type="http://schemas.openxmlformats.org/officeDocument/2006/relationships/slide" Target="slide6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" Target="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" Target="slide6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" Target="slide60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" Target="slide60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7" Type="http://schemas.openxmlformats.org/officeDocument/2006/relationships/slide" Target="slide3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8.xml"/><Relationship Id="rId5" Type="http://schemas.openxmlformats.org/officeDocument/2006/relationships/slide" Target="slide69.xml"/><Relationship Id="rId4" Type="http://schemas.openxmlformats.org/officeDocument/2006/relationships/slide" Target="slide6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" Target="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" Target="slide6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" Target="slide65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" Target="slide6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71.xml"/><Relationship Id="rId7" Type="http://schemas.openxmlformats.org/officeDocument/2006/relationships/slide" Target="slide73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5.xml"/><Relationship Id="rId5" Type="http://schemas.openxmlformats.org/officeDocument/2006/relationships/slide" Target="slide74.xml"/><Relationship Id="rId4" Type="http://schemas.openxmlformats.org/officeDocument/2006/relationships/slide" Target="slide7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" Target="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" Target="slide70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" Target="slide70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" Target="slide70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" Target="slide70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77.xml"/><Relationship Id="rId7" Type="http://schemas.openxmlformats.org/officeDocument/2006/relationships/slide" Target="slide79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81.xml"/><Relationship Id="rId5" Type="http://schemas.openxmlformats.org/officeDocument/2006/relationships/slide" Target="slide80.xml"/><Relationship Id="rId4" Type="http://schemas.openxmlformats.org/officeDocument/2006/relationships/slide" Target="slide7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76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" Target="slide76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" Target="slide7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" Target="slide76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76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gif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ngwing.com/ru/free-png-bvxyb/download" TargetMode="External"/><Relationship Id="rId13" Type="http://schemas.openxmlformats.org/officeDocument/2006/relationships/hyperlink" Target="https://www.pngwing.com/ru/free-png-bzfxm/download" TargetMode="External"/><Relationship Id="rId18" Type="http://schemas.openxmlformats.org/officeDocument/2006/relationships/hyperlink" Target="https://www.pngwing.com/ru/free-png-ziwmz/download" TargetMode="External"/><Relationship Id="rId26" Type="http://schemas.openxmlformats.org/officeDocument/2006/relationships/hyperlink" Target="https://www.pngegg.com/ru/png-bynpw/download" TargetMode="External"/><Relationship Id="rId3" Type="http://schemas.openxmlformats.org/officeDocument/2006/relationships/hyperlink" Target="https://infourok.ru/didakticheskie-igri-pri-izuchenii-fonetiki-na-urokah-russkogo-yazika-1785171.html" TargetMode="External"/><Relationship Id="rId21" Type="http://schemas.openxmlformats.org/officeDocument/2006/relationships/hyperlink" Target="https://www.pngwing.com/ru/free-png-vdfau/download" TargetMode="External"/><Relationship Id="rId7" Type="http://schemas.openxmlformats.org/officeDocument/2006/relationships/hyperlink" Target="https://www.pngwing.com/ru/free-png-btxjt/download" TargetMode="External"/><Relationship Id="rId12" Type="http://schemas.openxmlformats.org/officeDocument/2006/relationships/hyperlink" Target="https://www.pngwing.com/ru/free-png-bfkjc/download" TargetMode="External"/><Relationship Id="rId17" Type="http://schemas.openxmlformats.org/officeDocument/2006/relationships/hyperlink" Target="https://www.pngwing.com/ru/free-png-yzhkq/download" TargetMode="External"/><Relationship Id="rId25" Type="http://schemas.openxmlformats.org/officeDocument/2006/relationships/hyperlink" Target="https://www.pngegg.com/ru/png-ephcp/download" TargetMode="External"/><Relationship Id="rId2" Type="http://schemas.openxmlformats.org/officeDocument/2006/relationships/hyperlink" Target="http://www.e-osnova.ru/PDF/osnova_12_11_3674.pdf" TargetMode="External"/><Relationship Id="rId16" Type="http://schemas.openxmlformats.org/officeDocument/2006/relationships/hyperlink" Target="https://www.pngwing.com/ru/free-png-zyqzk/download" TargetMode="External"/><Relationship Id="rId20" Type="http://schemas.openxmlformats.org/officeDocument/2006/relationships/hyperlink" Target="https://ru.depositphotos.com/stock-photos/%D1%87%D0%B5%D1%88%D0%B5%D1%82-%D0%B3%D0%BE%D0%BB%D0%BE%D0%B2%D1%83.html" TargetMode="External"/><Relationship Id="rId29" Type="http://schemas.openxmlformats.org/officeDocument/2006/relationships/hyperlink" Target="https://www.pngegg.com/ru/png-bbrey/download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ir.mobi/uploads/posts/2021-03/1616561789_48-p-morskoi-fon-dlya-prezentatsii-56.jpg" TargetMode="External"/><Relationship Id="rId11" Type="http://schemas.openxmlformats.org/officeDocument/2006/relationships/hyperlink" Target="https://www.pngwing.com/ru/free-png-pmzgt/download" TargetMode="External"/><Relationship Id="rId24" Type="http://schemas.openxmlformats.org/officeDocument/2006/relationships/hyperlink" Target="https://www.pngegg.com/ru/png-beuku/download" TargetMode="External"/><Relationship Id="rId32" Type="http://schemas.openxmlformats.org/officeDocument/2006/relationships/hyperlink" Target="https://effects1.ru/gif-kartinki/salyut-png/1" TargetMode="External"/><Relationship Id="rId5" Type="http://schemas.openxmlformats.org/officeDocument/2006/relationships/hyperlink" Target="https://oboi7.com/view/kosmicheskoe-prostranstvo-zvezdy-galaktiki-planety-8099" TargetMode="External"/><Relationship Id="rId15" Type="http://schemas.openxmlformats.org/officeDocument/2006/relationships/hyperlink" Target="https://www.pngwing.com/ru/free-png-sxhak/download" TargetMode="External"/><Relationship Id="rId23" Type="http://schemas.openxmlformats.org/officeDocument/2006/relationships/hyperlink" Target="https://www.pngegg.com/ru/png-zcyax/download" TargetMode="External"/><Relationship Id="rId28" Type="http://schemas.openxmlformats.org/officeDocument/2006/relationships/hyperlink" Target="https://www.pngegg.com/ru/png-bsylc/download" TargetMode="External"/><Relationship Id="rId10" Type="http://schemas.openxmlformats.org/officeDocument/2006/relationships/hyperlink" Target="https://www.pngwing.com/ru/free-png-bkvvu/download" TargetMode="External"/><Relationship Id="rId19" Type="http://schemas.openxmlformats.org/officeDocument/2006/relationships/hyperlink" Target="https://akson-quick.ru/raznoe-2/futbol-risunki-karandashom-kak-narisovat-futbol-karandashom-poetapno.html" TargetMode="External"/><Relationship Id="rId31" Type="http://schemas.openxmlformats.org/officeDocument/2006/relationships/hyperlink" Target="https://ok.ru/video/11389830598" TargetMode="External"/><Relationship Id="rId4" Type="http://schemas.openxmlformats.org/officeDocument/2006/relationships/hyperlink" Target="http://sozvezdiye-otlichnikov.ru/index.php/fonetika-i-grafika/foneticheskie-igry" TargetMode="External"/><Relationship Id="rId9" Type="http://schemas.openxmlformats.org/officeDocument/2006/relationships/hyperlink" Target="https://www.pngwing.com/ru/free-png-bocww/download" TargetMode="External"/><Relationship Id="rId14" Type="http://schemas.openxmlformats.org/officeDocument/2006/relationships/hyperlink" Target="https://www.pngwing.com/ru/free-png-zjehw/download" TargetMode="External"/><Relationship Id="rId22" Type="http://schemas.openxmlformats.org/officeDocument/2006/relationships/hyperlink" Target="https://www.pngegg.com/ru/png-naeqv/download" TargetMode="External"/><Relationship Id="rId27" Type="http://schemas.openxmlformats.org/officeDocument/2006/relationships/hyperlink" Target="https://www.pngegg.com/ru/png-bzxlm/download" TargetMode="External"/><Relationship Id="rId30" Type="http://schemas.openxmlformats.org/officeDocument/2006/relationships/hyperlink" Target="https://www.pngegg.com/ru/png-bzkkj/download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6900" y="2713843"/>
            <a:ext cx="8494712" cy="238760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0000CC"/>
                </a:solidFill>
                <a:effectLst>
                  <a:glow rad="533400">
                    <a:schemeClr val="bg1"/>
                  </a:glow>
                </a:effectLst>
                <a:latin typeface="Segoe Script" panose="030B0504020000000003" pitchFamily="66" charset="0"/>
              </a:rPr>
              <a:t>Дидактическая </a:t>
            </a:r>
            <a:br>
              <a:rPr lang="ru-RU" sz="4400" b="1" dirty="0" smtClean="0">
                <a:solidFill>
                  <a:srgbClr val="0000CC"/>
                </a:solidFill>
                <a:effectLst>
                  <a:glow rad="533400">
                    <a:schemeClr val="bg1"/>
                  </a:glow>
                </a:effectLst>
                <a:latin typeface="Segoe Script" panose="030B0504020000000003" pitchFamily="66" charset="0"/>
              </a:rPr>
            </a:br>
            <a:r>
              <a:rPr lang="ru-RU" sz="4400" b="1" dirty="0" smtClean="0">
                <a:solidFill>
                  <a:srgbClr val="0000CC"/>
                </a:solidFill>
                <a:effectLst>
                  <a:glow rad="533400">
                    <a:schemeClr val="bg1"/>
                  </a:glow>
                </a:effectLst>
                <a:latin typeface="Segoe Script" panose="030B0504020000000003" pitchFamily="66" charset="0"/>
              </a:rPr>
              <a:t>игра - путешествие  </a:t>
            </a:r>
            <a:r>
              <a:rPr lang="ru-RU" sz="5300" b="1" dirty="0" smtClean="0">
                <a:solidFill>
                  <a:srgbClr val="0000CC"/>
                </a:solidFill>
                <a:effectLst>
                  <a:glow rad="533400">
                    <a:schemeClr val="bg1"/>
                  </a:glow>
                </a:effectLst>
                <a:latin typeface="Segoe Script" panose="030B0504020000000003" pitchFamily="66" charset="0"/>
              </a:rPr>
              <a:t>«Страна Фонетики»</a:t>
            </a:r>
            <a:endParaRPr lang="ru-RU" sz="5300" b="1" dirty="0">
              <a:solidFill>
                <a:srgbClr val="0000CC"/>
              </a:solidFill>
              <a:effectLst>
                <a:glow rad="533400">
                  <a:schemeClr val="bg1"/>
                </a:glow>
              </a:effectLst>
              <a:latin typeface="Segoe Script" panose="030B0504020000000003" pitchFamily="66" charset="0"/>
            </a:endParaRPr>
          </a:p>
        </p:txBody>
      </p:sp>
      <p:sp>
        <p:nvSpPr>
          <p:cNvPr id="4" name="Управляющая кнопка: сведения 3">
            <a:hlinkClick r:id="" action="ppaction://hlinkshowjump?jump=lastslide" highlightClick="1"/>
          </p:cNvPr>
          <p:cNvSpPr/>
          <p:nvPr/>
        </p:nvSpPr>
        <p:spPr>
          <a:xfrm>
            <a:off x="272771" y="5647764"/>
            <a:ext cx="685800" cy="645459"/>
          </a:xfrm>
          <a:prstGeom prst="actionButtonInformation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175812" y="5661212"/>
            <a:ext cx="685800" cy="632012"/>
          </a:xfrm>
          <a:prstGeom prst="actionButtonForwardNex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hlinkClick r:id="rId3" action="ppaction://hlinksldjump" highlightClick="1"/>
          </p:cNvPr>
          <p:cNvSpPr/>
          <p:nvPr/>
        </p:nvSpPr>
        <p:spPr>
          <a:xfrm>
            <a:off x="3993776" y="5432612"/>
            <a:ext cx="1281940" cy="1234476"/>
          </a:xfrm>
          <a:prstGeom prst="ellipse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3333FF"/>
                </a:solidFill>
                <a:effectLst>
                  <a:glow rad="901700">
                    <a:schemeClr val="bg1"/>
                  </a:glow>
                </a:effectLst>
              </a:rPr>
              <a:t>Правила</a:t>
            </a:r>
            <a:endParaRPr lang="ru-RU" sz="1600" b="1" dirty="0">
              <a:solidFill>
                <a:srgbClr val="3333FF"/>
              </a:solidFill>
              <a:effectLst>
                <a:glow rad="901700">
                  <a:schemeClr val="bg1"/>
                </a:glo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5304" y="1037298"/>
            <a:ext cx="1938696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6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2105" y="201705"/>
            <a:ext cx="57418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Залив </a:t>
            </a:r>
          </a:p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Ударных гласных </a:t>
            </a:r>
            <a:endParaRPr lang="ru-RU" sz="4400" b="1" dirty="0">
              <a:solidFill>
                <a:schemeClr val="bg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535488" y="1917497"/>
            <a:ext cx="4378590" cy="859522"/>
            <a:chOff x="3678741" y="882315"/>
            <a:chExt cx="4796590" cy="5093368"/>
          </a:xfrm>
        </p:grpSpPr>
        <p:sp>
          <p:nvSpPr>
            <p:cNvPr id="7" name="Прямоугольник 6">
              <a:hlinkClick r:id="rId2" action="ppaction://hlinksldjump"/>
            </p:cNvPr>
            <p:cNvSpPr/>
            <p:nvPr/>
          </p:nvSpPr>
          <p:spPr>
            <a:xfrm>
              <a:off x="3817323" y="1169071"/>
              <a:ext cx="4501882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1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8" name="Рамка 7">
              <a:hlinkClick r:id="rId2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108659" y="3358859"/>
            <a:ext cx="4378590" cy="859522"/>
            <a:chOff x="3678741" y="882315"/>
            <a:chExt cx="4796590" cy="5093368"/>
          </a:xfrm>
        </p:grpSpPr>
        <p:sp>
          <p:nvSpPr>
            <p:cNvPr id="10" name="Прямоугольник 9">
              <a:hlinkClick r:id="rId3" action="ppaction://hlinksldjump"/>
            </p:cNvPr>
            <p:cNvSpPr/>
            <p:nvPr/>
          </p:nvSpPr>
          <p:spPr>
            <a:xfrm>
              <a:off x="3821727" y="1169071"/>
              <a:ext cx="4497480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2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1" name="Рамка 10">
              <a:hlinkClick r:id="rId3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696905" y="4800221"/>
            <a:ext cx="4378590" cy="859522"/>
            <a:chOff x="3678741" y="882315"/>
            <a:chExt cx="4796590" cy="5093368"/>
          </a:xfrm>
        </p:grpSpPr>
        <p:sp>
          <p:nvSpPr>
            <p:cNvPr id="19" name="Прямоугольник 18">
              <a:hlinkClick r:id="rId4" action="ppaction://hlinksldjump"/>
            </p:cNvPr>
            <p:cNvSpPr/>
            <p:nvPr/>
          </p:nvSpPr>
          <p:spPr>
            <a:xfrm>
              <a:off x="3836141" y="1169071"/>
              <a:ext cx="4483066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3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20" name="Рамка 19">
              <a:hlinkClick r:id="rId4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177806" y="5563804"/>
            <a:ext cx="685776" cy="581502"/>
          </a:xfrm>
          <a:prstGeom prst="actionButtonHom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038" y="-161457"/>
            <a:ext cx="3535886" cy="332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2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80942"/>
            <a:ext cx="7402192" cy="5654842"/>
            <a:chOff x="3678741" y="961628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34867" y="1068432"/>
              <a:ext cx="4484338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14350" indent="-514350" algn="ctr">
                <a:buAutoNum type="arabicPeriod"/>
              </a:pPr>
              <a:r>
                <a:rPr lang="ru-RU" sz="4000" b="1" u="sng" dirty="0" smtClean="0">
                  <a:solidFill>
                    <a:srgbClr val="002060"/>
                  </a:solidFill>
                </a:rPr>
                <a:t>Почему не надо?</a:t>
              </a:r>
              <a:endParaRPr lang="en-US" sz="4000" b="1" u="sng" dirty="0" smtClean="0">
                <a:solidFill>
                  <a:srgbClr val="002060"/>
                </a:solidFill>
              </a:endParaRPr>
            </a:p>
            <a:p>
              <a:pPr algn="ctr"/>
              <a:endParaRPr lang="ru-RU" b="1" u="sng" dirty="0" smtClean="0">
                <a:solidFill>
                  <a:srgbClr val="0000CC"/>
                </a:solidFill>
              </a:endParaRPr>
            </a:p>
            <a:p>
              <a:r>
                <a:rPr lang="ru-RU" sz="4000" b="1" i="1" dirty="0" smtClean="0">
                  <a:solidFill>
                    <a:srgbClr val="0000CC"/>
                  </a:solidFill>
                </a:rPr>
                <a:t>Говорят, что в словах </a:t>
              </a:r>
              <a:r>
                <a:rPr lang="ru-RU" sz="4000" i="1" dirty="0" smtClean="0">
                  <a:solidFill>
                    <a:srgbClr val="0000CC"/>
                  </a:solidFill>
                </a:rPr>
                <a:t>жёлтый, вёдра, чёрный, лёгкий, испечёт, звёздный </a:t>
              </a:r>
            </a:p>
            <a:p>
              <a:r>
                <a:rPr lang="ru-RU" sz="4000" b="1" i="1" dirty="0" smtClean="0">
                  <a:solidFill>
                    <a:srgbClr val="0000CC"/>
                  </a:solidFill>
                </a:rPr>
                <a:t>не нужно ставить ударение. Почему?</a:t>
              </a:r>
              <a:endParaRPr lang="ru-RU" sz="4000" b="1" i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961628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1" name="Умножение 10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63941" y="5348173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46865" y="574490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Буква Ё всегда ударная.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99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80938"/>
            <a:ext cx="7402192" cy="5654842"/>
            <a:chOff x="3666397" y="813679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2060"/>
                  </a:solidFill>
                </a:rPr>
                <a:t>2.</a:t>
              </a:r>
              <a:r>
                <a:rPr lang="ru-RU" sz="4800" b="1" u="sng" dirty="0" smtClean="0">
                  <a:solidFill>
                    <a:srgbClr val="002060"/>
                  </a:solidFill>
                </a:rPr>
                <a:t>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Загадочные гласные!</a:t>
              </a:r>
              <a:endParaRPr lang="en-US" sz="4000" b="1" u="sng" dirty="0" smtClean="0">
                <a:solidFill>
                  <a:srgbClr val="002060"/>
                </a:solidFill>
              </a:endParaRPr>
            </a:p>
            <a:p>
              <a:r>
                <a:rPr lang="ru-RU" sz="4000" b="1" i="1" dirty="0" smtClean="0">
                  <a:solidFill>
                    <a:srgbClr val="0000CC"/>
                  </a:solidFill>
                </a:rPr>
                <a:t>Почему в словах </a:t>
              </a:r>
              <a:endParaRPr lang="en-US" sz="4000" b="1" i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000" i="1" dirty="0" smtClean="0">
                  <a:solidFill>
                    <a:srgbClr val="FF0000"/>
                  </a:solidFill>
                </a:rPr>
                <a:t>жё</a:t>
              </a:r>
              <a:r>
                <a:rPr lang="ru-RU" sz="4000" i="1" dirty="0" smtClean="0">
                  <a:solidFill>
                    <a:srgbClr val="0000CC"/>
                  </a:solidFill>
                </a:rPr>
                <a:t>лтый – об</a:t>
              </a:r>
              <a:r>
                <a:rPr lang="ru-RU" sz="4000" i="1" dirty="0" smtClean="0">
                  <a:solidFill>
                    <a:srgbClr val="FF0000"/>
                  </a:solidFill>
                </a:rPr>
                <a:t>жо</a:t>
              </a:r>
              <a:r>
                <a:rPr lang="ru-RU" sz="4000" i="1" dirty="0" smtClean="0">
                  <a:solidFill>
                    <a:srgbClr val="0000CC"/>
                  </a:solidFill>
                </a:rPr>
                <a:t>ра, </a:t>
              </a:r>
              <a:endParaRPr lang="en-US" sz="4000" i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000" i="1" dirty="0" smtClean="0">
                  <a:solidFill>
                    <a:srgbClr val="FF0000"/>
                  </a:solidFill>
                </a:rPr>
                <a:t>чё</a:t>
              </a:r>
              <a:r>
                <a:rPr lang="ru-RU" sz="4000" i="1" dirty="0" smtClean="0">
                  <a:solidFill>
                    <a:srgbClr val="0000CC"/>
                  </a:solidFill>
                </a:rPr>
                <a:t>рный – </a:t>
              </a:r>
              <a:r>
                <a:rPr lang="ru-RU" sz="4000" i="1" dirty="0" smtClean="0">
                  <a:solidFill>
                    <a:srgbClr val="FF0000"/>
                  </a:solidFill>
                </a:rPr>
                <a:t>чо</a:t>
              </a:r>
              <a:r>
                <a:rPr lang="ru-RU" sz="4000" i="1" dirty="0" smtClean="0">
                  <a:solidFill>
                    <a:srgbClr val="0000CC"/>
                  </a:solidFill>
                </a:rPr>
                <a:t>порный, </a:t>
              </a:r>
              <a:endParaRPr lang="en-US" sz="4000" i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000" i="1" dirty="0" smtClean="0">
                  <a:solidFill>
                    <a:srgbClr val="FF0000"/>
                  </a:solidFill>
                </a:rPr>
                <a:t>шё</a:t>
              </a:r>
              <a:r>
                <a:rPr lang="ru-RU" sz="4000" i="1" dirty="0" smtClean="0">
                  <a:solidFill>
                    <a:srgbClr val="0000CC"/>
                  </a:solidFill>
                </a:rPr>
                <a:t>пот – </a:t>
              </a:r>
              <a:r>
                <a:rPr lang="ru-RU" sz="4000" i="1" dirty="0" smtClean="0">
                  <a:solidFill>
                    <a:srgbClr val="FF0000"/>
                  </a:solidFill>
                </a:rPr>
                <a:t>шо</a:t>
              </a:r>
              <a:r>
                <a:rPr lang="ru-RU" sz="4000" i="1" dirty="0" smtClean="0">
                  <a:solidFill>
                    <a:srgbClr val="0000CC"/>
                  </a:solidFill>
                </a:rPr>
                <a:t>в </a:t>
              </a:r>
              <a:endParaRPr lang="en-US" sz="4000" i="1" dirty="0" smtClean="0">
                <a:solidFill>
                  <a:srgbClr val="0000CC"/>
                </a:solidFill>
              </a:endParaRPr>
            </a:p>
            <a:p>
              <a:r>
                <a:rPr lang="ru-RU" sz="4000" b="1" i="1" dirty="0" smtClean="0">
                  <a:solidFill>
                    <a:srgbClr val="0000CC"/>
                  </a:solidFill>
                </a:rPr>
                <a:t>после шипящих пишутся разные буквы, хотя звук один и тот же?</a:t>
              </a:r>
              <a:endParaRPr lang="en-US" sz="4000" b="1" i="1" dirty="0" smtClean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66397" y="813679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58829" y="537473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27815" y="580938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В корне слова после шипящих  пишется Ё, если есть проверочное слово со звуком </a:t>
              </a:r>
              <a:r>
                <a:rPr lang="en-US" sz="40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Э</a:t>
              </a:r>
              <a:r>
                <a:rPr lang="en-US" sz="4000" b="1" dirty="0" smtClean="0">
                  <a:solidFill>
                    <a:srgbClr val="0000CC"/>
                  </a:solidFill>
                </a:rPr>
                <a:t>]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, в остальных случаях пишем О. 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Жёлтый – желтеть, чёрный – чернеть, шёпот – шепчет.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31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52377" y="580942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2060"/>
                  </a:solidFill>
                </a:rPr>
                <a:t>3. </a:t>
              </a:r>
              <a:r>
                <a:rPr lang="ru-RU" sz="4000" b="1" u="sng" dirty="0">
                  <a:solidFill>
                    <a:srgbClr val="002060"/>
                  </a:solidFill>
                </a:rPr>
                <a:t>П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утаница!</a:t>
              </a:r>
            </a:p>
            <a:p>
              <a:r>
                <a:rPr lang="ru-RU" sz="4000" b="1" i="1" dirty="0" smtClean="0">
                  <a:solidFill>
                    <a:srgbClr val="0000CC"/>
                  </a:solidFill>
                </a:rPr>
                <a:t>Почему ученик получил за работу плохую оценку, если написал гласные так, как услышал?</a:t>
              </a:r>
            </a:p>
            <a:p>
              <a:r>
                <a:rPr lang="ru-RU" sz="4000" i="1" dirty="0" err="1" smtClean="0">
                  <a:solidFill>
                    <a:srgbClr val="0000CC"/>
                  </a:solidFill>
                </a:rPr>
                <a:t>Чясти</a:t>
              </a:r>
              <a:r>
                <a:rPr lang="ru-RU" sz="4000" i="1" dirty="0" smtClean="0">
                  <a:solidFill>
                    <a:srgbClr val="0000CC"/>
                  </a:solidFill>
                </a:rPr>
                <a:t>, </a:t>
              </a:r>
              <a:r>
                <a:rPr lang="ru-RU" sz="4000" i="1" dirty="0" err="1" smtClean="0">
                  <a:solidFill>
                    <a:srgbClr val="0000CC"/>
                  </a:solidFill>
                </a:rPr>
                <a:t>чящя</a:t>
              </a:r>
              <a:r>
                <a:rPr lang="ru-RU" sz="4000" i="1" dirty="0" smtClean="0">
                  <a:solidFill>
                    <a:srgbClr val="0000CC"/>
                  </a:solidFill>
                </a:rPr>
                <a:t>, </a:t>
              </a:r>
              <a:r>
                <a:rPr lang="ru-RU" sz="4000" i="1" dirty="0" err="1" smtClean="0">
                  <a:solidFill>
                    <a:srgbClr val="0000CC"/>
                  </a:solidFill>
                </a:rPr>
                <a:t>жызнь</a:t>
              </a:r>
              <a:r>
                <a:rPr lang="ru-RU" sz="4000" i="1" dirty="0" smtClean="0">
                  <a:solidFill>
                    <a:srgbClr val="0000CC"/>
                  </a:solidFill>
                </a:rPr>
                <a:t>, </a:t>
              </a:r>
              <a:r>
                <a:rPr lang="ru-RU" sz="4000" i="1" dirty="0" err="1" smtClean="0">
                  <a:solidFill>
                    <a:srgbClr val="0000CC"/>
                  </a:solidFill>
                </a:rPr>
                <a:t>щюка</a:t>
              </a:r>
              <a:r>
                <a:rPr lang="ru-RU" sz="4000" i="1" dirty="0" smtClean="0">
                  <a:solidFill>
                    <a:srgbClr val="0000CC"/>
                  </a:solidFill>
                </a:rPr>
                <a:t>, </a:t>
              </a:r>
              <a:r>
                <a:rPr lang="ru-RU" sz="4000" i="1" dirty="0" err="1" smtClean="0">
                  <a:solidFill>
                    <a:srgbClr val="0000CC"/>
                  </a:solidFill>
                </a:rPr>
                <a:t>щявель</a:t>
              </a:r>
              <a:r>
                <a:rPr lang="ru-RU" sz="4000" i="1" dirty="0" smtClean="0">
                  <a:solidFill>
                    <a:srgbClr val="0000CC"/>
                  </a:solidFill>
                </a:rPr>
                <a:t>, </a:t>
              </a:r>
              <a:r>
                <a:rPr lang="ru-RU" sz="4000" i="1" dirty="0" err="1" smtClean="0">
                  <a:solidFill>
                    <a:srgbClr val="0000CC"/>
                  </a:solidFill>
                </a:rPr>
                <a:t>щюпальцы</a:t>
              </a:r>
              <a:r>
                <a:rPr lang="ru-RU" sz="4000" i="1" dirty="0" smtClean="0">
                  <a:solidFill>
                    <a:srgbClr val="0000CC"/>
                  </a:solidFill>
                </a:rPr>
                <a:t>.</a:t>
              </a:r>
            </a:p>
            <a:p>
              <a:endParaRPr lang="ru-RU" sz="3200" i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58829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38839" y="550036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Сочетания 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ЧА-ЩА, ЧУ-ЩУ, ЖИ-ШИ 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в русском языке не пишутся с буквами Я, Ю, Ы. 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96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1765" y="166645"/>
            <a:ext cx="57822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Залив </a:t>
            </a:r>
          </a:p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Безударных гласных 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258" y="166645"/>
            <a:ext cx="3563471" cy="241519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pSp>
        <p:nvGrpSpPr>
          <p:cNvPr id="6" name="Группа 5"/>
          <p:cNvGrpSpPr/>
          <p:nvPr/>
        </p:nvGrpSpPr>
        <p:grpSpPr>
          <a:xfrm>
            <a:off x="3864826" y="1930059"/>
            <a:ext cx="4378590" cy="859522"/>
            <a:chOff x="3678741" y="882315"/>
            <a:chExt cx="4796590" cy="5093368"/>
          </a:xfrm>
        </p:grpSpPr>
        <p:sp>
          <p:nvSpPr>
            <p:cNvPr id="7" name="Прямоугольник 6">
              <a:hlinkClick r:id="rId3" action="ppaction://hlinksldjump"/>
            </p:cNvPr>
            <p:cNvSpPr/>
            <p:nvPr/>
          </p:nvSpPr>
          <p:spPr>
            <a:xfrm>
              <a:off x="3817323" y="1169071"/>
              <a:ext cx="4501882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1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8" name="Рамка 7">
              <a:hlinkClick r:id="rId3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422202" y="3359124"/>
            <a:ext cx="4378590" cy="859522"/>
            <a:chOff x="3678741" y="882315"/>
            <a:chExt cx="4796590" cy="5093368"/>
          </a:xfrm>
        </p:grpSpPr>
        <p:sp>
          <p:nvSpPr>
            <p:cNvPr id="10" name="Прямоугольник 9">
              <a:hlinkClick r:id="rId4" action="ppaction://hlinksldjump"/>
            </p:cNvPr>
            <p:cNvSpPr/>
            <p:nvPr/>
          </p:nvSpPr>
          <p:spPr>
            <a:xfrm>
              <a:off x="3821727" y="1169071"/>
              <a:ext cx="4497480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2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1" name="Рамка 10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675531" y="4788189"/>
            <a:ext cx="4378590" cy="859522"/>
            <a:chOff x="3678741" y="882315"/>
            <a:chExt cx="4796590" cy="5093368"/>
          </a:xfrm>
        </p:grpSpPr>
        <p:sp>
          <p:nvSpPr>
            <p:cNvPr id="19" name="Прямоугольник 18">
              <a:hlinkClick r:id="rId5" action="ppaction://hlinksldjump"/>
            </p:cNvPr>
            <p:cNvSpPr/>
            <p:nvPr/>
          </p:nvSpPr>
          <p:spPr>
            <a:xfrm>
              <a:off x="3836141" y="1169071"/>
              <a:ext cx="4483066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3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20" name="Рамка 19">
              <a:hlinkClick r:id="rId5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4" name="Управляющая кнопка: домой 13">
            <a:hlinkClick r:id="rId6" action="ppaction://hlinksldjump" highlightClick="1"/>
          </p:cNvPr>
          <p:cNvSpPr/>
          <p:nvPr/>
        </p:nvSpPr>
        <p:spPr>
          <a:xfrm>
            <a:off x="8177806" y="5563804"/>
            <a:ext cx="685776" cy="581502"/>
          </a:xfrm>
          <a:prstGeom prst="actionButtonHom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5932" y="-125803"/>
            <a:ext cx="3517697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9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59267" y="573924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14350" indent="-514350" algn="ctr">
                <a:buAutoNum type="arabicPeriod"/>
              </a:pPr>
              <a:r>
                <a:rPr lang="ru-RU" sz="4000" b="1" u="sng" dirty="0" smtClean="0">
                  <a:solidFill>
                    <a:srgbClr val="002060"/>
                  </a:solidFill>
                </a:rPr>
                <a:t>Кто виноват?</a:t>
              </a:r>
            </a:p>
            <a:p>
              <a:r>
                <a:rPr lang="ru-RU" sz="3200" b="1" i="1" dirty="0" smtClean="0">
                  <a:solidFill>
                    <a:srgbClr val="0000CC"/>
                  </a:solidFill>
                </a:rPr>
                <a:t>Мише пришло сообщение от Коли: «Выходи играть во двор с мечом!» Почему Миша не смог играть со всеми?</a:t>
              </a:r>
            </a:p>
            <a:p>
              <a:endParaRPr lang="ru-RU" sz="4800" b="1" i="1" dirty="0">
                <a:solidFill>
                  <a:srgbClr val="0000CC"/>
                </a:solidFill>
              </a:endParaRPr>
            </a:p>
            <a:p>
              <a:endParaRPr lang="ru-RU" sz="3600" b="1" i="1" dirty="0" smtClean="0">
                <a:solidFill>
                  <a:srgbClr val="0000CC"/>
                </a:solidFill>
              </a:endParaRPr>
            </a:p>
            <a:p>
              <a:endParaRPr lang="ru-RU" sz="1600" b="1" i="1" dirty="0" smtClean="0">
                <a:solidFill>
                  <a:srgbClr val="0000CC"/>
                </a:solidFill>
              </a:endParaRPr>
            </a:p>
            <a:p>
              <a:endParaRPr lang="ru-RU" sz="3600" b="1" i="1" dirty="0">
                <a:solidFill>
                  <a:srgbClr val="0000CC"/>
                </a:solidFill>
              </a:endParaRPr>
            </a:p>
            <a:p>
              <a:endParaRPr lang="ru-RU" sz="3600" b="1" i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1" name="Умножение 10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2354" y="2842402"/>
            <a:ext cx="4128128" cy="2791457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6201943" y="5386770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45729" y="573924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Виноват Коля, 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который не «дружит» с безударными гласными: 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«с мечом» и «с мячом» – звучит одинаково, но пишется по-разному и имеет разный смысл. 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506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8940" y="580939"/>
            <a:ext cx="7402192" cy="5654842"/>
            <a:chOff x="3678741" y="830838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2060"/>
                  </a:solidFill>
                </a:rPr>
                <a:t>2. Ох уж эти гласные! </a:t>
              </a:r>
            </a:p>
            <a:p>
              <a:r>
                <a:rPr lang="ru-RU" sz="3600" b="1" i="1" dirty="0" smtClean="0">
                  <a:solidFill>
                    <a:srgbClr val="0000CC"/>
                  </a:solidFill>
                </a:rPr>
                <a:t>Правильно ли записаны слова учеником? Объясните.</a:t>
              </a:r>
            </a:p>
            <a:p>
              <a:pPr algn="ctr"/>
              <a:r>
                <a:rPr lang="ru-RU" sz="4000" b="1" dirty="0" err="1" smtClean="0">
                  <a:solidFill>
                    <a:srgbClr val="0000CC"/>
                  </a:solidFill>
                </a:rPr>
                <a:t>Чисы</a:t>
              </a:r>
              <a:endParaRPr lang="ru-RU" sz="40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dirty="0" err="1" smtClean="0">
                  <a:solidFill>
                    <a:srgbClr val="0000CC"/>
                  </a:solidFill>
                </a:rPr>
                <a:t>Лисник</a:t>
              </a:r>
              <a:endParaRPr lang="ru-RU" sz="40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dirty="0" err="1" smtClean="0">
                  <a:solidFill>
                    <a:srgbClr val="0000CC"/>
                  </a:solidFill>
                </a:rPr>
                <a:t>Мисной</a:t>
              </a:r>
              <a:endParaRPr lang="ru-RU" sz="40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Мировой</a:t>
              </a:r>
            </a:p>
            <a:p>
              <a:pPr algn="ctr"/>
              <a:r>
                <a:rPr lang="ru-RU" sz="4000" b="1" dirty="0" err="1" smtClean="0">
                  <a:solidFill>
                    <a:srgbClr val="0000CC"/>
                  </a:solidFill>
                </a:rPr>
                <a:t>Линивый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 </a:t>
              </a:r>
              <a:endParaRPr lang="ru-RU" sz="40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30838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77879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44720" y="580939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00CC"/>
                  </a:solidFill>
                </a:rPr>
                <a:t>Правильно написано слово мировой. В остальных словах ошибки в корне: часы – час, лесник – лес, мясной – мясо, ленивый – лень. Буквы А, Е, Я в безударном положении могут обозначать разные звуки.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65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9873" y="566078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2060"/>
                  </a:solidFill>
                </a:rPr>
                <a:t>3. Вставьте букву!</a:t>
              </a:r>
            </a:p>
            <a:p>
              <a:r>
                <a:rPr lang="ru-RU" sz="3600" b="1" i="1" dirty="0" smtClean="0">
                  <a:solidFill>
                    <a:srgbClr val="0000CC"/>
                  </a:solidFill>
                </a:rPr>
                <a:t>В каких словах на месте пропуска пишется буква О? </a:t>
              </a:r>
              <a:endParaRPr lang="ru-RU" sz="3200" b="1" i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МОЛ_КО</a:t>
              </a:r>
            </a:p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К_РТОФЕЛЬ</a:t>
              </a:r>
            </a:p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П_МИДОР</a:t>
              </a:r>
            </a:p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М_РКОВЬ</a:t>
              </a:r>
            </a:p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К_ПУСТА</a:t>
              </a:r>
            </a:p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К_СТРЮЛЯ</a:t>
              </a: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3110594" y="2724197"/>
            <a:ext cx="475993" cy="2006582"/>
            <a:chOff x="-7486907" y="1530445"/>
            <a:chExt cx="560523" cy="2769318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77828" y="1530445"/>
              <a:ext cx="551444" cy="466889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86906" y="3080805"/>
              <a:ext cx="551444" cy="46688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86907" y="3832874"/>
              <a:ext cx="551444" cy="466889"/>
            </a:xfrm>
            <a:prstGeom prst="rect">
              <a:avLst/>
            </a:prstGeom>
          </p:spPr>
        </p:pic>
      </p:grpSp>
      <p:sp>
        <p:nvSpPr>
          <p:cNvPr id="5" name="Скругленный прямоугольник 4"/>
          <p:cNvSpPr/>
          <p:nvPr/>
        </p:nvSpPr>
        <p:spPr>
          <a:xfrm>
            <a:off x="6185902" y="5386770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sp>
        <p:nvSpPr>
          <p:cNvPr id="16" name="Умножение 15">
            <a:hlinkClick r:id="rId3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80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3199" y="33181"/>
            <a:ext cx="5670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Пролив Йотированных гласных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470" y="134806"/>
            <a:ext cx="3711389" cy="252771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pSp>
        <p:nvGrpSpPr>
          <p:cNvPr id="5" name="Группа 4"/>
          <p:cNvGrpSpPr/>
          <p:nvPr/>
        </p:nvGrpSpPr>
        <p:grpSpPr>
          <a:xfrm>
            <a:off x="4478017" y="1315168"/>
            <a:ext cx="4378590" cy="859522"/>
            <a:chOff x="3678741" y="882315"/>
            <a:chExt cx="4796590" cy="5093368"/>
          </a:xfrm>
        </p:grpSpPr>
        <p:sp>
          <p:nvSpPr>
            <p:cNvPr id="6" name="Прямоугольник 5">
              <a:hlinkClick r:id="rId3" action="ppaction://hlinksldjump"/>
            </p:cNvPr>
            <p:cNvSpPr/>
            <p:nvPr/>
          </p:nvSpPr>
          <p:spPr>
            <a:xfrm>
              <a:off x="3817323" y="1169071"/>
              <a:ext cx="4501882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1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7" name="Рамка 6">
              <a:hlinkClick r:id="rId3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765616" y="2374039"/>
            <a:ext cx="4378590" cy="859522"/>
            <a:chOff x="3678741" y="882315"/>
            <a:chExt cx="4796590" cy="5093368"/>
          </a:xfrm>
        </p:grpSpPr>
        <p:sp>
          <p:nvSpPr>
            <p:cNvPr id="9" name="Прямоугольник 8">
              <a:hlinkClick r:id="rId4" action="ppaction://hlinksldjump"/>
            </p:cNvPr>
            <p:cNvSpPr/>
            <p:nvPr/>
          </p:nvSpPr>
          <p:spPr>
            <a:xfrm>
              <a:off x="3821727" y="1169071"/>
              <a:ext cx="4497480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2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>
              <a:hlinkClick r:id="rId4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295697" y="4508346"/>
            <a:ext cx="4378590" cy="859522"/>
            <a:chOff x="3678741" y="882315"/>
            <a:chExt cx="4796590" cy="5093368"/>
          </a:xfrm>
        </p:grpSpPr>
        <p:sp>
          <p:nvSpPr>
            <p:cNvPr id="12" name="Прямоугольник 11">
              <a:hlinkClick r:id="rId5" action="ppaction://hlinksldjump"/>
            </p:cNvPr>
            <p:cNvSpPr/>
            <p:nvPr/>
          </p:nvSpPr>
          <p:spPr>
            <a:xfrm>
              <a:off x="3819586" y="1169071"/>
              <a:ext cx="4499619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4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3" name="Рамка 12">
              <a:hlinkClick r:id="rId5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576321" y="5515413"/>
            <a:ext cx="4378590" cy="859522"/>
            <a:chOff x="3678741" y="882315"/>
            <a:chExt cx="4796590" cy="5093368"/>
          </a:xfrm>
        </p:grpSpPr>
        <p:sp>
          <p:nvSpPr>
            <p:cNvPr id="15" name="Прямоугольник 14">
              <a:hlinkClick r:id="rId6" action="ppaction://hlinksldjump"/>
            </p:cNvPr>
            <p:cNvSpPr/>
            <p:nvPr/>
          </p:nvSpPr>
          <p:spPr>
            <a:xfrm>
              <a:off x="3847760" y="1169071"/>
              <a:ext cx="4471445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5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6" name="Рамка 15">
              <a:hlinkClick r:id="rId6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053680" y="3429000"/>
            <a:ext cx="4378590" cy="859522"/>
            <a:chOff x="3678741" y="882315"/>
            <a:chExt cx="4796590" cy="5093368"/>
          </a:xfrm>
        </p:grpSpPr>
        <p:sp>
          <p:nvSpPr>
            <p:cNvPr id="18" name="Прямоугольник 17">
              <a:hlinkClick r:id="rId7" action="ppaction://hlinksldjump"/>
            </p:cNvPr>
            <p:cNvSpPr/>
            <p:nvPr/>
          </p:nvSpPr>
          <p:spPr>
            <a:xfrm>
              <a:off x="3836141" y="1169071"/>
              <a:ext cx="4483066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3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9" name="Рамка 18">
              <a:hlinkClick r:id="rId7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20" name="Управляющая кнопка: домой 19">
            <a:hlinkClick r:id="rId8" action="ppaction://hlinksldjump" highlightClick="1"/>
          </p:cNvPr>
          <p:cNvSpPr/>
          <p:nvPr/>
        </p:nvSpPr>
        <p:spPr>
          <a:xfrm>
            <a:off x="8177806" y="5563804"/>
            <a:ext cx="685776" cy="581502"/>
          </a:xfrm>
          <a:prstGeom prst="actionButtonHom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60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80942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2060"/>
                  </a:solidFill>
                </a:rPr>
                <a:t>1. Найдите общее!</a:t>
              </a:r>
            </a:p>
            <a:p>
              <a:r>
                <a:rPr lang="ru-RU" sz="4000" b="1" i="1" dirty="0" smtClean="0">
                  <a:solidFill>
                    <a:srgbClr val="0000CC"/>
                  </a:solidFill>
                </a:rPr>
                <a:t>Что </a:t>
              </a:r>
              <a:r>
                <a:rPr lang="ru-RU" sz="4000" b="1" i="1" dirty="0">
                  <a:solidFill>
                    <a:srgbClr val="0000CC"/>
                  </a:solidFill>
                </a:rPr>
                <a:t>общего в каждом ряду слов?</a:t>
              </a:r>
            </a:p>
            <a:p>
              <a:r>
                <a:rPr lang="ru-RU" sz="4800" b="1" dirty="0">
                  <a:solidFill>
                    <a:srgbClr val="0000CC"/>
                  </a:solidFill>
                </a:rPr>
                <a:t>а) яблоко, ель, юла, ё</a:t>
              </a:r>
              <a:r>
                <a:rPr lang="ru-RU" sz="4800" b="1" dirty="0" smtClean="0">
                  <a:solidFill>
                    <a:srgbClr val="0000CC"/>
                  </a:solidFill>
                </a:rPr>
                <a:t>лка</a:t>
              </a:r>
              <a:r>
                <a:rPr lang="ru-RU" sz="4800" b="1" dirty="0">
                  <a:solidFill>
                    <a:srgbClr val="0000CC"/>
                  </a:solidFill>
                </a:rPr>
                <a:t>, </a:t>
              </a:r>
              <a:r>
                <a:rPr lang="ru-RU" sz="4800" b="1" dirty="0" smtClean="0">
                  <a:solidFill>
                    <a:srgbClr val="0000CC"/>
                  </a:solidFill>
                </a:rPr>
                <a:t>юбилей;</a:t>
              </a:r>
              <a:endParaRPr lang="ru-RU" sz="4800" b="1" dirty="0">
                <a:solidFill>
                  <a:srgbClr val="0000CC"/>
                </a:solidFill>
              </a:endParaRPr>
            </a:p>
            <a:p>
              <a:r>
                <a:rPr lang="ru-RU" sz="4800" b="1" dirty="0">
                  <a:solidFill>
                    <a:srgbClr val="0000CC"/>
                  </a:solidFill>
                </a:rPr>
                <a:t>б) ведро, дерево, лямка, сюртук, буря</a:t>
              </a:r>
              <a:r>
                <a:rPr lang="ru-RU" sz="4000" b="1" dirty="0">
                  <a:solidFill>
                    <a:srgbClr val="0000CC"/>
                  </a:solidFill>
                </a:rPr>
                <a:t>.</a:t>
              </a: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1" name="Умножение 10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77879" y="537473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56390" y="580942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А) гласные Е, Ё, Ю, Я обозначают два звука.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Б</a:t>
              </a:r>
              <a:r>
                <a:rPr lang="ru-RU" sz="4400" b="1" dirty="0">
                  <a:solidFill>
                    <a:srgbClr val="0000CC"/>
                  </a:solidFill>
                </a:rPr>
                <a:t>) гласные Е, Ё, Ю, Я обозначают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один звук.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127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11" y="176603"/>
            <a:ext cx="5489983" cy="53551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753" y="1613646"/>
            <a:ext cx="4383278" cy="3231447"/>
          </a:xfrm>
          <a:prstGeom prst="roundRect">
            <a:avLst>
              <a:gd name="adj" fmla="val 28236"/>
            </a:avLst>
          </a:prstGeom>
          <a:solidFill>
            <a:srgbClr val="3333FF"/>
          </a:solidFill>
          <a:ln w="76200">
            <a:solidFill>
              <a:srgbClr val="0000CC"/>
            </a:solidFill>
          </a:ln>
        </p:spPr>
      </p:pic>
      <p:grpSp>
        <p:nvGrpSpPr>
          <p:cNvPr id="6" name="Группа 5"/>
          <p:cNvGrpSpPr/>
          <p:nvPr/>
        </p:nvGrpSpPr>
        <p:grpSpPr>
          <a:xfrm>
            <a:off x="272189" y="5710046"/>
            <a:ext cx="3254873" cy="859522"/>
            <a:chOff x="3678741" y="882315"/>
            <a:chExt cx="4796590" cy="5093368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817323" y="1169071"/>
              <a:ext cx="4501882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solidFill>
                    <a:srgbClr val="0000CC"/>
                  </a:solidFill>
                </a:rPr>
                <a:t>Маршрут команды 1</a:t>
              </a:r>
              <a:endParaRPr lang="ru-RU" sz="2400" b="1" dirty="0">
                <a:solidFill>
                  <a:srgbClr val="0000CC"/>
                </a:solidFill>
              </a:endParaRPr>
            </a:p>
          </p:txBody>
        </p:sp>
        <p:sp>
          <p:nvSpPr>
            <p:cNvPr id="8" name="Рамка 7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5610787" y="5710046"/>
            <a:ext cx="3254873" cy="859522"/>
            <a:chOff x="3678741" y="882315"/>
            <a:chExt cx="4796590" cy="5093368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3817323" y="1169071"/>
              <a:ext cx="4501882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solidFill>
                    <a:srgbClr val="0000CC"/>
                  </a:solidFill>
                </a:rPr>
                <a:t>Маршрут команды 2</a:t>
              </a:r>
              <a:endParaRPr lang="ru-RU" sz="2400" b="1" dirty="0">
                <a:solidFill>
                  <a:srgbClr val="0000CC"/>
                </a:solidFill>
              </a:endParaRPr>
            </a:p>
          </p:txBody>
        </p:sp>
        <p:sp>
          <p:nvSpPr>
            <p:cNvPr id="11" name="Рамка 10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b="1">
                <a:solidFill>
                  <a:schemeClr val="tx1"/>
                </a:solidFill>
              </a:endParaRPr>
            </a:p>
          </p:txBody>
        </p:sp>
      </p:grpSp>
      <p:sp>
        <p:nvSpPr>
          <p:cNvPr id="5" name="Скругленный прямоугольник 4"/>
          <p:cNvSpPr/>
          <p:nvPr/>
        </p:nvSpPr>
        <p:spPr>
          <a:xfrm>
            <a:off x="4684116" y="1354093"/>
            <a:ext cx="4319848" cy="3999313"/>
          </a:xfrm>
          <a:prstGeom prst="roundRect">
            <a:avLst/>
          </a:prstGeom>
          <a:solidFill>
            <a:srgbClr val="FFFFB7"/>
          </a:solidFill>
          <a:ln w="762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u="sng" dirty="0" smtClean="0">
                <a:solidFill>
                  <a:srgbClr val="3333FF"/>
                </a:solidFill>
              </a:rPr>
              <a:t>Маршрут команды 2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200" dirty="0" smtClean="0">
                <a:solidFill>
                  <a:srgbClr val="3333FF"/>
                </a:solidFill>
              </a:rPr>
              <a:t>Село Ударений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dirty="0">
                <a:solidFill>
                  <a:srgbClr val="3333FF"/>
                </a:solidFill>
              </a:rPr>
              <a:t>Море Гласных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200" dirty="0" smtClean="0">
                <a:solidFill>
                  <a:srgbClr val="3333FF"/>
                </a:solidFill>
              </a:rPr>
              <a:t>Залив Безударных гласных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200" dirty="0" smtClean="0">
                <a:solidFill>
                  <a:srgbClr val="3333FF"/>
                </a:solidFill>
              </a:rPr>
              <a:t>Остров Мягкого знака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200" dirty="0" smtClean="0">
                <a:solidFill>
                  <a:srgbClr val="3333FF"/>
                </a:solidFill>
              </a:rPr>
              <a:t>Горы Глухих согласных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200" dirty="0" smtClean="0">
                <a:solidFill>
                  <a:srgbClr val="3333FF"/>
                </a:solidFill>
              </a:rPr>
              <a:t>Горы Твёрдых согласных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200" dirty="0" smtClean="0">
                <a:solidFill>
                  <a:srgbClr val="3333FF"/>
                </a:solidFill>
              </a:rPr>
              <a:t>Лес Непроизносимых согласных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8311" y="1354093"/>
            <a:ext cx="4208930" cy="3985953"/>
          </a:xfrm>
          <a:prstGeom prst="roundRect">
            <a:avLst/>
          </a:prstGeom>
          <a:solidFill>
            <a:srgbClr val="FFFFB7"/>
          </a:solidFill>
          <a:ln w="762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u="sng" dirty="0" smtClean="0">
                <a:solidFill>
                  <a:srgbClr val="3333FF"/>
                </a:solidFill>
              </a:rPr>
              <a:t>Маршрут команды 1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200" dirty="0" err="1" smtClean="0">
                <a:solidFill>
                  <a:srgbClr val="3333FF"/>
                </a:solidFill>
              </a:rPr>
              <a:t>Буквоград</a:t>
            </a:r>
            <a:endParaRPr lang="ru-RU" sz="2200" dirty="0">
              <a:solidFill>
                <a:srgbClr val="3333FF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2200" dirty="0">
                <a:solidFill>
                  <a:srgbClr val="3333FF"/>
                </a:solidFill>
              </a:rPr>
              <a:t>Река Слогов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dirty="0">
                <a:solidFill>
                  <a:srgbClr val="3333FF"/>
                </a:solidFill>
              </a:rPr>
              <a:t>Пролив Йотированных гласных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200" dirty="0" smtClean="0">
                <a:solidFill>
                  <a:srgbClr val="3333FF"/>
                </a:solidFill>
              </a:rPr>
              <a:t>Залив </a:t>
            </a:r>
            <a:r>
              <a:rPr lang="ru-RU" sz="2200" dirty="0">
                <a:solidFill>
                  <a:srgbClr val="3333FF"/>
                </a:solidFill>
              </a:rPr>
              <a:t>Ударных гласных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200" dirty="0">
                <a:solidFill>
                  <a:srgbClr val="3333FF"/>
                </a:solidFill>
              </a:rPr>
              <a:t>Вулкан Твёрдого знака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200" dirty="0">
                <a:solidFill>
                  <a:srgbClr val="3333FF"/>
                </a:solidFill>
              </a:rPr>
              <a:t>Горы Звонких согласных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200" dirty="0">
                <a:solidFill>
                  <a:srgbClr val="3333FF"/>
                </a:solidFill>
              </a:rPr>
              <a:t>Лес Мягких </a:t>
            </a:r>
            <a:r>
              <a:rPr lang="ru-RU" sz="2200" dirty="0" smtClean="0">
                <a:solidFill>
                  <a:srgbClr val="3333FF"/>
                </a:solidFill>
              </a:rPr>
              <a:t>согласных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3842663" y="5710046"/>
            <a:ext cx="1462130" cy="859522"/>
            <a:chOff x="3678741" y="882315"/>
            <a:chExt cx="4796590" cy="5093368"/>
          </a:xfrm>
        </p:grpSpPr>
        <p:sp>
          <p:nvSpPr>
            <p:cNvPr id="13" name="Прямоугольник 12">
              <a:hlinkClick r:id="rId5" action="ppaction://hlinksldjump"/>
            </p:cNvPr>
            <p:cNvSpPr/>
            <p:nvPr/>
          </p:nvSpPr>
          <p:spPr>
            <a:xfrm>
              <a:off x="3817323" y="1169071"/>
              <a:ext cx="4501882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solidFill>
                    <a:srgbClr val="0000CC"/>
                  </a:solidFill>
                </a:rPr>
                <a:t>Начать</a:t>
              </a:r>
              <a:endParaRPr lang="ru-RU" sz="2400" b="1" dirty="0">
                <a:solidFill>
                  <a:srgbClr val="0000CC"/>
                </a:solidFill>
              </a:endParaRPr>
            </a:p>
          </p:txBody>
        </p:sp>
        <p:sp>
          <p:nvSpPr>
            <p:cNvPr id="14" name="Рамка 13">
              <a:hlinkClick r:id="" action="ppaction://hlinkshowjump?jump=nextslide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500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 animBg="1"/>
      <p:bldP spid="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80942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2. Решите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задачу!</a:t>
              </a:r>
              <a:r>
                <a:rPr lang="ru-RU" sz="4000" b="1" dirty="0" smtClean="0">
                  <a:solidFill>
                    <a:srgbClr val="002060"/>
                  </a:solidFill>
                </a:rPr>
                <a:t> </a:t>
              </a:r>
            </a:p>
            <a:p>
              <a:r>
                <a:rPr lang="ru-RU" sz="3200" b="1" i="1" dirty="0" smtClean="0">
                  <a:solidFill>
                    <a:srgbClr val="0000CC"/>
                  </a:solidFill>
                </a:rPr>
                <a:t>Если </a:t>
              </a:r>
              <a:r>
                <a:rPr lang="ru-RU" sz="3200" b="1" i="1" dirty="0">
                  <a:solidFill>
                    <a:srgbClr val="0000CC"/>
                  </a:solidFill>
                </a:rPr>
                <a:t>слово начинается с согласного, то перед ним надо употребить предлог «о»: о тетради, о столе, о книге</a:t>
              </a:r>
              <a:r>
                <a:rPr lang="ru-RU" sz="3200" b="1" i="1" dirty="0" smtClean="0">
                  <a:solidFill>
                    <a:srgbClr val="0000CC"/>
                  </a:solidFill>
                </a:rPr>
                <a:t>, </a:t>
              </a:r>
              <a:r>
                <a:rPr lang="ru-RU" sz="3200" b="1" i="1" dirty="0">
                  <a:solidFill>
                    <a:srgbClr val="0000CC"/>
                  </a:solidFill>
                </a:rPr>
                <a:t>а перед гласной – «об»: об арбузе, об ученике, об орехе, об утке… </a:t>
              </a:r>
              <a:r>
                <a:rPr lang="ru-RU" sz="3200" b="1" i="1" dirty="0" smtClean="0">
                  <a:solidFill>
                    <a:srgbClr val="0000CC"/>
                  </a:solidFill>
                </a:rPr>
                <a:t>Правильно </a:t>
              </a:r>
              <a:r>
                <a:rPr lang="ru-RU" sz="3200" b="1" i="1" dirty="0">
                  <a:solidFill>
                    <a:srgbClr val="0000CC"/>
                  </a:solidFill>
                </a:rPr>
                <a:t>ли мы говорим: о яблоне, о ерше, о елке, о Югре? Почему?</a:t>
              </a: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77879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46865" y="580942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>
                  <a:solidFill>
                    <a:srgbClr val="0000CC"/>
                  </a:solidFill>
                </a:rPr>
                <a:t>Употребление предлога с указанными слова верно, так как начинаются эти слова с согласного звука: о [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й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а]блоке</a:t>
              </a:r>
              <a:r>
                <a:rPr lang="ru-RU" sz="4400" b="1" dirty="0">
                  <a:solidFill>
                    <a:srgbClr val="0000CC"/>
                  </a:solidFill>
                </a:rPr>
                <a:t>, о [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й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э]</a:t>
              </a:r>
              <a:r>
                <a:rPr lang="ru-RU" sz="4400" b="1" dirty="0" err="1" smtClean="0">
                  <a:solidFill>
                    <a:srgbClr val="0000CC"/>
                  </a:solidFill>
                </a:rPr>
                <a:t>рше</a:t>
              </a:r>
              <a:r>
                <a:rPr lang="ru-RU" sz="4400" b="1" dirty="0">
                  <a:solidFill>
                    <a:srgbClr val="0000CC"/>
                  </a:solidFill>
                </a:rPr>
                <a:t>, о [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й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о]</a:t>
              </a:r>
              <a:r>
                <a:rPr lang="ru-RU" sz="4400" b="1" dirty="0" err="1" smtClean="0">
                  <a:solidFill>
                    <a:srgbClr val="0000CC"/>
                  </a:solidFill>
                </a:rPr>
                <a:t>лке</a:t>
              </a:r>
              <a:r>
                <a:rPr lang="ru-RU" sz="4400" b="1" dirty="0">
                  <a:solidFill>
                    <a:srgbClr val="0000CC"/>
                  </a:solidFill>
                </a:rPr>
                <a:t>, о [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Й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у]</a:t>
              </a:r>
              <a:r>
                <a:rPr lang="ru-RU" sz="4400" b="1" dirty="0" err="1" smtClean="0">
                  <a:solidFill>
                    <a:srgbClr val="0000CC"/>
                  </a:solidFill>
                </a:rPr>
                <a:t>гре</a:t>
              </a:r>
              <a:r>
                <a:rPr lang="ru-RU" sz="4400" b="1" dirty="0">
                  <a:solidFill>
                    <a:srgbClr val="0000CC"/>
                  </a:solidFill>
                </a:rPr>
                <a:t>.</a:t>
              </a:r>
              <a:endParaRPr lang="ru-RU" sz="4400" b="1" dirty="0" smtClean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86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99990"/>
            <a:ext cx="7402192" cy="5654842"/>
            <a:chOff x="3666397" y="847997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3.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Количество букв и звуков!</a:t>
              </a:r>
            </a:p>
            <a:p>
              <a:r>
                <a:rPr lang="ru-RU" sz="3600" b="1" i="1" dirty="0" smtClean="0">
                  <a:solidFill>
                    <a:srgbClr val="0000CC"/>
                  </a:solidFill>
                </a:rPr>
                <a:t>В </a:t>
              </a:r>
              <a:r>
                <a:rPr lang="ru-RU" sz="3600" b="1" i="1" dirty="0">
                  <a:solidFill>
                    <a:srgbClr val="0000CC"/>
                  </a:solidFill>
                </a:rPr>
                <a:t>каких </a:t>
              </a:r>
              <a:r>
                <a:rPr lang="ru-RU" sz="3600" b="1" i="1" dirty="0" smtClean="0">
                  <a:solidFill>
                    <a:srgbClr val="0000CC"/>
                  </a:solidFill>
                </a:rPr>
                <a:t>словах звуков столько же, сколько букв</a:t>
              </a:r>
              <a:r>
                <a:rPr lang="ru-RU" sz="3600" b="1" i="1" dirty="0">
                  <a:solidFill>
                    <a:srgbClr val="0000CC"/>
                  </a:solidFill>
                </a:rPr>
                <a:t>?</a:t>
              </a:r>
              <a:endParaRPr lang="ru-RU" sz="3600" b="1" i="1" dirty="0" smtClean="0">
                <a:solidFill>
                  <a:srgbClr val="0000CC"/>
                </a:solidFill>
              </a:endParaRPr>
            </a:p>
            <a:p>
              <a:endParaRPr lang="ru-RU" sz="1400" b="1" i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800" b="1" dirty="0">
                  <a:solidFill>
                    <a:srgbClr val="0000CC"/>
                  </a:solidFill>
                </a:rPr>
                <a:t>въезд, ёлка,</a:t>
              </a:r>
              <a:endParaRPr lang="ru-RU" sz="48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800" b="1" dirty="0">
                  <a:solidFill>
                    <a:srgbClr val="0000CC"/>
                  </a:solidFill>
                </a:rPr>
                <a:t>известно, ясень</a:t>
              </a:r>
              <a:r>
                <a:rPr lang="ru-RU" sz="4800" b="1" dirty="0" smtClean="0">
                  <a:solidFill>
                    <a:srgbClr val="0000CC"/>
                  </a:solidFill>
                </a:rPr>
                <a:t>, </a:t>
              </a:r>
              <a:endParaRPr lang="ru-RU" sz="48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800" b="1" dirty="0" smtClean="0">
                  <a:solidFill>
                    <a:srgbClr val="0000CC"/>
                  </a:solidFill>
                </a:rPr>
                <a:t>лён</a:t>
              </a:r>
              <a:r>
                <a:rPr lang="ru-RU" sz="4800" b="1" dirty="0">
                  <a:solidFill>
                    <a:srgbClr val="0000CC"/>
                  </a:solidFill>
                </a:rPr>
                <a:t>, </a:t>
              </a:r>
              <a:r>
                <a:rPr lang="ru-RU" sz="4800" b="1" dirty="0" smtClean="0">
                  <a:solidFill>
                    <a:srgbClr val="0000CC"/>
                  </a:solidFill>
                </a:rPr>
                <a:t>съёмка</a:t>
              </a: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66397" y="847997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77879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27815" y="599990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00CC"/>
                  </a:solidFill>
                </a:rPr>
                <a:t>Ответ</a:t>
              </a:r>
            </a:p>
            <a:p>
              <a:pPr marL="168275"/>
              <a:r>
                <a:rPr lang="ru-RU" sz="4000" b="1" dirty="0" smtClean="0">
                  <a:solidFill>
                    <a:srgbClr val="0000CC"/>
                  </a:solidFill>
                </a:rPr>
                <a:t>Въезд </a:t>
              </a:r>
              <a:r>
                <a:rPr lang="ru-RU" sz="4000" b="1" dirty="0">
                  <a:solidFill>
                    <a:srgbClr val="0000CC"/>
                  </a:solidFill>
                </a:rPr>
                <a:t>– 5 букв, 5 звуков </a:t>
              </a:r>
              <a:endParaRPr lang="ru-RU" sz="4000" b="1" dirty="0" smtClean="0">
                <a:solidFill>
                  <a:srgbClr val="0000CC"/>
                </a:solidFill>
              </a:endParaRPr>
            </a:p>
            <a:p>
              <a:pPr marL="168275"/>
              <a:r>
                <a:rPr lang="ru-RU" sz="4000" b="1" dirty="0" smtClean="0">
                  <a:solidFill>
                    <a:srgbClr val="0000CC"/>
                  </a:solidFill>
                </a:rPr>
                <a:t>ясень </a:t>
              </a:r>
              <a:r>
                <a:rPr lang="ru-RU" sz="4000" b="1" dirty="0">
                  <a:solidFill>
                    <a:srgbClr val="0000CC"/>
                  </a:solidFill>
                </a:rPr>
                <a:t>– 5 букв, 5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звука</a:t>
              </a:r>
              <a:endParaRPr lang="ru-RU" sz="4000" b="1" dirty="0">
                <a:solidFill>
                  <a:srgbClr val="0000CC"/>
                </a:solidFill>
              </a:endParaRPr>
            </a:p>
            <a:p>
              <a:pPr marL="168275"/>
              <a:r>
                <a:rPr lang="ru-RU" sz="4000" b="1" dirty="0">
                  <a:solidFill>
                    <a:srgbClr val="0000CC"/>
                  </a:solidFill>
                </a:rPr>
                <a:t>лён – 3 буквы, 3 звука </a:t>
              </a:r>
            </a:p>
            <a:p>
              <a:pPr marL="168275"/>
              <a:r>
                <a:rPr lang="ru-RU" sz="4000" b="1" dirty="0">
                  <a:solidFill>
                    <a:srgbClr val="0000CC"/>
                  </a:solidFill>
                </a:rPr>
                <a:t>съёмка – 6 букв, 6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звуков</a:t>
              </a:r>
            </a:p>
            <a:p>
              <a:pPr marL="168275" algn="ctr"/>
              <a:r>
                <a:rPr lang="ru-RU" sz="4000" b="1" u="sng" dirty="0" smtClean="0">
                  <a:solidFill>
                    <a:srgbClr val="0000CC"/>
                  </a:solidFill>
                </a:rPr>
                <a:t>Не подходят </a:t>
              </a:r>
              <a:endParaRPr lang="ru-RU" sz="4000" b="1" u="sng" dirty="0">
                <a:solidFill>
                  <a:srgbClr val="0000CC"/>
                </a:solidFill>
              </a:endParaRPr>
            </a:p>
            <a:p>
              <a:pPr marL="168275"/>
              <a:r>
                <a:rPr lang="ru-RU" sz="4000" b="1" dirty="0">
                  <a:solidFill>
                    <a:srgbClr val="0000CC"/>
                  </a:solidFill>
                </a:rPr>
                <a:t>известно – 8 букв, 7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звуков</a:t>
              </a:r>
              <a:endParaRPr lang="ru-RU" sz="4000" b="1" dirty="0">
                <a:solidFill>
                  <a:srgbClr val="0000CC"/>
                </a:solidFill>
              </a:endParaRPr>
            </a:p>
            <a:p>
              <a:pPr marL="168275"/>
              <a:r>
                <a:rPr lang="ru-RU" sz="4000" b="1" dirty="0">
                  <a:solidFill>
                    <a:srgbClr val="0000CC"/>
                  </a:solidFill>
                </a:rPr>
                <a:t>ёлка – 4 буквы, 5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звуков</a:t>
              </a:r>
              <a:endParaRPr lang="ru-RU" sz="40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8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77199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2060"/>
                  </a:solidFill>
                </a:rPr>
                <a:t>4. Поможет математика!</a:t>
              </a:r>
            </a:p>
            <a:p>
              <a:r>
                <a:rPr lang="ru-RU" sz="4000" b="1" i="1" dirty="0" smtClean="0">
                  <a:solidFill>
                    <a:srgbClr val="0000CC"/>
                  </a:solidFill>
                </a:rPr>
                <a:t>Решите уравнения. </a:t>
              </a:r>
            </a:p>
            <a:p>
              <a:r>
                <a:rPr lang="ru-RU" sz="4000" b="1" i="1" dirty="0" smtClean="0">
                  <a:solidFill>
                    <a:srgbClr val="0000CC"/>
                  </a:solidFill>
                </a:rPr>
                <a:t>Объясните своё решение.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А : Я = ? : Ё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У : Ю = Э : ?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ШО : ШЁ = ЖО : ?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ЛА : ЛЯ = ЦА : ?</a:t>
              </a:r>
            </a:p>
            <a:p>
              <a:pPr algn="ctr"/>
              <a:endParaRPr lang="ru-RU" sz="32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63535" y="5391096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65915" y="577199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А </a:t>
              </a:r>
              <a:r>
                <a:rPr lang="ru-RU" sz="4000" b="1" dirty="0">
                  <a:solidFill>
                    <a:srgbClr val="0000CC"/>
                  </a:solidFill>
                </a:rPr>
                <a:t>: Я =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О </a:t>
              </a:r>
              <a:r>
                <a:rPr lang="ru-RU" sz="4000" b="1" dirty="0">
                  <a:solidFill>
                    <a:srgbClr val="0000CC"/>
                  </a:solidFill>
                </a:rPr>
                <a:t>: Ё</a:t>
              </a:r>
            </a:p>
            <a:p>
              <a:pPr algn="ctr"/>
              <a:r>
                <a:rPr lang="ru-RU" sz="4000" b="1" dirty="0">
                  <a:solidFill>
                    <a:srgbClr val="0000CC"/>
                  </a:solidFill>
                </a:rPr>
                <a:t>У :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Ю </a:t>
              </a:r>
              <a:r>
                <a:rPr lang="ru-RU" sz="4000" b="1" dirty="0">
                  <a:solidFill>
                    <a:srgbClr val="0000CC"/>
                  </a:solidFill>
                </a:rPr>
                <a:t>= Э :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Е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ШО : ШЁ = ЖО : ЖЁ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ЛА : ЛЯ = ЦА : ? – нет решения.</a:t>
              </a:r>
              <a:endParaRPr lang="ru-RU" sz="40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75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80942"/>
            <a:ext cx="7402192" cy="5654842"/>
            <a:chOff x="3634368" y="861097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2060"/>
                  </a:solidFill>
                </a:rPr>
                <a:t>5. Проверьте диктант!</a:t>
              </a:r>
            </a:p>
            <a:p>
              <a:r>
                <a:rPr lang="ru-RU" sz="3600" b="1" i="1" dirty="0" smtClean="0">
                  <a:solidFill>
                    <a:srgbClr val="0000CC"/>
                  </a:solidFill>
                </a:rPr>
                <a:t>Какие ошибки допустил ученик и почему?</a:t>
              </a:r>
            </a:p>
            <a:p>
              <a:r>
                <a:rPr lang="ru-RU" sz="3600" b="1" dirty="0" smtClean="0">
                  <a:solidFill>
                    <a:srgbClr val="0000CC"/>
                  </a:solidFill>
                </a:rPr>
                <a:t>     Вот </a:t>
              </a:r>
              <a:r>
                <a:rPr lang="ru-RU" sz="3600" b="1" dirty="0" err="1" smtClean="0">
                  <a:solidFill>
                    <a:srgbClr val="0000CC"/>
                  </a:solidFill>
                </a:rPr>
                <a:t>начялись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 каникулы. Дети решили спуститься на </a:t>
              </a:r>
              <a:r>
                <a:rPr lang="ru-RU" sz="3600" b="1" dirty="0" err="1" smtClean="0">
                  <a:solidFill>
                    <a:srgbClr val="0000CC"/>
                  </a:solidFill>
                </a:rPr>
                <a:t>парашуте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. Изучив </a:t>
              </a:r>
              <a:r>
                <a:rPr lang="ru-RU" sz="3600" b="1" dirty="0" err="1" smtClean="0">
                  <a:solidFill>
                    <a:srgbClr val="0000CC"/>
                  </a:solidFill>
                </a:rPr>
                <a:t>брошуру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 о полётах, они отправились на аэродром, но полёт отменили: </a:t>
              </a:r>
              <a:r>
                <a:rPr lang="ru-RU" sz="3600" b="1" dirty="0" err="1" smtClean="0">
                  <a:solidFill>
                    <a:srgbClr val="0000CC"/>
                  </a:solidFill>
                </a:rPr>
                <a:t>пошол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 дождь.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  </a:t>
              </a:r>
              <a:endParaRPr lang="ru-RU" sz="32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34368" y="861097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58829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27815" y="580942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3200" b="1" dirty="0">
                  <a:solidFill>
                    <a:srgbClr val="0000CC"/>
                  </a:solidFill>
                </a:rPr>
                <a:t>Вот </a:t>
              </a:r>
              <a:r>
                <a:rPr lang="ru-RU" sz="3200" b="1" dirty="0" err="1" smtClean="0">
                  <a:solidFill>
                    <a:srgbClr val="00B050"/>
                  </a:solidFill>
                </a:rPr>
                <a:t>начАлись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 </a:t>
              </a:r>
              <a:r>
                <a:rPr lang="ru-RU" sz="3200" b="1" dirty="0">
                  <a:solidFill>
                    <a:srgbClr val="0000CC"/>
                  </a:solidFill>
                </a:rPr>
                <a:t>каникулы. Дети решили спуститься на </a:t>
              </a:r>
              <a:r>
                <a:rPr lang="ru-RU" sz="3200" b="1" dirty="0" err="1" smtClean="0">
                  <a:solidFill>
                    <a:srgbClr val="00B050"/>
                  </a:solidFill>
                </a:rPr>
                <a:t>парашЮте</a:t>
              </a:r>
              <a:r>
                <a:rPr lang="ru-RU" sz="3200" b="1" dirty="0">
                  <a:solidFill>
                    <a:srgbClr val="0000CC"/>
                  </a:solidFill>
                </a:rPr>
                <a:t>. Изучив </a:t>
              </a:r>
              <a:r>
                <a:rPr lang="ru-RU" sz="3200" b="1" dirty="0" err="1" smtClean="0">
                  <a:solidFill>
                    <a:srgbClr val="00B050"/>
                  </a:solidFill>
                </a:rPr>
                <a:t>брошЮру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 </a:t>
              </a:r>
              <a:r>
                <a:rPr lang="ru-RU" sz="3200" b="1" dirty="0">
                  <a:solidFill>
                    <a:srgbClr val="0000CC"/>
                  </a:solidFill>
                </a:rPr>
                <a:t>о полётах, они отправились на аэродром, но полёт 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отменили</a:t>
              </a:r>
              <a:r>
                <a:rPr lang="ru-RU" sz="3200" b="1" dirty="0">
                  <a:solidFill>
                    <a:srgbClr val="0000CC"/>
                  </a:solidFill>
                </a:rPr>
                <a:t>: </a:t>
              </a:r>
              <a:r>
                <a:rPr lang="ru-RU" sz="3200" b="1" dirty="0" err="1" smtClean="0">
                  <a:solidFill>
                    <a:srgbClr val="00B050"/>
                  </a:solidFill>
                </a:rPr>
                <a:t>пошЁл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 </a:t>
              </a:r>
              <a:r>
                <a:rPr lang="ru-RU" sz="3200" b="1" dirty="0">
                  <a:solidFill>
                    <a:srgbClr val="0000CC"/>
                  </a:solidFill>
                </a:rPr>
                <a:t>дождь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. </a:t>
              </a:r>
            </a:p>
            <a:p>
              <a:pPr algn="ctr"/>
              <a:r>
                <a:rPr lang="ru-RU" sz="3200" b="1" dirty="0" smtClean="0">
                  <a:solidFill>
                    <a:srgbClr val="0000CC"/>
                  </a:solidFill>
                </a:rPr>
                <a:t>(нарушено правописание гласных после шипящих)</a:t>
              </a:r>
              <a:endParaRPr lang="ru-RU" sz="32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23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3812" y="144379"/>
            <a:ext cx="5540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Буквоград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493" y="144379"/>
            <a:ext cx="3845859" cy="2702858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pSp>
        <p:nvGrpSpPr>
          <p:cNvPr id="5" name="Группа 4"/>
          <p:cNvGrpSpPr/>
          <p:nvPr/>
        </p:nvGrpSpPr>
        <p:grpSpPr>
          <a:xfrm>
            <a:off x="4484992" y="952758"/>
            <a:ext cx="4378590" cy="859522"/>
            <a:chOff x="3678741" y="882315"/>
            <a:chExt cx="4796590" cy="5093368"/>
          </a:xfrm>
        </p:grpSpPr>
        <p:sp>
          <p:nvSpPr>
            <p:cNvPr id="6" name="Прямоугольник 5">
              <a:hlinkClick r:id="rId3" action="ppaction://hlinksldjump"/>
            </p:cNvPr>
            <p:cNvSpPr/>
            <p:nvPr/>
          </p:nvSpPr>
          <p:spPr>
            <a:xfrm>
              <a:off x="3817323" y="1169071"/>
              <a:ext cx="4501882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1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7" name="Рамка 6">
              <a:hlinkClick r:id="rId3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734301" y="2153425"/>
            <a:ext cx="4378590" cy="859522"/>
            <a:chOff x="3678741" y="882315"/>
            <a:chExt cx="4796590" cy="5093368"/>
          </a:xfrm>
        </p:grpSpPr>
        <p:sp>
          <p:nvSpPr>
            <p:cNvPr id="9" name="Прямоугольник 8">
              <a:hlinkClick r:id="rId4" action="ppaction://hlinksldjump"/>
            </p:cNvPr>
            <p:cNvSpPr/>
            <p:nvPr/>
          </p:nvSpPr>
          <p:spPr>
            <a:xfrm>
              <a:off x="3821727" y="1169071"/>
              <a:ext cx="4497480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2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>
              <a:hlinkClick r:id="rId4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334677" y="4417875"/>
            <a:ext cx="4378590" cy="859522"/>
            <a:chOff x="3678741" y="882315"/>
            <a:chExt cx="4796590" cy="5093368"/>
          </a:xfrm>
        </p:grpSpPr>
        <p:sp>
          <p:nvSpPr>
            <p:cNvPr id="12" name="Прямоугольник 11">
              <a:hlinkClick r:id="rId5" action="ppaction://hlinksldjump"/>
            </p:cNvPr>
            <p:cNvSpPr/>
            <p:nvPr/>
          </p:nvSpPr>
          <p:spPr>
            <a:xfrm>
              <a:off x="3819586" y="1169071"/>
              <a:ext cx="4499619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4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3" name="Рамка 12">
              <a:hlinkClick r:id="rId5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576321" y="5515413"/>
            <a:ext cx="4378590" cy="859522"/>
            <a:chOff x="3678741" y="882315"/>
            <a:chExt cx="4796590" cy="5093368"/>
          </a:xfrm>
        </p:grpSpPr>
        <p:sp>
          <p:nvSpPr>
            <p:cNvPr id="15" name="Прямоугольник 14">
              <a:hlinkClick r:id="rId6" action="ppaction://hlinksldjump"/>
            </p:cNvPr>
            <p:cNvSpPr/>
            <p:nvPr/>
          </p:nvSpPr>
          <p:spPr>
            <a:xfrm>
              <a:off x="3847760" y="1169071"/>
              <a:ext cx="4471445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5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6" name="Рамка 15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029617" y="3320337"/>
            <a:ext cx="4378590" cy="859522"/>
            <a:chOff x="3678741" y="882315"/>
            <a:chExt cx="4796590" cy="5093368"/>
          </a:xfrm>
        </p:grpSpPr>
        <p:sp>
          <p:nvSpPr>
            <p:cNvPr id="18" name="Прямоугольник 17">
              <a:hlinkClick r:id="rId7" action="ppaction://hlinksldjump"/>
            </p:cNvPr>
            <p:cNvSpPr/>
            <p:nvPr/>
          </p:nvSpPr>
          <p:spPr>
            <a:xfrm>
              <a:off x="3836141" y="1169071"/>
              <a:ext cx="4483066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3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9" name="Рамка 18">
              <a:hlinkClick r:id="rId7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20" name="Управляющая кнопка: домой 19">
            <a:hlinkClick r:id="rId8" action="ppaction://hlinksldjump" highlightClick="1"/>
          </p:cNvPr>
          <p:cNvSpPr/>
          <p:nvPr/>
        </p:nvSpPr>
        <p:spPr>
          <a:xfrm>
            <a:off x="8177806" y="5563804"/>
            <a:ext cx="685776" cy="581502"/>
          </a:xfrm>
          <a:prstGeom prst="actionButtonHom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5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80942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1. Превращение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слов!</a:t>
              </a:r>
              <a:endParaRPr lang="ru-RU" sz="4000" b="1" u="sng" dirty="0">
                <a:solidFill>
                  <a:srgbClr val="002060"/>
                </a:solidFill>
              </a:endParaRPr>
            </a:p>
            <a:p>
              <a:r>
                <a:rPr lang="ru-RU" sz="4000" b="1" i="1" dirty="0">
                  <a:solidFill>
                    <a:srgbClr val="0000CC"/>
                  </a:solidFill>
                </a:rPr>
                <a:t>Превратите «ночь» в «день», изменяя в каждом последующем слове только одну букву!</a:t>
              </a:r>
            </a:p>
            <a:p>
              <a:pPr algn="ctr"/>
              <a:r>
                <a:rPr lang="ru-RU" sz="3600" b="1" dirty="0">
                  <a:solidFill>
                    <a:srgbClr val="0000CC"/>
                  </a:solidFill>
                </a:rPr>
                <a:t>Например, превращаем «волка» в «козу»: волк – полк – пола – поза – коза. </a:t>
              </a: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1" name="Умножение 10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77879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46865" y="550036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b="1" dirty="0" smtClean="0">
                  <a:solidFill>
                    <a:srgbClr val="0000CC"/>
                  </a:solidFill>
                </a:rPr>
                <a:t>Ночь </a:t>
              </a:r>
              <a:r>
                <a:rPr lang="ru-RU" sz="4800" b="1" dirty="0">
                  <a:solidFill>
                    <a:srgbClr val="0000CC"/>
                  </a:solidFill>
                </a:rPr>
                <a:t>– ноль – соль – </a:t>
              </a:r>
              <a:endParaRPr lang="ru-RU" sz="48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800" b="1" dirty="0" smtClean="0">
                  <a:solidFill>
                    <a:srgbClr val="0000CC"/>
                  </a:solidFill>
                </a:rPr>
                <a:t>соло </a:t>
              </a:r>
              <a:r>
                <a:rPr lang="ru-RU" sz="4800" b="1" dirty="0">
                  <a:solidFill>
                    <a:srgbClr val="0000CC"/>
                  </a:solidFill>
                </a:rPr>
                <a:t>– село – сено – </a:t>
              </a:r>
              <a:endParaRPr lang="ru-RU" sz="48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800" b="1" dirty="0" smtClean="0">
                  <a:solidFill>
                    <a:srgbClr val="0000CC"/>
                  </a:solidFill>
                </a:rPr>
                <a:t>сень </a:t>
              </a:r>
              <a:r>
                <a:rPr lang="ru-RU" sz="4800" b="1" dirty="0">
                  <a:solidFill>
                    <a:srgbClr val="0000CC"/>
                  </a:solidFill>
                </a:rPr>
                <a:t>– </a:t>
              </a:r>
              <a:r>
                <a:rPr lang="ru-RU" sz="4800" b="1" dirty="0" smtClean="0">
                  <a:solidFill>
                    <a:srgbClr val="0000CC"/>
                  </a:solidFill>
                </a:rPr>
                <a:t>день.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624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4564" y="580942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2. Чудесные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квадраты!</a:t>
              </a:r>
              <a:endParaRPr lang="ru-RU" sz="4000" b="1" u="sng" dirty="0">
                <a:solidFill>
                  <a:srgbClr val="002060"/>
                </a:solidFill>
              </a:endParaRPr>
            </a:p>
            <a:p>
              <a:r>
                <a:rPr lang="ru-RU" sz="3200" b="1" i="1" dirty="0">
                  <a:solidFill>
                    <a:srgbClr val="0000CC"/>
                  </a:solidFill>
                </a:rPr>
                <a:t>Из слов можно составить «чудесный квадрат». </a:t>
              </a:r>
              <a:endParaRPr lang="ru-RU" sz="3200" b="1" i="1" dirty="0" smtClean="0">
                <a:solidFill>
                  <a:srgbClr val="0000CC"/>
                </a:solidFill>
              </a:endParaRPr>
            </a:p>
            <a:p>
              <a:r>
                <a:rPr lang="ru-RU" sz="3200" b="1" i="1" dirty="0" smtClean="0">
                  <a:solidFill>
                    <a:srgbClr val="0000CC"/>
                  </a:solidFill>
                </a:rPr>
                <a:t>По </a:t>
              </a:r>
              <a:r>
                <a:rPr lang="ru-RU" sz="3200" b="1" i="1" dirty="0">
                  <a:solidFill>
                    <a:srgbClr val="0000CC"/>
                  </a:solidFill>
                </a:rPr>
                <a:t>горизонтали и вертикали в этом квадрате можно прочитать </a:t>
              </a:r>
              <a:r>
                <a:rPr lang="ru-RU" sz="3200" b="1" i="1" dirty="0" smtClean="0">
                  <a:solidFill>
                    <a:srgbClr val="0000CC"/>
                  </a:solidFill>
                </a:rPr>
                <a:t>слова. Заполните квадраты. </a:t>
              </a:r>
              <a:endParaRPr lang="ru-RU" sz="3200" b="1" i="1" dirty="0">
                <a:solidFill>
                  <a:srgbClr val="0000CC"/>
                </a:solidFill>
              </a:endParaRPr>
            </a:p>
            <a:p>
              <a:pPr algn="ctr"/>
              <a:endParaRPr lang="ru-RU" sz="3200" b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3200" b="1" dirty="0">
                <a:solidFill>
                  <a:srgbClr val="0000CC"/>
                </a:solidFill>
              </a:endParaRPr>
            </a:p>
            <a:p>
              <a:pPr algn="ctr"/>
              <a:endParaRPr lang="ru-RU" sz="3200" b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32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5" name="Скругленный прямоугольник 4"/>
          <p:cNvSpPr/>
          <p:nvPr/>
        </p:nvSpPr>
        <p:spPr>
          <a:xfrm>
            <a:off x="6154916" y="1956735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Пример</a:t>
            </a:r>
            <a:endParaRPr lang="ru-RU" sz="2400" b="1" dirty="0">
              <a:solidFill>
                <a:srgbClr val="3333FF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77879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045109"/>
              </p:ext>
            </p:extLst>
          </p:nvPr>
        </p:nvGraphicFramePr>
        <p:xfrm>
          <a:off x="3381559" y="1581886"/>
          <a:ext cx="2128202" cy="1971227"/>
        </p:xfrm>
        <a:graphic>
          <a:graphicData uri="http://schemas.openxmlformats.org/drawingml/2006/table">
            <a:tbl>
              <a:tblPr firstRow="1" firstCol="1" bandRow="1"/>
              <a:tblGrid>
                <a:gridCol w="744811"/>
                <a:gridCol w="662452"/>
                <a:gridCol w="720939"/>
              </a:tblGrid>
              <a:tr h="6478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Ч</a:t>
                      </a:r>
                      <a:endParaRPr lang="ru-RU" sz="28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И</a:t>
                      </a:r>
                      <a:endParaRPr lang="ru-RU" sz="28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Ж</a:t>
                      </a:r>
                      <a:endParaRPr lang="ru-RU" sz="28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478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И</a:t>
                      </a:r>
                      <a:endParaRPr lang="ru-RU" sz="28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</a:t>
                      </a:r>
                      <a:endParaRPr lang="ru-RU" sz="28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А</a:t>
                      </a:r>
                      <a:endParaRPr lang="ru-RU" sz="28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756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Ж</a:t>
                      </a:r>
                      <a:endParaRPr lang="ru-RU" sz="28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А</a:t>
                      </a:r>
                      <a:endParaRPr lang="ru-RU" sz="28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Р</a:t>
                      </a:r>
                      <a:endParaRPr lang="ru-RU" sz="28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587027"/>
              </p:ext>
            </p:extLst>
          </p:nvPr>
        </p:nvGraphicFramePr>
        <p:xfrm>
          <a:off x="1651313" y="3941681"/>
          <a:ext cx="1605521" cy="1374303"/>
        </p:xfrm>
        <a:graphic>
          <a:graphicData uri="http://schemas.openxmlformats.org/drawingml/2006/table">
            <a:tbl>
              <a:tblPr firstRow="1" firstCol="1" bandRow="1"/>
              <a:tblGrid>
                <a:gridCol w="534741"/>
                <a:gridCol w="534741"/>
                <a:gridCol w="536039"/>
              </a:tblGrid>
              <a:tr h="4468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Р</a:t>
                      </a: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8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И</a:t>
                      </a: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</a:t>
                      </a: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28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305529"/>
              </p:ext>
            </p:extLst>
          </p:nvPr>
        </p:nvGraphicFramePr>
        <p:xfrm>
          <a:off x="3880153" y="3941681"/>
          <a:ext cx="1413071" cy="1384158"/>
        </p:xfrm>
        <a:graphic>
          <a:graphicData uri="http://schemas.openxmlformats.org/drawingml/2006/table">
            <a:tbl>
              <a:tblPr firstRow="1" firstCol="1" bandRow="1"/>
              <a:tblGrid>
                <a:gridCol w="491892"/>
                <a:gridCol w="491892"/>
                <a:gridCol w="429287"/>
              </a:tblGrid>
              <a:tr h="4613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М</a:t>
                      </a: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Я</a:t>
                      </a: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Ч</a:t>
                      </a:r>
                      <a:endParaRPr lang="ru-RU" sz="20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13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13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28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150248"/>
              </p:ext>
            </p:extLst>
          </p:nvPr>
        </p:nvGraphicFramePr>
        <p:xfrm>
          <a:off x="5802429" y="3941681"/>
          <a:ext cx="1350361" cy="1369695"/>
        </p:xfrm>
        <a:graphic>
          <a:graphicData uri="http://schemas.openxmlformats.org/drawingml/2006/table">
            <a:tbl>
              <a:tblPr firstRow="1" firstCol="1" bandRow="1"/>
              <a:tblGrid>
                <a:gridCol w="457015"/>
                <a:gridCol w="422185"/>
                <a:gridCol w="471161"/>
              </a:tblGrid>
              <a:tr h="4446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Б</a:t>
                      </a:r>
                      <a:endParaRPr lang="ru-RU" sz="20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6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</a:t>
                      </a: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7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К</a:t>
                      </a: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4" name="Группа 23"/>
          <p:cNvGrpSpPr/>
          <p:nvPr/>
        </p:nvGrpSpPr>
        <p:grpSpPr>
          <a:xfrm>
            <a:off x="744564" y="604916"/>
            <a:ext cx="7402192" cy="5654842"/>
            <a:chOff x="-6585369" y="2406911"/>
            <a:chExt cx="7402192" cy="565484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-6371507" y="2613545"/>
              <a:ext cx="6947393" cy="5289523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 smtClean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-6585369" y="2406911"/>
              <a:ext cx="7402192" cy="5654842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212" b="5122"/>
            <a:stretch/>
          </p:blipFill>
          <p:spPr>
            <a:xfrm>
              <a:off x="-6108144" y="2761291"/>
              <a:ext cx="6102625" cy="4994030"/>
            </a:xfrm>
            <a:prstGeom prst="rect">
              <a:avLst/>
            </a:prstGeom>
          </p:spPr>
        </p:pic>
      </p:grpSp>
      <p:sp>
        <p:nvSpPr>
          <p:cNvPr id="21" name="Умножение 20">
            <a:hlinkClick r:id="rId3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2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80939"/>
            <a:ext cx="7402192" cy="5654842"/>
            <a:chOff x="3666397" y="830838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3.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Точный подсчёт!</a:t>
              </a:r>
              <a:endParaRPr lang="ru-RU" sz="4000" b="1" u="sng" dirty="0">
                <a:solidFill>
                  <a:srgbClr val="002060"/>
                </a:solidFill>
              </a:endParaRPr>
            </a:p>
            <a:p>
              <a:r>
                <a:rPr lang="ru-RU" sz="3600" b="1" i="1" dirty="0" smtClean="0">
                  <a:solidFill>
                    <a:srgbClr val="0000CC"/>
                  </a:solidFill>
                </a:rPr>
                <a:t>Укажите количество букв </a:t>
              </a:r>
              <a:r>
                <a:rPr lang="ru-RU" sz="3600" b="1" i="1" dirty="0">
                  <a:solidFill>
                    <a:srgbClr val="0000CC"/>
                  </a:solidFill>
                </a:rPr>
                <a:t>и звуков в </a:t>
              </a:r>
              <a:r>
                <a:rPr lang="ru-RU" sz="3600" b="1" i="1" dirty="0" smtClean="0">
                  <a:solidFill>
                    <a:srgbClr val="0000CC"/>
                  </a:solidFill>
                </a:rPr>
                <a:t>словах:</a:t>
              </a:r>
            </a:p>
            <a:p>
              <a:endParaRPr lang="ru-RU" sz="1000" b="1" i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 </a:t>
              </a:r>
              <a:r>
                <a:rPr lang="ru-RU" sz="4400" b="1" dirty="0">
                  <a:solidFill>
                    <a:srgbClr val="0000CC"/>
                  </a:solidFill>
                </a:rPr>
                <a:t>даль, яблоко, съесть, наездник, поздно,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восьмой</a:t>
              </a:r>
              <a:r>
                <a:rPr lang="ru-RU" sz="4400" b="1" dirty="0">
                  <a:solidFill>
                    <a:srgbClr val="0000CC"/>
                  </a:solidFill>
                </a:rPr>
                <a:t>,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городской</a:t>
              </a:r>
              <a:r>
                <a:rPr lang="ru-RU" sz="4400" b="1" dirty="0">
                  <a:solidFill>
                    <a:srgbClr val="0000CC"/>
                  </a:solidFill>
                </a:rPr>
                <a:t>,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местный</a:t>
              </a:r>
            </a:p>
            <a:p>
              <a:pPr algn="ctr"/>
              <a:endParaRPr lang="ru-RU" sz="2400" b="1" dirty="0" smtClean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66397" y="830838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77879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46865" y="580939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rgbClr val="0000CC"/>
                  </a:solidFill>
                </a:rPr>
                <a:t>д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аль – 4 б., 3 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зв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., 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яблоко – 6 б., 7 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зв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., 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съесть – 6 б., 5 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зв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., 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наездник – 8 б., 8 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зв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., 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поздно – 6 б., 5 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зв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., 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восьмой – 7 б., 6 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зв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., городской – 9 б., 8 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зв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., местный – 7 б., 6 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зв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.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6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40632" y="143263"/>
            <a:ext cx="8241089" cy="6505187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60230" y="1068432"/>
              <a:ext cx="4458976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b="1" u="sng" dirty="0">
                  <a:solidFill>
                    <a:srgbClr val="002060"/>
                  </a:solidFill>
                </a:rPr>
                <a:t>4. </a:t>
              </a:r>
              <a:r>
                <a:rPr lang="ru-RU" sz="3200" b="1" u="sng" dirty="0" smtClean="0">
                  <a:solidFill>
                    <a:srgbClr val="002060"/>
                  </a:solidFill>
                </a:rPr>
                <a:t>Приготовьте салат!</a:t>
              </a:r>
              <a:endParaRPr lang="ru-RU" sz="3200" b="1" u="sng" dirty="0">
                <a:solidFill>
                  <a:srgbClr val="002060"/>
                </a:solidFill>
              </a:endParaRPr>
            </a:p>
            <a:p>
              <a:r>
                <a:rPr lang="ru-RU" sz="2800" b="1" i="1" dirty="0">
                  <a:solidFill>
                    <a:srgbClr val="0000CC"/>
                  </a:solidFill>
                </a:rPr>
                <a:t>В огороде выросли </a:t>
              </a:r>
              <a:r>
                <a:rPr lang="ru-RU" sz="2800" b="1" i="1" dirty="0" smtClean="0">
                  <a:solidFill>
                    <a:srgbClr val="0000CC"/>
                  </a:solidFill>
                </a:rPr>
                <a:t>овощи</a:t>
              </a:r>
              <a:r>
                <a:rPr lang="ru-RU" sz="2800" b="1" i="1" dirty="0">
                  <a:solidFill>
                    <a:srgbClr val="0000CC"/>
                  </a:solidFill>
                </a:rPr>
                <a:t>: морковь, капуста, </a:t>
              </a:r>
              <a:r>
                <a:rPr lang="ru-RU" sz="2800" b="1" i="1" dirty="0" smtClean="0">
                  <a:solidFill>
                    <a:srgbClr val="0000CC"/>
                  </a:solidFill>
                </a:rPr>
                <a:t>редька, картошка, </a:t>
              </a:r>
              <a:r>
                <a:rPr lang="ru-RU" sz="2800" b="1" i="1" dirty="0">
                  <a:solidFill>
                    <a:srgbClr val="0000CC"/>
                  </a:solidFill>
                </a:rPr>
                <a:t>огурцы, помидоры, </a:t>
              </a:r>
              <a:r>
                <a:rPr lang="ru-RU" sz="2800" b="1" i="1" dirty="0" smtClean="0">
                  <a:solidFill>
                    <a:srgbClr val="0000CC"/>
                  </a:solidFill>
                </a:rPr>
                <a:t>салат, </a:t>
              </a:r>
              <a:r>
                <a:rPr lang="ru-RU" sz="2800" b="1" i="1" dirty="0">
                  <a:solidFill>
                    <a:srgbClr val="0000CC"/>
                  </a:solidFill>
                </a:rPr>
                <a:t>лук</a:t>
              </a:r>
              <a:r>
                <a:rPr lang="ru-RU" sz="2800" b="1" i="1" dirty="0" smtClean="0">
                  <a:solidFill>
                    <a:srgbClr val="0000CC"/>
                  </a:solidFill>
                </a:rPr>
                <a:t>, перец. </a:t>
              </a:r>
              <a:r>
                <a:rPr lang="ru-RU" sz="2800" b="1" i="1" dirty="0">
                  <a:solidFill>
                    <a:srgbClr val="0000CC"/>
                  </a:solidFill>
                </a:rPr>
                <a:t>Хозяйка для приготовления салата </a:t>
              </a:r>
              <a:r>
                <a:rPr lang="ru-RU" sz="2800" b="1" i="1" dirty="0" smtClean="0">
                  <a:solidFill>
                    <a:srgbClr val="0000CC"/>
                  </a:solidFill>
                </a:rPr>
                <a:t>взяла:</a:t>
              </a:r>
              <a:endParaRPr lang="ru-RU" sz="2800" b="1" i="1" dirty="0">
                <a:solidFill>
                  <a:srgbClr val="0000CC"/>
                </a:solidFill>
              </a:endParaRPr>
            </a:p>
            <a:p>
              <a:r>
                <a:rPr lang="ru-RU" sz="2800" b="1" dirty="0">
                  <a:solidFill>
                    <a:srgbClr val="0000CC"/>
                  </a:solidFill>
                </a:rPr>
                <a:t>1 - в слове 7 букв, 6 звуков, последняя буква звука не обозначает</a:t>
              </a:r>
            </a:p>
            <a:p>
              <a:r>
                <a:rPr lang="ru-RU" sz="2800" b="1" dirty="0">
                  <a:solidFill>
                    <a:srgbClr val="0000CC"/>
                  </a:solidFill>
                </a:rPr>
                <a:t>2 - в слове 5 букв, последняя буква – непарный твёрдый согласный</a:t>
              </a:r>
            </a:p>
            <a:p>
              <a:r>
                <a:rPr lang="ru-RU" sz="2800" b="1" dirty="0">
                  <a:solidFill>
                    <a:srgbClr val="0000CC"/>
                  </a:solidFill>
                </a:rPr>
                <a:t>3 - в слове 3 буквы</a:t>
              </a:r>
            </a:p>
            <a:p>
              <a:r>
                <a:rPr lang="ru-RU" sz="2800" b="1" dirty="0">
                  <a:solidFill>
                    <a:srgbClr val="0000CC"/>
                  </a:solidFill>
                </a:rPr>
                <a:t>4 - в слове 8 букв, </a:t>
              </a:r>
              <a:r>
                <a:rPr lang="ru-RU" sz="2800" b="1" dirty="0" smtClean="0">
                  <a:solidFill>
                    <a:srgbClr val="0000CC"/>
                  </a:solidFill>
                </a:rPr>
                <a:t>4 </a:t>
              </a:r>
              <a:r>
                <a:rPr lang="ru-RU" sz="2800" b="1" dirty="0">
                  <a:solidFill>
                    <a:srgbClr val="0000CC"/>
                  </a:solidFill>
                </a:rPr>
                <a:t>гласных, с последней гласной в русском языке почти не начинаются слова.</a:t>
              </a: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40576" y="5773885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240632" y="472182"/>
            <a:ext cx="8186486" cy="5847347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b="1" dirty="0">
                  <a:solidFill>
                    <a:srgbClr val="0000CC"/>
                  </a:solidFill>
                </a:rPr>
                <a:t>Для приготовления салата хозяйка взяла  морковь, перец, лук, </a:t>
              </a:r>
              <a:r>
                <a:rPr lang="ru-RU" sz="4800" b="1" dirty="0" smtClean="0">
                  <a:solidFill>
                    <a:srgbClr val="0000CC"/>
                  </a:solidFill>
                </a:rPr>
                <a:t>помидоры.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444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27815" y="580942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u="sng" dirty="0">
                  <a:solidFill>
                    <a:srgbClr val="002060"/>
                  </a:solidFill>
                </a:rPr>
                <a:t>5</a:t>
              </a:r>
              <a:r>
                <a:rPr lang="ru-RU" sz="4400" b="1" u="sng" dirty="0" smtClean="0">
                  <a:solidFill>
                    <a:srgbClr val="002060"/>
                  </a:solidFill>
                </a:rPr>
                <a:t>. Минутка на шутку!</a:t>
              </a:r>
            </a:p>
            <a:p>
              <a:pPr algn="ctr"/>
              <a:endParaRPr lang="ru-RU" sz="40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Какой алфавит состоит 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из 6 букв? </a:t>
              </a:r>
            </a:p>
            <a:p>
              <a:pPr algn="ctr"/>
              <a:endParaRPr lang="ru-RU" sz="4400" b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77879" y="537473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14277" y="552284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0" b="1" dirty="0" smtClean="0">
                  <a:solidFill>
                    <a:srgbClr val="0000CC"/>
                  </a:solidFill>
                </a:rPr>
                <a:t>Азбука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83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в конец 11">
            <a:hlinkClick r:id="rId2" action="ppaction://hlinksldjump" highlightClick="1"/>
          </p:cNvPr>
          <p:cNvSpPr/>
          <p:nvPr/>
        </p:nvSpPr>
        <p:spPr>
          <a:xfrm>
            <a:off x="8293535" y="118666"/>
            <a:ext cx="610817" cy="594675"/>
          </a:xfrm>
          <a:prstGeom prst="actionButtonEnd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/>
        </p:nvGrpSpPr>
        <p:grpSpPr>
          <a:xfrm>
            <a:off x="61433" y="177863"/>
            <a:ext cx="9150438" cy="6731120"/>
            <a:chOff x="61433" y="177863"/>
            <a:chExt cx="9150438" cy="6731120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61433" y="177863"/>
              <a:ext cx="9150438" cy="6731120"/>
              <a:chOff x="61433" y="177863"/>
              <a:chExt cx="9150438" cy="6731120"/>
            </a:xfrm>
          </p:grpSpPr>
          <p:grpSp>
            <p:nvGrpSpPr>
              <p:cNvPr id="49" name="Группа 48"/>
              <p:cNvGrpSpPr/>
              <p:nvPr/>
            </p:nvGrpSpPr>
            <p:grpSpPr>
              <a:xfrm>
                <a:off x="6553756" y="732415"/>
                <a:ext cx="2552818" cy="1933749"/>
                <a:chOff x="2609240" y="3987885"/>
                <a:chExt cx="1977287" cy="1806188"/>
              </a:xfrm>
            </p:grpSpPr>
            <p:sp>
              <p:nvSpPr>
                <p:cNvPr id="13" name="Полилиния 12"/>
                <p:cNvSpPr/>
                <p:nvPr/>
              </p:nvSpPr>
              <p:spPr>
                <a:xfrm rot="11188402">
                  <a:off x="2609240" y="3987885"/>
                  <a:ext cx="1977287" cy="1806188"/>
                </a:xfrm>
                <a:custGeom>
                  <a:avLst/>
                  <a:gdLst>
                    <a:gd name="connsiteX0" fmla="*/ 808075 w 2541814"/>
                    <a:gd name="connsiteY0" fmla="*/ 393405 h 2179675"/>
                    <a:gd name="connsiteX1" fmla="*/ 765544 w 2541814"/>
                    <a:gd name="connsiteY1" fmla="*/ 340242 h 2179675"/>
                    <a:gd name="connsiteX2" fmla="*/ 733647 w 2541814"/>
                    <a:gd name="connsiteY2" fmla="*/ 329609 h 2179675"/>
                    <a:gd name="connsiteX3" fmla="*/ 595424 w 2541814"/>
                    <a:gd name="connsiteY3" fmla="*/ 308344 h 2179675"/>
                    <a:gd name="connsiteX4" fmla="*/ 457200 w 2541814"/>
                    <a:gd name="connsiteY4" fmla="*/ 318977 h 2179675"/>
                    <a:gd name="connsiteX5" fmla="*/ 414670 w 2541814"/>
                    <a:gd name="connsiteY5" fmla="*/ 329609 h 2179675"/>
                    <a:gd name="connsiteX6" fmla="*/ 350875 w 2541814"/>
                    <a:gd name="connsiteY6" fmla="*/ 393405 h 2179675"/>
                    <a:gd name="connsiteX7" fmla="*/ 276447 w 2541814"/>
                    <a:gd name="connsiteY7" fmla="*/ 435935 h 2179675"/>
                    <a:gd name="connsiteX8" fmla="*/ 233917 w 2541814"/>
                    <a:gd name="connsiteY8" fmla="*/ 467833 h 2179675"/>
                    <a:gd name="connsiteX9" fmla="*/ 212651 w 2541814"/>
                    <a:gd name="connsiteY9" fmla="*/ 489098 h 2179675"/>
                    <a:gd name="connsiteX10" fmla="*/ 170121 w 2541814"/>
                    <a:gd name="connsiteY10" fmla="*/ 510363 h 2179675"/>
                    <a:gd name="connsiteX11" fmla="*/ 138224 w 2541814"/>
                    <a:gd name="connsiteY11" fmla="*/ 542261 h 2179675"/>
                    <a:gd name="connsiteX12" fmla="*/ 74428 w 2541814"/>
                    <a:gd name="connsiteY12" fmla="*/ 595423 h 2179675"/>
                    <a:gd name="connsiteX13" fmla="*/ 10633 w 2541814"/>
                    <a:gd name="connsiteY13" fmla="*/ 733647 h 2179675"/>
                    <a:gd name="connsiteX14" fmla="*/ 0 w 2541814"/>
                    <a:gd name="connsiteY14" fmla="*/ 776177 h 2179675"/>
                    <a:gd name="connsiteX15" fmla="*/ 10633 w 2541814"/>
                    <a:gd name="connsiteY15" fmla="*/ 1116419 h 2179675"/>
                    <a:gd name="connsiteX16" fmla="*/ 31898 w 2541814"/>
                    <a:gd name="connsiteY16" fmla="*/ 1180214 h 2179675"/>
                    <a:gd name="connsiteX17" fmla="*/ 53163 w 2541814"/>
                    <a:gd name="connsiteY17" fmla="*/ 1254642 h 2179675"/>
                    <a:gd name="connsiteX18" fmla="*/ 63796 w 2541814"/>
                    <a:gd name="connsiteY18" fmla="*/ 1286540 h 2179675"/>
                    <a:gd name="connsiteX19" fmla="*/ 85061 w 2541814"/>
                    <a:gd name="connsiteY19" fmla="*/ 1318437 h 2179675"/>
                    <a:gd name="connsiteX20" fmla="*/ 127591 w 2541814"/>
                    <a:gd name="connsiteY20" fmla="*/ 1403498 h 2179675"/>
                    <a:gd name="connsiteX21" fmla="*/ 223284 w 2541814"/>
                    <a:gd name="connsiteY21" fmla="*/ 1541721 h 2179675"/>
                    <a:gd name="connsiteX22" fmla="*/ 255182 w 2541814"/>
                    <a:gd name="connsiteY22" fmla="*/ 1584251 h 2179675"/>
                    <a:gd name="connsiteX23" fmla="*/ 297712 w 2541814"/>
                    <a:gd name="connsiteY23" fmla="*/ 1616149 h 2179675"/>
                    <a:gd name="connsiteX24" fmla="*/ 329610 w 2541814"/>
                    <a:gd name="connsiteY24" fmla="*/ 1658679 h 2179675"/>
                    <a:gd name="connsiteX25" fmla="*/ 414670 w 2541814"/>
                    <a:gd name="connsiteY25" fmla="*/ 1722475 h 2179675"/>
                    <a:gd name="connsiteX26" fmla="*/ 489098 w 2541814"/>
                    <a:gd name="connsiteY26" fmla="*/ 1765005 h 2179675"/>
                    <a:gd name="connsiteX27" fmla="*/ 531628 w 2541814"/>
                    <a:gd name="connsiteY27" fmla="*/ 1807535 h 2179675"/>
                    <a:gd name="connsiteX28" fmla="*/ 637954 w 2541814"/>
                    <a:gd name="connsiteY28" fmla="*/ 1871330 h 2179675"/>
                    <a:gd name="connsiteX29" fmla="*/ 691117 w 2541814"/>
                    <a:gd name="connsiteY29" fmla="*/ 1903228 h 2179675"/>
                    <a:gd name="connsiteX30" fmla="*/ 733647 w 2541814"/>
                    <a:gd name="connsiteY30" fmla="*/ 1935126 h 2179675"/>
                    <a:gd name="connsiteX31" fmla="*/ 818707 w 2541814"/>
                    <a:gd name="connsiteY31" fmla="*/ 1988288 h 2179675"/>
                    <a:gd name="connsiteX32" fmla="*/ 893135 w 2541814"/>
                    <a:gd name="connsiteY32" fmla="*/ 2041451 h 2179675"/>
                    <a:gd name="connsiteX33" fmla="*/ 967563 w 2541814"/>
                    <a:gd name="connsiteY33" fmla="*/ 2073349 h 2179675"/>
                    <a:gd name="connsiteX34" fmla="*/ 1052624 w 2541814"/>
                    <a:gd name="connsiteY34" fmla="*/ 2115879 h 2179675"/>
                    <a:gd name="connsiteX35" fmla="*/ 1148317 w 2541814"/>
                    <a:gd name="connsiteY35" fmla="*/ 2137144 h 2179675"/>
                    <a:gd name="connsiteX36" fmla="*/ 1180214 w 2541814"/>
                    <a:gd name="connsiteY36" fmla="*/ 2158409 h 2179675"/>
                    <a:gd name="connsiteX37" fmla="*/ 1265275 w 2541814"/>
                    <a:gd name="connsiteY37" fmla="*/ 2179675 h 2179675"/>
                    <a:gd name="connsiteX38" fmla="*/ 1467293 w 2541814"/>
                    <a:gd name="connsiteY38" fmla="*/ 2169042 h 2179675"/>
                    <a:gd name="connsiteX39" fmla="*/ 1520456 w 2541814"/>
                    <a:gd name="connsiteY39" fmla="*/ 2158409 h 2179675"/>
                    <a:gd name="connsiteX40" fmla="*/ 1594884 w 2541814"/>
                    <a:gd name="connsiteY40" fmla="*/ 2137144 h 2179675"/>
                    <a:gd name="connsiteX41" fmla="*/ 1637414 w 2541814"/>
                    <a:gd name="connsiteY41" fmla="*/ 2126512 h 2179675"/>
                    <a:gd name="connsiteX42" fmla="*/ 1679944 w 2541814"/>
                    <a:gd name="connsiteY42" fmla="*/ 2105247 h 2179675"/>
                    <a:gd name="connsiteX43" fmla="*/ 1860698 w 2541814"/>
                    <a:gd name="connsiteY43" fmla="*/ 2083981 h 2179675"/>
                    <a:gd name="connsiteX44" fmla="*/ 1903228 w 2541814"/>
                    <a:gd name="connsiteY44" fmla="*/ 2062716 h 2179675"/>
                    <a:gd name="connsiteX45" fmla="*/ 1935126 w 2541814"/>
                    <a:gd name="connsiteY45" fmla="*/ 2052084 h 2179675"/>
                    <a:gd name="connsiteX46" fmla="*/ 1977656 w 2541814"/>
                    <a:gd name="connsiteY46" fmla="*/ 2030819 h 2179675"/>
                    <a:gd name="connsiteX47" fmla="*/ 2009554 w 2541814"/>
                    <a:gd name="connsiteY47" fmla="*/ 2020186 h 2179675"/>
                    <a:gd name="connsiteX48" fmla="*/ 2062717 w 2541814"/>
                    <a:gd name="connsiteY48" fmla="*/ 1988288 h 2179675"/>
                    <a:gd name="connsiteX49" fmla="*/ 2094614 w 2541814"/>
                    <a:gd name="connsiteY49" fmla="*/ 1967023 h 2179675"/>
                    <a:gd name="connsiteX50" fmla="*/ 2126512 w 2541814"/>
                    <a:gd name="connsiteY50" fmla="*/ 1935126 h 2179675"/>
                    <a:gd name="connsiteX51" fmla="*/ 2169042 w 2541814"/>
                    <a:gd name="connsiteY51" fmla="*/ 1924493 h 2179675"/>
                    <a:gd name="connsiteX52" fmla="*/ 2232837 w 2541814"/>
                    <a:gd name="connsiteY52" fmla="*/ 1860698 h 2179675"/>
                    <a:gd name="connsiteX53" fmla="*/ 2286000 w 2541814"/>
                    <a:gd name="connsiteY53" fmla="*/ 1796902 h 2179675"/>
                    <a:gd name="connsiteX54" fmla="*/ 2317898 w 2541814"/>
                    <a:gd name="connsiteY54" fmla="*/ 1754372 h 2179675"/>
                    <a:gd name="connsiteX55" fmla="*/ 2360428 w 2541814"/>
                    <a:gd name="connsiteY55" fmla="*/ 1690577 h 2179675"/>
                    <a:gd name="connsiteX56" fmla="*/ 2392326 w 2541814"/>
                    <a:gd name="connsiteY56" fmla="*/ 1616149 h 2179675"/>
                    <a:gd name="connsiteX57" fmla="*/ 2477386 w 2541814"/>
                    <a:gd name="connsiteY57" fmla="*/ 1552354 h 2179675"/>
                    <a:gd name="connsiteX58" fmla="*/ 2509284 w 2541814"/>
                    <a:gd name="connsiteY58" fmla="*/ 1520456 h 2179675"/>
                    <a:gd name="connsiteX59" fmla="*/ 2519917 w 2541814"/>
                    <a:gd name="connsiteY59" fmla="*/ 1488558 h 2179675"/>
                    <a:gd name="connsiteX60" fmla="*/ 2541182 w 2541814"/>
                    <a:gd name="connsiteY60" fmla="*/ 1435395 h 2179675"/>
                    <a:gd name="connsiteX61" fmla="*/ 2530549 w 2541814"/>
                    <a:gd name="connsiteY61" fmla="*/ 1286540 h 2179675"/>
                    <a:gd name="connsiteX62" fmla="*/ 2509284 w 2541814"/>
                    <a:gd name="connsiteY62" fmla="*/ 1222744 h 2179675"/>
                    <a:gd name="connsiteX63" fmla="*/ 2498651 w 2541814"/>
                    <a:gd name="connsiteY63" fmla="*/ 1180214 h 2179675"/>
                    <a:gd name="connsiteX64" fmla="*/ 2488019 w 2541814"/>
                    <a:gd name="connsiteY64" fmla="*/ 1148316 h 2179675"/>
                    <a:gd name="connsiteX65" fmla="*/ 2477386 w 2541814"/>
                    <a:gd name="connsiteY65" fmla="*/ 1084521 h 2179675"/>
                    <a:gd name="connsiteX66" fmla="*/ 2456121 w 2541814"/>
                    <a:gd name="connsiteY66" fmla="*/ 1010093 h 2179675"/>
                    <a:gd name="connsiteX67" fmla="*/ 2434856 w 2541814"/>
                    <a:gd name="connsiteY67" fmla="*/ 935665 h 2179675"/>
                    <a:gd name="connsiteX68" fmla="*/ 2424224 w 2541814"/>
                    <a:gd name="connsiteY68" fmla="*/ 850605 h 2179675"/>
                    <a:gd name="connsiteX69" fmla="*/ 2402958 w 2541814"/>
                    <a:gd name="connsiteY69" fmla="*/ 765544 h 2179675"/>
                    <a:gd name="connsiteX70" fmla="*/ 2392326 w 2541814"/>
                    <a:gd name="connsiteY70" fmla="*/ 404037 h 2179675"/>
                    <a:gd name="connsiteX71" fmla="*/ 2328531 w 2541814"/>
                    <a:gd name="connsiteY71" fmla="*/ 382772 h 2179675"/>
                    <a:gd name="connsiteX72" fmla="*/ 2222205 w 2541814"/>
                    <a:gd name="connsiteY72" fmla="*/ 393405 h 2179675"/>
                    <a:gd name="connsiteX73" fmla="*/ 2190307 w 2541814"/>
                    <a:gd name="connsiteY73" fmla="*/ 404037 h 2179675"/>
                    <a:gd name="connsiteX74" fmla="*/ 2126512 w 2541814"/>
                    <a:gd name="connsiteY74" fmla="*/ 414670 h 2179675"/>
                    <a:gd name="connsiteX75" fmla="*/ 2094614 w 2541814"/>
                    <a:gd name="connsiteY75" fmla="*/ 425302 h 2179675"/>
                    <a:gd name="connsiteX76" fmla="*/ 1977656 w 2541814"/>
                    <a:gd name="connsiteY76" fmla="*/ 435935 h 2179675"/>
                    <a:gd name="connsiteX77" fmla="*/ 1913861 w 2541814"/>
                    <a:gd name="connsiteY77" fmla="*/ 446568 h 2179675"/>
                    <a:gd name="connsiteX78" fmla="*/ 1690577 w 2541814"/>
                    <a:gd name="connsiteY78" fmla="*/ 425302 h 2179675"/>
                    <a:gd name="connsiteX79" fmla="*/ 1648047 w 2541814"/>
                    <a:gd name="connsiteY79" fmla="*/ 361507 h 2179675"/>
                    <a:gd name="connsiteX80" fmla="*/ 1605517 w 2541814"/>
                    <a:gd name="connsiteY80" fmla="*/ 297712 h 2179675"/>
                    <a:gd name="connsiteX81" fmla="*/ 1584251 w 2541814"/>
                    <a:gd name="connsiteY81" fmla="*/ 276447 h 2179675"/>
                    <a:gd name="connsiteX82" fmla="*/ 1562986 w 2541814"/>
                    <a:gd name="connsiteY82" fmla="*/ 212651 h 2179675"/>
                    <a:gd name="connsiteX83" fmla="*/ 1552354 w 2541814"/>
                    <a:gd name="connsiteY83" fmla="*/ 170121 h 2179675"/>
                    <a:gd name="connsiteX84" fmla="*/ 1520456 w 2541814"/>
                    <a:gd name="connsiteY84" fmla="*/ 159488 h 2179675"/>
                    <a:gd name="connsiteX85" fmla="*/ 1456661 w 2541814"/>
                    <a:gd name="connsiteY85" fmla="*/ 116958 h 2179675"/>
                    <a:gd name="connsiteX86" fmla="*/ 1424763 w 2541814"/>
                    <a:gd name="connsiteY86" fmla="*/ 95693 h 2179675"/>
                    <a:gd name="connsiteX87" fmla="*/ 1392865 w 2541814"/>
                    <a:gd name="connsiteY87" fmla="*/ 85061 h 2179675"/>
                    <a:gd name="connsiteX88" fmla="*/ 1307805 w 2541814"/>
                    <a:gd name="connsiteY88" fmla="*/ 31898 h 2179675"/>
                    <a:gd name="connsiteX89" fmla="*/ 1244010 w 2541814"/>
                    <a:gd name="connsiteY89" fmla="*/ 21265 h 2179675"/>
                    <a:gd name="connsiteX90" fmla="*/ 1148317 w 2541814"/>
                    <a:gd name="connsiteY90" fmla="*/ 0 h 2179675"/>
                    <a:gd name="connsiteX91" fmla="*/ 1052624 w 2541814"/>
                    <a:gd name="connsiteY91" fmla="*/ 31898 h 2179675"/>
                    <a:gd name="connsiteX92" fmla="*/ 1041991 w 2541814"/>
                    <a:gd name="connsiteY92" fmla="*/ 63795 h 2179675"/>
                    <a:gd name="connsiteX93" fmla="*/ 999461 w 2541814"/>
                    <a:gd name="connsiteY93" fmla="*/ 127591 h 2179675"/>
                    <a:gd name="connsiteX94" fmla="*/ 978196 w 2541814"/>
                    <a:gd name="connsiteY94" fmla="*/ 159488 h 2179675"/>
                    <a:gd name="connsiteX95" fmla="*/ 946298 w 2541814"/>
                    <a:gd name="connsiteY95" fmla="*/ 170121 h 2179675"/>
                    <a:gd name="connsiteX96" fmla="*/ 882503 w 2541814"/>
                    <a:gd name="connsiteY96" fmla="*/ 233916 h 2179675"/>
                    <a:gd name="connsiteX97" fmla="*/ 871870 w 2541814"/>
                    <a:gd name="connsiteY97" fmla="*/ 265814 h 2179675"/>
                    <a:gd name="connsiteX98" fmla="*/ 829340 w 2541814"/>
                    <a:gd name="connsiteY98" fmla="*/ 329609 h 2179675"/>
                    <a:gd name="connsiteX99" fmla="*/ 808075 w 2541814"/>
                    <a:gd name="connsiteY99" fmla="*/ 393405 h 2179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</a:cxnLst>
                  <a:rect l="l" t="t" r="r" b="b"/>
                  <a:pathLst>
                    <a:path w="2541814" h="2179675">
                      <a:moveTo>
                        <a:pt x="808075" y="393405"/>
                      </a:moveTo>
                      <a:cubicBezTo>
                        <a:pt x="797442" y="395177"/>
                        <a:pt x="782775" y="355011"/>
                        <a:pt x="765544" y="340242"/>
                      </a:cubicBezTo>
                      <a:cubicBezTo>
                        <a:pt x="757035" y="332948"/>
                        <a:pt x="744588" y="332040"/>
                        <a:pt x="733647" y="329609"/>
                      </a:cubicBezTo>
                      <a:cubicBezTo>
                        <a:pt x="707109" y="323712"/>
                        <a:pt x="619146" y="311733"/>
                        <a:pt x="595424" y="308344"/>
                      </a:cubicBezTo>
                      <a:cubicBezTo>
                        <a:pt x="549349" y="311888"/>
                        <a:pt x="503094" y="313578"/>
                        <a:pt x="457200" y="318977"/>
                      </a:cubicBezTo>
                      <a:cubicBezTo>
                        <a:pt x="442687" y="320684"/>
                        <a:pt x="426641" y="321229"/>
                        <a:pt x="414670" y="329609"/>
                      </a:cubicBezTo>
                      <a:cubicBezTo>
                        <a:pt x="390033" y="346855"/>
                        <a:pt x="377774" y="379956"/>
                        <a:pt x="350875" y="393405"/>
                      </a:cubicBezTo>
                      <a:cubicBezTo>
                        <a:pt x="309341" y="414172"/>
                        <a:pt x="311514" y="410887"/>
                        <a:pt x="276447" y="435935"/>
                      </a:cubicBezTo>
                      <a:cubicBezTo>
                        <a:pt x="262027" y="446235"/>
                        <a:pt x="247531" y="456488"/>
                        <a:pt x="233917" y="467833"/>
                      </a:cubicBezTo>
                      <a:cubicBezTo>
                        <a:pt x="226216" y="474251"/>
                        <a:pt x="220992" y="483537"/>
                        <a:pt x="212651" y="489098"/>
                      </a:cubicBezTo>
                      <a:cubicBezTo>
                        <a:pt x="199463" y="497890"/>
                        <a:pt x="184298" y="503275"/>
                        <a:pt x="170121" y="510363"/>
                      </a:cubicBezTo>
                      <a:cubicBezTo>
                        <a:pt x="159489" y="520996"/>
                        <a:pt x="149775" y="532635"/>
                        <a:pt x="138224" y="542261"/>
                      </a:cubicBezTo>
                      <a:cubicBezTo>
                        <a:pt x="49390" y="616290"/>
                        <a:pt x="167636" y="502218"/>
                        <a:pt x="74428" y="595423"/>
                      </a:cubicBezTo>
                      <a:cubicBezTo>
                        <a:pt x="50798" y="642684"/>
                        <a:pt x="27153" y="684088"/>
                        <a:pt x="10633" y="733647"/>
                      </a:cubicBezTo>
                      <a:cubicBezTo>
                        <a:pt x="6012" y="747510"/>
                        <a:pt x="3544" y="762000"/>
                        <a:pt x="0" y="776177"/>
                      </a:cubicBezTo>
                      <a:cubicBezTo>
                        <a:pt x="3544" y="889591"/>
                        <a:pt x="1703" y="1003302"/>
                        <a:pt x="10633" y="1116419"/>
                      </a:cubicBezTo>
                      <a:cubicBezTo>
                        <a:pt x="12397" y="1138765"/>
                        <a:pt x="25740" y="1158661"/>
                        <a:pt x="31898" y="1180214"/>
                      </a:cubicBezTo>
                      <a:cubicBezTo>
                        <a:pt x="38986" y="1205023"/>
                        <a:pt x="45749" y="1229928"/>
                        <a:pt x="53163" y="1254642"/>
                      </a:cubicBezTo>
                      <a:cubicBezTo>
                        <a:pt x="56384" y="1265377"/>
                        <a:pt x="58784" y="1276515"/>
                        <a:pt x="63796" y="1286540"/>
                      </a:cubicBezTo>
                      <a:cubicBezTo>
                        <a:pt x="69511" y="1297969"/>
                        <a:pt x="77973" y="1307805"/>
                        <a:pt x="85061" y="1318437"/>
                      </a:cubicBezTo>
                      <a:cubicBezTo>
                        <a:pt x="102226" y="1387102"/>
                        <a:pt x="84214" y="1338433"/>
                        <a:pt x="127591" y="1403498"/>
                      </a:cubicBezTo>
                      <a:cubicBezTo>
                        <a:pt x="227859" y="1553898"/>
                        <a:pt x="61109" y="1325489"/>
                        <a:pt x="223284" y="1541721"/>
                      </a:cubicBezTo>
                      <a:cubicBezTo>
                        <a:pt x="233917" y="1555898"/>
                        <a:pt x="241005" y="1573618"/>
                        <a:pt x="255182" y="1584251"/>
                      </a:cubicBezTo>
                      <a:cubicBezTo>
                        <a:pt x="269359" y="1594884"/>
                        <a:pt x="285181" y="1603618"/>
                        <a:pt x="297712" y="1616149"/>
                      </a:cubicBezTo>
                      <a:cubicBezTo>
                        <a:pt x="310243" y="1628680"/>
                        <a:pt x="316498" y="1646759"/>
                        <a:pt x="329610" y="1658679"/>
                      </a:cubicBezTo>
                      <a:cubicBezTo>
                        <a:pt x="355835" y="1682520"/>
                        <a:pt x="386317" y="1701210"/>
                        <a:pt x="414670" y="1722475"/>
                      </a:cubicBezTo>
                      <a:cubicBezTo>
                        <a:pt x="466164" y="1761096"/>
                        <a:pt x="440390" y="1748768"/>
                        <a:pt x="489098" y="1765005"/>
                      </a:cubicBezTo>
                      <a:cubicBezTo>
                        <a:pt x="503275" y="1779182"/>
                        <a:pt x="515314" y="1795882"/>
                        <a:pt x="531628" y="1807535"/>
                      </a:cubicBezTo>
                      <a:cubicBezTo>
                        <a:pt x="565261" y="1831559"/>
                        <a:pt x="602512" y="1850065"/>
                        <a:pt x="637954" y="1871330"/>
                      </a:cubicBezTo>
                      <a:cubicBezTo>
                        <a:pt x="655675" y="1881963"/>
                        <a:pt x="674584" y="1890828"/>
                        <a:pt x="691117" y="1903228"/>
                      </a:cubicBezTo>
                      <a:cubicBezTo>
                        <a:pt x="705294" y="1913861"/>
                        <a:pt x="718902" y="1925296"/>
                        <a:pt x="733647" y="1935126"/>
                      </a:cubicBezTo>
                      <a:cubicBezTo>
                        <a:pt x="750441" y="1946322"/>
                        <a:pt x="798879" y="1972425"/>
                        <a:pt x="818707" y="1988288"/>
                      </a:cubicBezTo>
                      <a:cubicBezTo>
                        <a:pt x="878493" y="2036118"/>
                        <a:pt x="782089" y="1979760"/>
                        <a:pt x="893135" y="2041451"/>
                      </a:cubicBezTo>
                      <a:cubicBezTo>
                        <a:pt x="996433" y="2098838"/>
                        <a:pt x="884747" y="2035705"/>
                        <a:pt x="967563" y="2073349"/>
                      </a:cubicBezTo>
                      <a:cubicBezTo>
                        <a:pt x="996422" y="2086467"/>
                        <a:pt x="1021539" y="2109662"/>
                        <a:pt x="1052624" y="2115879"/>
                      </a:cubicBezTo>
                      <a:cubicBezTo>
                        <a:pt x="1120115" y="2129378"/>
                        <a:pt x="1088254" y="2122129"/>
                        <a:pt x="1148317" y="2137144"/>
                      </a:cubicBezTo>
                      <a:cubicBezTo>
                        <a:pt x="1158949" y="2144232"/>
                        <a:pt x="1168785" y="2152694"/>
                        <a:pt x="1180214" y="2158409"/>
                      </a:cubicBezTo>
                      <a:cubicBezTo>
                        <a:pt x="1202011" y="2169308"/>
                        <a:pt x="1245053" y="2175631"/>
                        <a:pt x="1265275" y="2179675"/>
                      </a:cubicBezTo>
                      <a:cubicBezTo>
                        <a:pt x="1332614" y="2176131"/>
                        <a:pt x="1400093" y="2174642"/>
                        <a:pt x="1467293" y="2169042"/>
                      </a:cubicBezTo>
                      <a:cubicBezTo>
                        <a:pt x="1485303" y="2167541"/>
                        <a:pt x="1502814" y="2162329"/>
                        <a:pt x="1520456" y="2158409"/>
                      </a:cubicBezTo>
                      <a:cubicBezTo>
                        <a:pt x="1595264" y="2141785"/>
                        <a:pt x="1532706" y="2154909"/>
                        <a:pt x="1594884" y="2137144"/>
                      </a:cubicBezTo>
                      <a:cubicBezTo>
                        <a:pt x="1608935" y="2133130"/>
                        <a:pt x="1623237" y="2130056"/>
                        <a:pt x="1637414" y="2126512"/>
                      </a:cubicBezTo>
                      <a:cubicBezTo>
                        <a:pt x="1651591" y="2119424"/>
                        <a:pt x="1664335" y="2108002"/>
                        <a:pt x="1679944" y="2105247"/>
                      </a:cubicBezTo>
                      <a:cubicBezTo>
                        <a:pt x="1735419" y="2095457"/>
                        <a:pt x="1804112" y="2105201"/>
                        <a:pt x="1860698" y="2083981"/>
                      </a:cubicBezTo>
                      <a:cubicBezTo>
                        <a:pt x="1875539" y="2078416"/>
                        <a:pt x="1888660" y="2068960"/>
                        <a:pt x="1903228" y="2062716"/>
                      </a:cubicBezTo>
                      <a:cubicBezTo>
                        <a:pt x="1913530" y="2058301"/>
                        <a:pt x="1924824" y="2056499"/>
                        <a:pt x="1935126" y="2052084"/>
                      </a:cubicBezTo>
                      <a:cubicBezTo>
                        <a:pt x="1949694" y="2045840"/>
                        <a:pt x="1963088" y="2037063"/>
                        <a:pt x="1977656" y="2030819"/>
                      </a:cubicBezTo>
                      <a:cubicBezTo>
                        <a:pt x="1987958" y="2026404"/>
                        <a:pt x="1999529" y="2025198"/>
                        <a:pt x="2009554" y="2020186"/>
                      </a:cubicBezTo>
                      <a:cubicBezTo>
                        <a:pt x="2028038" y="2010944"/>
                        <a:pt x="2045192" y="1999241"/>
                        <a:pt x="2062717" y="1988288"/>
                      </a:cubicBezTo>
                      <a:cubicBezTo>
                        <a:pt x="2073553" y="1981515"/>
                        <a:pt x="2084797" y="1975204"/>
                        <a:pt x="2094614" y="1967023"/>
                      </a:cubicBezTo>
                      <a:cubicBezTo>
                        <a:pt x="2106166" y="1957397"/>
                        <a:pt x="2113457" y="1942586"/>
                        <a:pt x="2126512" y="1935126"/>
                      </a:cubicBezTo>
                      <a:cubicBezTo>
                        <a:pt x="2139200" y="1927876"/>
                        <a:pt x="2154865" y="1928037"/>
                        <a:pt x="2169042" y="1924493"/>
                      </a:cubicBezTo>
                      <a:cubicBezTo>
                        <a:pt x="2206477" y="1868340"/>
                        <a:pt x="2171292" y="1913451"/>
                        <a:pt x="2232837" y="1860698"/>
                      </a:cubicBezTo>
                      <a:cubicBezTo>
                        <a:pt x="2269418" y="1829343"/>
                        <a:pt x="2260094" y="1833171"/>
                        <a:pt x="2286000" y="1796902"/>
                      </a:cubicBezTo>
                      <a:cubicBezTo>
                        <a:pt x="2296300" y="1782482"/>
                        <a:pt x="2307736" y="1768890"/>
                        <a:pt x="2317898" y="1754372"/>
                      </a:cubicBezTo>
                      <a:cubicBezTo>
                        <a:pt x="2332554" y="1733435"/>
                        <a:pt x="2360428" y="1690577"/>
                        <a:pt x="2360428" y="1690577"/>
                      </a:cubicBezTo>
                      <a:cubicBezTo>
                        <a:pt x="2367659" y="1661653"/>
                        <a:pt x="2368640" y="1637466"/>
                        <a:pt x="2392326" y="1616149"/>
                      </a:cubicBezTo>
                      <a:cubicBezTo>
                        <a:pt x="2418670" y="1592440"/>
                        <a:pt x="2452325" y="1577415"/>
                        <a:pt x="2477386" y="1552354"/>
                      </a:cubicBezTo>
                      <a:lnTo>
                        <a:pt x="2509284" y="1520456"/>
                      </a:lnTo>
                      <a:cubicBezTo>
                        <a:pt x="2512828" y="1509823"/>
                        <a:pt x="2515982" y="1499052"/>
                        <a:pt x="2519917" y="1488558"/>
                      </a:cubicBezTo>
                      <a:cubicBezTo>
                        <a:pt x="2526619" y="1470687"/>
                        <a:pt x="2540179" y="1454455"/>
                        <a:pt x="2541182" y="1435395"/>
                      </a:cubicBezTo>
                      <a:cubicBezTo>
                        <a:pt x="2543796" y="1385719"/>
                        <a:pt x="2537928" y="1335734"/>
                        <a:pt x="2530549" y="1286540"/>
                      </a:cubicBezTo>
                      <a:cubicBezTo>
                        <a:pt x="2527224" y="1264372"/>
                        <a:pt x="2514721" y="1244490"/>
                        <a:pt x="2509284" y="1222744"/>
                      </a:cubicBezTo>
                      <a:cubicBezTo>
                        <a:pt x="2505740" y="1208567"/>
                        <a:pt x="2502665" y="1194265"/>
                        <a:pt x="2498651" y="1180214"/>
                      </a:cubicBezTo>
                      <a:cubicBezTo>
                        <a:pt x="2495572" y="1169437"/>
                        <a:pt x="2490450" y="1159257"/>
                        <a:pt x="2488019" y="1148316"/>
                      </a:cubicBezTo>
                      <a:cubicBezTo>
                        <a:pt x="2483342" y="1127271"/>
                        <a:pt x="2481614" y="1105661"/>
                        <a:pt x="2477386" y="1084521"/>
                      </a:cubicBezTo>
                      <a:cubicBezTo>
                        <a:pt x="2466303" y="1029107"/>
                        <a:pt x="2469636" y="1057396"/>
                        <a:pt x="2456121" y="1010093"/>
                      </a:cubicBezTo>
                      <a:cubicBezTo>
                        <a:pt x="2429419" y="916637"/>
                        <a:pt x="2460350" y="1012146"/>
                        <a:pt x="2434856" y="935665"/>
                      </a:cubicBezTo>
                      <a:cubicBezTo>
                        <a:pt x="2431312" y="907312"/>
                        <a:pt x="2429490" y="878690"/>
                        <a:pt x="2424224" y="850605"/>
                      </a:cubicBezTo>
                      <a:cubicBezTo>
                        <a:pt x="2418838" y="821879"/>
                        <a:pt x="2402958" y="765544"/>
                        <a:pt x="2402958" y="765544"/>
                      </a:cubicBezTo>
                      <a:cubicBezTo>
                        <a:pt x="2399414" y="645042"/>
                        <a:pt x="2415336" y="522375"/>
                        <a:pt x="2392326" y="404037"/>
                      </a:cubicBezTo>
                      <a:cubicBezTo>
                        <a:pt x="2388048" y="382034"/>
                        <a:pt x="2328531" y="382772"/>
                        <a:pt x="2328531" y="382772"/>
                      </a:cubicBezTo>
                      <a:cubicBezTo>
                        <a:pt x="2293089" y="386316"/>
                        <a:pt x="2257410" y="387989"/>
                        <a:pt x="2222205" y="393405"/>
                      </a:cubicBezTo>
                      <a:cubicBezTo>
                        <a:pt x="2211128" y="395109"/>
                        <a:pt x="2201248" y="401606"/>
                        <a:pt x="2190307" y="404037"/>
                      </a:cubicBezTo>
                      <a:cubicBezTo>
                        <a:pt x="2169262" y="408714"/>
                        <a:pt x="2147557" y="409993"/>
                        <a:pt x="2126512" y="414670"/>
                      </a:cubicBezTo>
                      <a:cubicBezTo>
                        <a:pt x="2115571" y="417101"/>
                        <a:pt x="2105709" y="423717"/>
                        <a:pt x="2094614" y="425302"/>
                      </a:cubicBezTo>
                      <a:cubicBezTo>
                        <a:pt x="2055861" y="430838"/>
                        <a:pt x="2016535" y="431361"/>
                        <a:pt x="1977656" y="435935"/>
                      </a:cubicBezTo>
                      <a:cubicBezTo>
                        <a:pt x="1956245" y="438454"/>
                        <a:pt x="1935126" y="443024"/>
                        <a:pt x="1913861" y="446568"/>
                      </a:cubicBezTo>
                      <a:cubicBezTo>
                        <a:pt x="1839433" y="439479"/>
                        <a:pt x="1761785" y="448089"/>
                        <a:pt x="1690577" y="425302"/>
                      </a:cubicBezTo>
                      <a:cubicBezTo>
                        <a:pt x="1666236" y="417513"/>
                        <a:pt x="1662224" y="382772"/>
                        <a:pt x="1648047" y="361507"/>
                      </a:cubicBezTo>
                      <a:lnTo>
                        <a:pt x="1605517" y="297712"/>
                      </a:lnTo>
                      <a:lnTo>
                        <a:pt x="1584251" y="276447"/>
                      </a:lnTo>
                      <a:cubicBezTo>
                        <a:pt x="1577163" y="255182"/>
                        <a:pt x="1568422" y="234397"/>
                        <a:pt x="1562986" y="212651"/>
                      </a:cubicBezTo>
                      <a:cubicBezTo>
                        <a:pt x="1559442" y="198474"/>
                        <a:pt x="1561483" y="181532"/>
                        <a:pt x="1552354" y="170121"/>
                      </a:cubicBezTo>
                      <a:cubicBezTo>
                        <a:pt x="1545353" y="161369"/>
                        <a:pt x="1530253" y="164931"/>
                        <a:pt x="1520456" y="159488"/>
                      </a:cubicBezTo>
                      <a:cubicBezTo>
                        <a:pt x="1498115" y="147076"/>
                        <a:pt x="1477926" y="131135"/>
                        <a:pt x="1456661" y="116958"/>
                      </a:cubicBezTo>
                      <a:cubicBezTo>
                        <a:pt x="1446028" y="109870"/>
                        <a:pt x="1436886" y="99734"/>
                        <a:pt x="1424763" y="95693"/>
                      </a:cubicBezTo>
                      <a:lnTo>
                        <a:pt x="1392865" y="85061"/>
                      </a:lnTo>
                      <a:cubicBezTo>
                        <a:pt x="1366663" y="65409"/>
                        <a:pt x="1340239" y="41628"/>
                        <a:pt x="1307805" y="31898"/>
                      </a:cubicBezTo>
                      <a:cubicBezTo>
                        <a:pt x="1287156" y="25703"/>
                        <a:pt x="1265221" y="25121"/>
                        <a:pt x="1244010" y="21265"/>
                      </a:cubicBezTo>
                      <a:cubicBezTo>
                        <a:pt x="1194502" y="12264"/>
                        <a:pt x="1193837" y="11381"/>
                        <a:pt x="1148317" y="0"/>
                      </a:cubicBezTo>
                      <a:cubicBezTo>
                        <a:pt x="1121438" y="5376"/>
                        <a:pt x="1074634" y="9888"/>
                        <a:pt x="1052624" y="31898"/>
                      </a:cubicBezTo>
                      <a:cubicBezTo>
                        <a:pt x="1044699" y="39823"/>
                        <a:pt x="1047434" y="53998"/>
                        <a:pt x="1041991" y="63795"/>
                      </a:cubicBezTo>
                      <a:cubicBezTo>
                        <a:pt x="1029579" y="86136"/>
                        <a:pt x="1013638" y="106326"/>
                        <a:pt x="999461" y="127591"/>
                      </a:cubicBezTo>
                      <a:cubicBezTo>
                        <a:pt x="992373" y="138223"/>
                        <a:pt x="990319" y="155447"/>
                        <a:pt x="978196" y="159488"/>
                      </a:cubicBezTo>
                      <a:lnTo>
                        <a:pt x="946298" y="170121"/>
                      </a:lnTo>
                      <a:cubicBezTo>
                        <a:pt x="925033" y="191386"/>
                        <a:pt x="892013" y="205386"/>
                        <a:pt x="882503" y="233916"/>
                      </a:cubicBezTo>
                      <a:cubicBezTo>
                        <a:pt x="878959" y="244549"/>
                        <a:pt x="877313" y="256017"/>
                        <a:pt x="871870" y="265814"/>
                      </a:cubicBezTo>
                      <a:cubicBezTo>
                        <a:pt x="859458" y="288155"/>
                        <a:pt x="837422" y="305363"/>
                        <a:pt x="829340" y="329609"/>
                      </a:cubicBezTo>
                      <a:cubicBezTo>
                        <a:pt x="817122" y="366262"/>
                        <a:pt x="818708" y="391633"/>
                        <a:pt x="808075" y="393405"/>
                      </a:cubicBezTo>
                      <a:close/>
                    </a:path>
                  </a:pathLst>
                </a:custGeom>
                <a:solidFill>
                  <a:srgbClr val="FFFF99"/>
                </a:solidFill>
                <a:ln>
                  <a:solidFill>
                    <a:srgbClr val="FFFF99"/>
                  </a:solidFill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4" name="Рисунок 13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84609" y="4027016"/>
                  <a:ext cx="1514097" cy="1329992"/>
                </a:xfrm>
                <a:prstGeom prst="rect">
                  <a:avLst/>
                </a:prstGeom>
              </p:spPr>
            </p:pic>
          </p:grpSp>
          <p:grpSp>
            <p:nvGrpSpPr>
              <p:cNvPr id="50" name="Группа 49"/>
              <p:cNvGrpSpPr/>
              <p:nvPr/>
            </p:nvGrpSpPr>
            <p:grpSpPr>
              <a:xfrm>
                <a:off x="5857114" y="4167072"/>
                <a:ext cx="3273664" cy="2741911"/>
                <a:chOff x="354402" y="1868897"/>
                <a:chExt cx="2159325" cy="2668183"/>
              </a:xfrm>
            </p:grpSpPr>
            <p:sp>
              <p:nvSpPr>
                <p:cNvPr id="7" name="Полилиния 6"/>
                <p:cNvSpPr/>
                <p:nvPr/>
              </p:nvSpPr>
              <p:spPr>
                <a:xfrm rot="16656005">
                  <a:off x="160780" y="2193548"/>
                  <a:ext cx="2537154" cy="2149910"/>
                </a:xfrm>
                <a:custGeom>
                  <a:avLst/>
                  <a:gdLst>
                    <a:gd name="connsiteX0" fmla="*/ 563525 w 1488558"/>
                    <a:gd name="connsiteY0" fmla="*/ 393405 h 1244010"/>
                    <a:gd name="connsiteX1" fmla="*/ 574158 w 1488558"/>
                    <a:gd name="connsiteY1" fmla="*/ 308345 h 1244010"/>
                    <a:gd name="connsiteX2" fmla="*/ 595423 w 1488558"/>
                    <a:gd name="connsiteY2" fmla="*/ 244549 h 1244010"/>
                    <a:gd name="connsiteX3" fmla="*/ 616688 w 1488558"/>
                    <a:gd name="connsiteY3" fmla="*/ 170121 h 1244010"/>
                    <a:gd name="connsiteX4" fmla="*/ 637953 w 1488558"/>
                    <a:gd name="connsiteY4" fmla="*/ 106326 h 1244010"/>
                    <a:gd name="connsiteX5" fmla="*/ 733646 w 1488558"/>
                    <a:gd name="connsiteY5" fmla="*/ 21266 h 1244010"/>
                    <a:gd name="connsiteX6" fmla="*/ 797442 w 1488558"/>
                    <a:gd name="connsiteY6" fmla="*/ 0 h 1244010"/>
                    <a:gd name="connsiteX7" fmla="*/ 903767 w 1488558"/>
                    <a:gd name="connsiteY7" fmla="*/ 21266 h 1244010"/>
                    <a:gd name="connsiteX8" fmla="*/ 935665 w 1488558"/>
                    <a:gd name="connsiteY8" fmla="*/ 42531 h 1244010"/>
                    <a:gd name="connsiteX9" fmla="*/ 967563 w 1488558"/>
                    <a:gd name="connsiteY9" fmla="*/ 74428 h 1244010"/>
                    <a:gd name="connsiteX10" fmla="*/ 1010093 w 1488558"/>
                    <a:gd name="connsiteY10" fmla="*/ 138224 h 1244010"/>
                    <a:gd name="connsiteX11" fmla="*/ 1041991 w 1488558"/>
                    <a:gd name="connsiteY11" fmla="*/ 212652 h 1244010"/>
                    <a:gd name="connsiteX12" fmla="*/ 1073888 w 1488558"/>
                    <a:gd name="connsiteY12" fmla="*/ 287079 h 1244010"/>
                    <a:gd name="connsiteX13" fmla="*/ 1148316 w 1488558"/>
                    <a:gd name="connsiteY13" fmla="*/ 350875 h 1244010"/>
                    <a:gd name="connsiteX14" fmla="*/ 1180214 w 1488558"/>
                    <a:gd name="connsiteY14" fmla="*/ 372140 h 1244010"/>
                    <a:gd name="connsiteX15" fmla="*/ 1244009 w 1488558"/>
                    <a:gd name="connsiteY15" fmla="*/ 414670 h 1244010"/>
                    <a:gd name="connsiteX16" fmla="*/ 1275907 w 1488558"/>
                    <a:gd name="connsiteY16" fmla="*/ 435935 h 1244010"/>
                    <a:gd name="connsiteX17" fmla="*/ 1307805 w 1488558"/>
                    <a:gd name="connsiteY17" fmla="*/ 467833 h 1244010"/>
                    <a:gd name="connsiteX18" fmla="*/ 1339702 w 1488558"/>
                    <a:gd name="connsiteY18" fmla="*/ 478466 h 1244010"/>
                    <a:gd name="connsiteX19" fmla="*/ 1382232 w 1488558"/>
                    <a:gd name="connsiteY19" fmla="*/ 542261 h 1244010"/>
                    <a:gd name="connsiteX20" fmla="*/ 1392865 w 1488558"/>
                    <a:gd name="connsiteY20" fmla="*/ 574159 h 1244010"/>
                    <a:gd name="connsiteX21" fmla="*/ 1414130 w 1488558"/>
                    <a:gd name="connsiteY21" fmla="*/ 606056 h 1244010"/>
                    <a:gd name="connsiteX22" fmla="*/ 1424763 w 1488558"/>
                    <a:gd name="connsiteY22" fmla="*/ 637954 h 1244010"/>
                    <a:gd name="connsiteX23" fmla="*/ 1446028 w 1488558"/>
                    <a:gd name="connsiteY23" fmla="*/ 723014 h 1244010"/>
                    <a:gd name="connsiteX24" fmla="*/ 1456660 w 1488558"/>
                    <a:gd name="connsiteY24" fmla="*/ 765545 h 1244010"/>
                    <a:gd name="connsiteX25" fmla="*/ 1477925 w 1488558"/>
                    <a:gd name="connsiteY25" fmla="*/ 829340 h 1244010"/>
                    <a:gd name="connsiteX26" fmla="*/ 1488558 w 1488558"/>
                    <a:gd name="connsiteY26" fmla="*/ 882503 h 1244010"/>
                    <a:gd name="connsiteX27" fmla="*/ 1477925 w 1488558"/>
                    <a:gd name="connsiteY27" fmla="*/ 999461 h 1244010"/>
                    <a:gd name="connsiteX28" fmla="*/ 1467293 w 1488558"/>
                    <a:gd name="connsiteY28" fmla="*/ 1041991 h 1244010"/>
                    <a:gd name="connsiteX29" fmla="*/ 1424763 w 1488558"/>
                    <a:gd name="connsiteY29" fmla="*/ 1105786 h 1244010"/>
                    <a:gd name="connsiteX30" fmla="*/ 1392865 w 1488558"/>
                    <a:gd name="connsiteY30" fmla="*/ 1127052 h 1244010"/>
                    <a:gd name="connsiteX31" fmla="*/ 1382232 w 1488558"/>
                    <a:gd name="connsiteY31" fmla="*/ 1158949 h 1244010"/>
                    <a:gd name="connsiteX32" fmla="*/ 1318437 w 1488558"/>
                    <a:gd name="connsiteY32" fmla="*/ 1190847 h 1244010"/>
                    <a:gd name="connsiteX33" fmla="*/ 1286539 w 1488558"/>
                    <a:gd name="connsiteY33" fmla="*/ 1212112 h 1244010"/>
                    <a:gd name="connsiteX34" fmla="*/ 1201479 w 1488558"/>
                    <a:gd name="connsiteY34" fmla="*/ 1233377 h 1244010"/>
                    <a:gd name="connsiteX35" fmla="*/ 1169581 w 1488558"/>
                    <a:gd name="connsiteY35" fmla="*/ 1244010 h 1244010"/>
                    <a:gd name="connsiteX36" fmla="*/ 925032 w 1488558"/>
                    <a:gd name="connsiteY36" fmla="*/ 1233377 h 1244010"/>
                    <a:gd name="connsiteX37" fmla="*/ 765544 w 1488558"/>
                    <a:gd name="connsiteY37" fmla="*/ 1190847 h 1244010"/>
                    <a:gd name="connsiteX38" fmla="*/ 680484 w 1488558"/>
                    <a:gd name="connsiteY38" fmla="*/ 1169582 h 1244010"/>
                    <a:gd name="connsiteX39" fmla="*/ 648586 w 1488558"/>
                    <a:gd name="connsiteY39" fmla="*/ 1158949 h 1244010"/>
                    <a:gd name="connsiteX40" fmla="*/ 574158 w 1488558"/>
                    <a:gd name="connsiteY40" fmla="*/ 1137684 h 1244010"/>
                    <a:gd name="connsiteX41" fmla="*/ 510363 w 1488558"/>
                    <a:gd name="connsiteY41" fmla="*/ 1105786 h 1244010"/>
                    <a:gd name="connsiteX42" fmla="*/ 425302 w 1488558"/>
                    <a:gd name="connsiteY42" fmla="*/ 1052624 h 1244010"/>
                    <a:gd name="connsiteX43" fmla="*/ 318977 w 1488558"/>
                    <a:gd name="connsiteY43" fmla="*/ 978196 h 1244010"/>
                    <a:gd name="connsiteX44" fmla="*/ 233916 w 1488558"/>
                    <a:gd name="connsiteY44" fmla="*/ 935666 h 1244010"/>
                    <a:gd name="connsiteX45" fmla="*/ 148856 w 1488558"/>
                    <a:gd name="connsiteY45" fmla="*/ 893135 h 1244010"/>
                    <a:gd name="connsiteX46" fmla="*/ 116958 w 1488558"/>
                    <a:gd name="connsiteY46" fmla="*/ 861238 h 1244010"/>
                    <a:gd name="connsiteX47" fmla="*/ 53163 w 1488558"/>
                    <a:gd name="connsiteY47" fmla="*/ 744279 h 1244010"/>
                    <a:gd name="connsiteX48" fmla="*/ 31898 w 1488558"/>
                    <a:gd name="connsiteY48" fmla="*/ 712382 h 1244010"/>
                    <a:gd name="connsiteX49" fmla="*/ 21265 w 1488558"/>
                    <a:gd name="connsiteY49" fmla="*/ 669852 h 1244010"/>
                    <a:gd name="connsiteX50" fmla="*/ 0 w 1488558"/>
                    <a:gd name="connsiteY50" fmla="*/ 606056 h 1244010"/>
                    <a:gd name="connsiteX51" fmla="*/ 95693 w 1488558"/>
                    <a:gd name="connsiteY51" fmla="*/ 606056 h 1244010"/>
                    <a:gd name="connsiteX52" fmla="*/ 159488 w 1488558"/>
                    <a:gd name="connsiteY52" fmla="*/ 627321 h 1244010"/>
                    <a:gd name="connsiteX53" fmla="*/ 255181 w 1488558"/>
                    <a:gd name="connsiteY53" fmla="*/ 680484 h 1244010"/>
                    <a:gd name="connsiteX54" fmla="*/ 350874 w 1488558"/>
                    <a:gd name="connsiteY54" fmla="*/ 754912 h 1244010"/>
                    <a:gd name="connsiteX55" fmla="*/ 414670 w 1488558"/>
                    <a:gd name="connsiteY55" fmla="*/ 776177 h 1244010"/>
                    <a:gd name="connsiteX56" fmla="*/ 510363 w 1488558"/>
                    <a:gd name="connsiteY56" fmla="*/ 850605 h 1244010"/>
                    <a:gd name="connsiteX57" fmla="*/ 574158 w 1488558"/>
                    <a:gd name="connsiteY57" fmla="*/ 871870 h 1244010"/>
                    <a:gd name="connsiteX58" fmla="*/ 606056 w 1488558"/>
                    <a:gd name="connsiteY58" fmla="*/ 882503 h 1244010"/>
                    <a:gd name="connsiteX59" fmla="*/ 637953 w 1488558"/>
                    <a:gd name="connsiteY59" fmla="*/ 893135 h 1244010"/>
                    <a:gd name="connsiteX60" fmla="*/ 797442 w 1488558"/>
                    <a:gd name="connsiteY60" fmla="*/ 850605 h 1244010"/>
                    <a:gd name="connsiteX61" fmla="*/ 818707 w 1488558"/>
                    <a:gd name="connsiteY61" fmla="*/ 818707 h 1244010"/>
                    <a:gd name="connsiteX62" fmla="*/ 839972 w 1488558"/>
                    <a:gd name="connsiteY62" fmla="*/ 744279 h 1244010"/>
                    <a:gd name="connsiteX63" fmla="*/ 861237 w 1488558"/>
                    <a:gd name="connsiteY63" fmla="*/ 669852 h 1244010"/>
                    <a:gd name="connsiteX64" fmla="*/ 850605 w 1488558"/>
                    <a:gd name="connsiteY64" fmla="*/ 584791 h 1244010"/>
                    <a:gd name="connsiteX65" fmla="*/ 839972 w 1488558"/>
                    <a:gd name="connsiteY65" fmla="*/ 552893 h 1244010"/>
                    <a:gd name="connsiteX66" fmla="*/ 744279 w 1488558"/>
                    <a:gd name="connsiteY66" fmla="*/ 499731 h 1244010"/>
                    <a:gd name="connsiteX67" fmla="*/ 701749 w 1488558"/>
                    <a:gd name="connsiteY67" fmla="*/ 489098 h 1244010"/>
                    <a:gd name="connsiteX68" fmla="*/ 499730 w 1488558"/>
                    <a:gd name="connsiteY68" fmla="*/ 457200 h 1244010"/>
                    <a:gd name="connsiteX69" fmla="*/ 563525 w 1488558"/>
                    <a:gd name="connsiteY69" fmla="*/ 393405 h 1244010"/>
                    <a:gd name="connsiteX0" fmla="*/ 563525 w 1488558"/>
                    <a:gd name="connsiteY0" fmla="*/ 393405 h 1244010"/>
                    <a:gd name="connsiteX1" fmla="*/ 512257 w 1488558"/>
                    <a:gd name="connsiteY1" fmla="*/ 361479 h 1244010"/>
                    <a:gd name="connsiteX2" fmla="*/ 574158 w 1488558"/>
                    <a:gd name="connsiteY2" fmla="*/ 308345 h 1244010"/>
                    <a:gd name="connsiteX3" fmla="*/ 595423 w 1488558"/>
                    <a:gd name="connsiteY3" fmla="*/ 244549 h 1244010"/>
                    <a:gd name="connsiteX4" fmla="*/ 616688 w 1488558"/>
                    <a:gd name="connsiteY4" fmla="*/ 170121 h 1244010"/>
                    <a:gd name="connsiteX5" fmla="*/ 637953 w 1488558"/>
                    <a:gd name="connsiteY5" fmla="*/ 106326 h 1244010"/>
                    <a:gd name="connsiteX6" fmla="*/ 733646 w 1488558"/>
                    <a:gd name="connsiteY6" fmla="*/ 21266 h 1244010"/>
                    <a:gd name="connsiteX7" fmla="*/ 797442 w 1488558"/>
                    <a:gd name="connsiteY7" fmla="*/ 0 h 1244010"/>
                    <a:gd name="connsiteX8" fmla="*/ 903767 w 1488558"/>
                    <a:gd name="connsiteY8" fmla="*/ 21266 h 1244010"/>
                    <a:gd name="connsiteX9" fmla="*/ 935665 w 1488558"/>
                    <a:gd name="connsiteY9" fmla="*/ 42531 h 1244010"/>
                    <a:gd name="connsiteX10" fmla="*/ 967563 w 1488558"/>
                    <a:gd name="connsiteY10" fmla="*/ 74428 h 1244010"/>
                    <a:gd name="connsiteX11" fmla="*/ 1010093 w 1488558"/>
                    <a:gd name="connsiteY11" fmla="*/ 138224 h 1244010"/>
                    <a:gd name="connsiteX12" fmla="*/ 1041991 w 1488558"/>
                    <a:gd name="connsiteY12" fmla="*/ 212652 h 1244010"/>
                    <a:gd name="connsiteX13" fmla="*/ 1073888 w 1488558"/>
                    <a:gd name="connsiteY13" fmla="*/ 287079 h 1244010"/>
                    <a:gd name="connsiteX14" fmla="*/ 1148316 w 1488558"/>
                    <a:gd name="connsiteY14" fmla="*/ 350875 h 1244010"/>
                    <a:gd name="connsiteX15" fmla="*/ 1180214 w 1488558"/>
                    <a:gd name="connsiteY15" fmla="*/ 372140 h 1244010"/>
                    <a:gd name="connsiteX16" fmla="*/ 1244009 w 1488558"/>
                    <a:gd name="connsiteY16" fmla="*/ 414670 h 1244010"/>
                    <a:gd name="connsiteX17" fmla="*/ 1275907 w 1488558"/>
                    <a:gd name="connsiteY17" fmla="*/ 435935 h 1244010"/>
                    <a:gd name="connsiteX18" fmla="*/ 1307805 w 1488558"/>
                    <a:gd name="connsiteY18" fmla="*/ 467833 h 1244010"/>
                    <a:gd name="connsiteX19" fmla="*/ 1339702 w 1488558"/>
                    <a:gd name="connsiteY19" fmla="*/ 478466 h 1244010"/>
                    <a:gd name="connsiteX20" fmla="*/ 1382232 w 1488558"/>
                    <a:gd name="connsiteY20" fmla="*/ 542261 h 1244010"/>
                    <a:gd name="connsiteX21" fmla="*/ 1392865 w 1488558"/>
                    <a:gd name="connsiteY21" fmla="*/ 574159 h 1244010"/>
                    <a:gd name="connsiteX22" fmla="*/ 1414130 w 1488558"/>
                    <a:gd name="connsiteY22" fmla="*/ 606056 h 1244010"/>
                    <a:gd name="connsiteX23" fmla="*/ 1424763 w 1488558"/>
                    <a:gd name="connsiteY23" fmla="*/ 637954 h 1244010"/>
                    <a:gd name="connsiteX24" fmla="*/ 1446028 w 1488558"/>
                    <a:gd name="connsiteY24" fmla="*/ 723014 h 1244010"/>
                    <a:gd name="connsiteX25" fmla="*/ 1456660 w 1488558"/>
                    <a:gd name="connsiteY25" fmla="*/ 765545 h 1244010"/>
                    <a:gd name="connsiteX26" fmla="*/ 1477925 w 1488558"/>
                    <a:gd name="connsiteY26" fmla="*/ 829340 h 1244010"/>
                    <a:gd name="connsiteX27" fmla="*/ 1488558 w 1488558"/>
                    <a:gd name="connsiteY27" fmla="*/ 882503 h 1244010"/>
                    <a:gd name="connsiteX28" fmla="*/ 1477925 w 1488558"/>
                    <a:gd name="connsiteY28" fmla="*/ 999461 h 1244010"/>
                    <a:gd name="connsiteX29" fmla="*/ 1467293 w 1488558"/>
                    <a:gd name="connsiteY29" fmla="*/ 1041991 h 1244010"/>
                    <a:gd name="connsiteX30" fmla="*/ 1424763 w 1488558"/>
                    <a:gd name="connsiteY30" fmla="*/ 1105786 h 1244010"/>
                    <a:gd name="connsiteX31" fmla="*/ 1392865 w 1488558"/>
                    <a:gd name="connsiteY31" fmla="*/ 1127052 h 1244010"/>
                    <a:gd name="connsiteX32" fmla="*/ 1382232 w 1488558"/>
                    <a:gd name="connsiteY32" fmla="*/ 1158949 h 1244010"/>
                    <a:gd name="connsiteX33" fmla="*/ 1318437 w 1488558"/>
                    <a:gd name="connsiteY33" fmla="*/ 1190847 h 1244010"/>
                    <a:gd name="connsiteX34" fmla="*/ 1286539 w 1488558"/>
                    <a:gd name="connsiteY34" fmla="*/ 1212112 h 1244010"/>
                    <a:gd name="connsiteX35" fmla="*/ 1201479 w 1488558"/>
                    <a:gd name="connsiteY35" fmla="*/ 1233377 h 1244010"/>
                    <a:gd name="connsiteX36" fmla="*/ 1169581 w 1488558"/>
                    <a:gd name="connsiteY36" fmla="*/ 1244010 h 1244010"/>
                    <a:gd name="connsiteX37" fmla="*/ 925032 w 1488558"/>
                    <a:gd name="connsiteY37" fmla="*/ 1233377 h 1244010"/>
                    <a:gd name="connsiteX38" fmla="*/ 765544 w 1488558"/>
                    <a:gd name="connsiteY38" fmla="*/ 1190847 h 1244010"/>
                    <a:gd name="connsiteX39" fmla="*/ 680484 w 1488558"/>
                    <a:gd name="connsiteY39" fmla="*/ 1169582 h 1244010"/>
                    <a:gd name="connsiteX40" fmla="*/ 648586 w 1488558"/>
                    <a:gd name="connsiteY40" fmla="*/ 1158949 h 1244010"/>
                    <a:gd name="connsiteX41" fmla="*/ 574158 w 1488558"/>
                    <a:gd name="connsiteY41" fmla="*/ 1137684 h 1244010"/>
                    <a:gd name="connsiteX42" fmla="*/ 510363 w 1488558"/>
                    <a:gd name="connsiteY42" fmla="*/ 1105786 h 1244010"/>
                    <a:gd name="connsiteX43" fmla="*/ 425302 w 1488558"/>
                    <a:gd name="connsiteY43" fmla="*/ 1052624 h 1244010"/>
                    <a:gd name="connsiteX44" fmla="*/ 318977 w 1488558"/>
                    <a:gd name="connsiteY44" fmla="*/ 978196 h 1244010"/>
                    <a:gd name="connsiteX45" fmla="*/ 233916 w 1488558"/>
                    <a:gd name="connsiteY45" fmla="*/ 935666 h 1244010"/>
                    <a:gd name="connsiteX46" fmla="*/ 148856 w 1488558"/>
                    <a:gd name="connsiteY46" fmla="*/ 893135 h 1244010"/>
                    <a:gd name="connsiteX47" fmla="*/ 116958 w 1488558"/>
                    <a:gd name="connsiteY47" fmla="*/ 861238 h 1244010"/>
                    <a:gd name="connsiteX48" fmla="*/ 53163 w 1488558"/>
                    <a:gd name="connsiteY48" fmla="*/ 744279 h 1244010"/>
                    <a:gd name="connsiteX49" fmla="*/ 31898 w 1488558"/>
                    <a:gd name="connsiteY49" fmla="*/ 712382 h 1244010"/>
                    <a:gd name="connsiteX50" fmla="*/ 21265 w 1488558"/>
                    <a:gd name="connsiteY50" fmla="*/ 669852 h 1244010"/>
                    <a:gd name="connsiteX51" fmla="*/ 0 w 1488558"/>
                    <a:gd name="connsiteY51" fmla="*/ 606056 h 1244010"/>
                    <a:gd name="connsiteX52" fmla="*/ 95693 w 1488558"/>
                    <a:gd name="connsiteY52" fmla="*/ 606056 h 1244010"/>
                    <a:gd name="connsiteX53" fmla="*/ 159488 w 1488558"/>
                    <a:gd name="connsiteY53" fmla="*/ 627321 h 1244010"/>
                    <a:gd name="connsiteX54" fmla="*/ 255181 w 1488558"/>
                    <a:gd name="connsiteY54" fmla="*/ 680484 h 1244010"/>
                    <a:gd name="connsiteX55" fmla="*/ 350874 w 1488558"/>
                    <a:gd name="connsiteY55" fmla="*/ 754912 h 1244010"/>
                    <a:gd name="connsiteX56" fmla="*/ 414670 w 1488558"/>
                    <a:gd name="connsiteY56" fmla="*/ 776177 h 1244010"/>
                    <a:gd name="connsiteX57" fmla="*/ 510363 w 1488558"/>
                    <a:gd name="connsiteY57" fmla="*/ 850605 h 1244010"/>
                    <a:gd name="connsiteX58" fmla="*/ 574158 w 1488558"/>
                    <a:gd name="connsiteY58" fmla="*/ 871870 h 1244010"/>
                    <a:gd name="connsiteX59" fmla="*/ 606056 w 1488558"/>
                    <a:gd name="connsiteY59" fmla="*/ 882503 h 1244010"/>
                    <a:gd name="connsiteX60" fmla="*/ 637953 w 1488558"/>
                    <a:gd name="connsiteY60" fmla="*/ 893135 h 1244010"/>
                    <a:gd name="connsiteX61" fmla="*/ 797442 w 1488558"/>
                    <a:gd name="connsiteY61" fmla="*/ 850605 h 1244010"/>
                    <a:gd name="connsiteX62" fmla="*/ 818707 w 1488558"/>
                    <a:gd name="connsiteY62" fmla="*/ 818707 h 1244010"/>
                    <a:gd name="connsiteX63" fmla="*/ 839972 w 1488558"/>
                    <a:gd name="connsiteY63" fmla="*/ 744279 h 1244010"/>
                    <a:gd name="connsiteX64" fmla="*/ 861237 w 1488558"/>
                    <a:gd name="connsiteY64" fmla="*/ 669852 h 1244010"/>
                    <a:gd name="connsiteX65" fmla="*/ 850605 w 1488558"/>
                    <a:gd name="connsiteY65" fmla="*/ 584791 h 1244010"/>
                    <a:gd name="connsiteX66" fmla="*/ 839972 w 1488558"/>
                    <a:gd name="connsiteY66" fmla="*/ 552893 h 1244010"/>
                    <a:gd name="connsiteX67" fmla="*/ 744279 w 1488558"/>
                    <a:gd name="connsiteY67" fmla="*/ 499731 h 1244010"/>
                    <a:gd name="connsiteX68" fmla="*/ 701749 w 1488558"/>
                    <a:gd name="connsiteY68" fmla="*/ 489098 h 1244010"/>
                    <a:gd name="connsiteX69" fmla="*/ 499730 w 1488558"/>
                    <a:gd name="connsiteY69" fmla="*/ 457200 h 1244010"/>
                    <a:gd name="connsiteX70" fmla="*/ 563525 w 1488558"/>
                    <a:gd name="connsiteY70" fmla="*/ 393405 h 1244010"/>
                    <a:gd name="connsiteX0" fmla="*/ 500246 w 1488558"/>
                    <a:gd name="connsiteY0" fmla="*/ 406431 h 1244010"/>
                    <a:gd name="connsiteX1" fmla="*/ 512257 w 1488558"/>
                    <a:gd name="connsiteY1" fmla="*/ 361479 h 1244010"/>
                    <a:gd name="connsiteX2" fmla="*/ 574158 w 1488558"/>
                    <a:gd name="connsiteY2" fmla="*/ 308345 h 1244010"/>
                    <a:gd name="connsiteX3" fmla="*/ 595423 w 1488558"/>
                    <a:gd name="connsiteY3" fmla="*/ 244549 h 1244010"/>
                    <a:gd name="connsiteX4" fmla="*/ 616688 w 1488558"/>
                    <a:gd name="connsiteY4" fmla="*/ 170121 h 1244010"/>
                    <a:gd name="connsiteX5" fmla="*/ 637953 w 1488558"/>
                    <a:gd name="connsiteY5" fmla="*/ 106326 h 1244010"/>
                    <a:gd name="connsiteX6" fmla="*/ 733646 w 1488558"/>
                    <a:gd name="connsiteY6" fmla="*/ 21266 h 1244010"/>
                    <a:gd name="connsiteX7" fmla="*/ 797442 w 1488558"/>
                    <a:gd name="connsiteY7" fmla="*/ 0 h 1244010"/>
                    <a:gd name="connsiteX8" fmla="*/ 903767 w 1488558"/>
                    <a:gd name="connsiteY8" fmla="*/ 21266 h 1244010"/>
                    <a:gd name="connsiteX9" fmla="*/ 935665 w 1488558"/>
                    <a:gd name="connsiteY9" fmla="*/ 42531 h 1244010"/>
                    <a:gd name="connsiteX10" fmla="*/ 967563 w 1488558"/>
                    <a:gd name="connsiteY10" fmla="*/ 74428 h 1244010"/>
                    <a:gd name="connsiteX11" fmla="*/ 1010093 w 1488558"/>
                    <a:gd name="connsiteY11" fmla="*/ 138224 h 1244010"/>
                    <a:gd name="connsiteX12" fmla="*/ 1041991 w 1488558"/>
                    <a:gd name="connsiteY12" fmla="*/ 212652 h 1244010"/>
                    <a:gd name="connsiteX13" fmla="*/ 1073888 w 1488558"/>
                    <a:gd name="connsiteY13" fmla="*/ 287079 h 1244010"/>
                    <a:gd name="connsiteX14" fmla="*/ 1148316 w 1488558"/>
                    <a:gd name="connsiteY14" fmla="*/ 350875 h 1244010"/>
                    <a:gd name="connsiteX15" fmla="*/ 1180214 w 1488558"/>
                    <a:gd name="connsiteY15" fmla="*/ 372140 h 1244010"/>
                    <a:gd name="connsiteX16" fmla="*/ 1244009 w 1488558"/>
                    <a:gd name="connsiteY16" fmla="*/ 414670 h 1244010"/>
                    <a:gd name="connsiteX17" fmla="*/ 1275907 w 1488558"/>
                    <a:gd name="connsiteY17" fmla="*/ 435935 h 1244010"/>
                    <a:gd name="connsiteX18" fmla="*/ 1307805 w 1488558"/>
                    <a:gd name="connsiteY18" fmla="*/ 467833 h 1244010"/>
                    <a:gd name="connsiteX19" fmla="*/ 1339702 w 1488558"/>
                    <a:gd name="connsiteY19" fmla="*/ 478466 h 1244010"/>
                    <a:gd name="connsiteX20" fmla="*/ 1382232 w 1488558"/>
                    <a:gd name="connsiteY20" fmla="*/ 542261 h 1244010"/>
                    <a:gd name="connsiteX21" fmla="*/ 1392865 w 1488558"/>
                    <a:gd name="connsiteY21" fmla="*/ 574159 h 1244010"/>
                    <a:gd name="connsiteX22" fmla="*/ 1414130 w 1488558"/>
                    <a:gd name="connsiteY22" fmla="*/ 606056 h 1244010"/>
                    <a:gd name="connsiteX23" fmla="*/ 1424763 w 1488558"/>
                    <a:gd name="connsiteY23" fmla="*/ 637954 h 1244010"/>
                    <a:gd name="connsiteX24" fmla="*/ 1446028 w 1488558"/>
                    <a:gd name="connsiteY24" fmla="*/ 723014 h 1244010"/>
                    <a:gd name="connsiteX25" fmla="*/ 1456660 w 1488558"/>
                    <a:gd name="connsiteY25" fmla="*/ 765545 h 1244010"/>
                    <a:gd name="connsiteX26" fmla="*/ 1477925 w 1488558"/>
                    <a:gd name="connsiteY26" fmla="*/ 829340 h 1244010"/>
                    <a:gd name="connsiteX27" fmla="*/ 1488558 w 1488558"/>
                    <a:gd name="connsiteY27" fmla="*/ 882503 h 1244010"/>
                    <a:gd name="connsiteX28" fmla="*/ 1477925 w 1488558"/>
                    <a:gd name="connsiteY28" fmla="*/ 999461 h 1244010"/>
                    <a:gd name="connsiteX29" fmla="*/ 1467293 w 1488558"/>
                    <a:gd name="connsiteY29" fmla="*/ 1041991 h 1244010"/>
                    <a:gd name="connsiteX30" fmla="*/ 1424763 w 1488558"/>
                    <a:gd name="connsiteY30" fmla="*/ 1105786 h 1244010"/>
                    <a:gd name="connsiteX31" fmla="*/ 1392865 w 1488558"/>
                    <a:gd name="connsiteY31" fmla="*/ 1127052 h 1244010"/>
                    <a:gd name="connsiteX32" fmla="*/ 1382232 w 1488558"/>
                    <a:gd name="connsiteY32" fmla="*/ 1158949 h 1244010"/>
                    <a:gd name="connsiteX33" fmla="*/ 1318437 w 1488558"/>
                    <a:gd name="connsiteY33" fmla="*/ 1190847 h 1244010"/>
                    <a:gd name="connsiteX34" fmla="*/ 1286539 w 1488558"/>
                    <a:gd name="connsiteY34" fmla="*/ 1212112 h 1244010"/>
                    <a:gd name="connsiteX35" fmla="*/ 1201479 w 1488558"/>
                    <a:gd name="connsiteY35" fmla="*/ 1233377 h 1244010"/>
                    <a:gd name="connsiteX36" fmla="*/ 1169581 w 1488558"/>
                    <a:gd name="connsiteY36" fmla="*/ 1244010 h 1244010"/>
                    <a:gd name="connsiteX37" fmla="*/ 925032 w 1488558"/>
                    <a:gd name="connsiteY37" fmla="*/ 1233377 h 1244010"/>
                    <a:gd name="connsiteX38" fmla="*/ 765544 w 1488558"/>
                    <a:gd name="connsiteY38" fmla="*/ 1190847 h 1244010"/>
                    <a:gd name="connsiteX39" fmla="*/ 680484 w 1488558"/>
                    <a:gd name="connsiteY39" fmla="*/ 1169582 h 1244010"/>
                    <a:gd name="connsiteX40" fmla="*/ 648586 w 1488558"/>
                    <a:gd name="connsiteY40" fmla="*/ 1158949 h 1244010"/>
                    <a:gd name="connsiteX41" fmla="*/ 574158 w 1488558"/>
                    <a:gd name="connsiteY41" fmla="*/ 1137684 h 1244010"/>
                    <a:gd name="connsiteX42" fmla="*/ 510363 w 1488558"/>
                    <a:gd name="connsiteY42" fmla="*/ 1105786 h 1244010"/>
                    <a:gd name="connsiteX43" fmla="*/ 425302 w 1488558"/>
                    <a:gd name="connsiteY43" fmla="*/ 1052624 h 1244010"/>
                    <a:gd name="connsiteX44" fmla="*/ 318977 w 1488558"/>
                    <a:gd name="connsiteY44" fmla="*/ 978196 h 1244010"/>
                    <a:gd name="connsiteX45" fmla="*/ 233916 w 1488558"/>
                    <a:gd name="connsiteY45" fmla="*/ 935666 h 1244010"/>
                    <a:gd name="connsiteX46" fmla="*/ 148856 w 1488558"/>
                    <a:gd name="connsiteY46" fmla="*/ 893135 h 1244010"/>
                    <a:gd name="connsiteX47" fmla="*/ 116958 w 1488558"/>
                    <a:gd name="connsiteY47" fmla="*/ 861238 h 1244010"/>
                    <a:gd name="connsiteX48" fmla="*/ 53163 w 1488558"/>
                    <a:gd name="connsiteY48" fmla="*/ 744279 h 1244010"/>
                    <a:gd name="connsiteX49" fmla="*/ 31898 w 1488558"/>
                    <a:gd name="connsiteY49" fmla="*/ 712382 h 1244010"/>
                    <a:gd name="connsiteX50" fmla="*/ 21265 w 1488558"/>
                    <a:gd name="connsiteY50" fmla="*/ 669852 h 1244010"/>
                    <a:gd name="connsiteX51" fmla="*/ 0 w 1488558"/>
                    <a:gd name="connsiteY51" fmla="*/ 606056 h 1244010"/>
                    <a:gd name="connsiteX52" fmla="*/ 95693 w 1488558"/>
                    <a:gd name="connsiteY52" fmla="*/ 606056 h 1244010"/>
                    <a:gd name="connsiteX53" fmla="*/ 159488 w 1488558"/>
                    <a:gd name="connsiteY53" fmla="*/ 627321 h 1244010"/>
                    <a:gd name="connsiteX54" fmla="*/ 255181 w 1488558"/>
                    <a:gd name="connsiteY54" fmla="*/ 680484 h 1244010"/>
                    <a:gd name="connsiteX55" fmla="*/ 350874 w 1488558"/>
                    <a:gd name="connsiteY55" fmla="*/ 754912 h 1244010"/>
                    <a:gd name="connsiteX56" fmla="*/ 414670 w 1488558"/>
                    <a:gd name="connsiteY56" fmla="*/ 776177 h 1244010"/>
                    <a:gd name="connsiteX57" fmla="*/ 510363 w 1488558"/>
                    <a:gd name="connsiteY57" fmla="*/ 850605 h 1244010"/>
                    <a:gd name="connsiteX58" fmla="*/ 574158 w 1488558"/>
                    <a:gd name="connsiteY58" fmla="*/ 871870 h 1244010"/>
                    <a:gd name="connsiteX59" fmla="*/ 606056 w 1488558"/>
                    <a:gd name="connsiteY59" fmla="*/ 882503 h 1244010"/>
                    <a:gd name="connsiteX60" fmla="*/ 637953 w 1488558"/>
                    <a:gd name="connsiteY60" fmla="*/ 893135 h 1244010"/>
                    <a:gd name="connsiteX61" fmla="*/ 797442 w 1488558"/>
                    <a:gd name="connsiteY61" fmla="*/ 850605 h 1244010"/>
                    <a:gd name="connsiteX62" fmla="*/ 818707 w 1488558"/>
                    <a:gd name="connsiteY62" fmla="*/ 818707 h 1244010"/>
                    <a:gd name="connsiteX63" fmla="*/ 839972 w 1488558"/>
                    <a:gd name="connsiteY63" fmla="*/ 744279 h 1244010"/>
                    <a:gd name="connsiteX64" fmla="*/ 861237 w 1488558"/>
                    <a:gd name="connsiteY64" fmla="*/ 669852 h 1244010"/>
                    <a:gd name="connsiteX65" fmla="*/ 850605 w 1488558"/>
                    <a:gd name="connsiteY65" fmla="*/ 584791 h 1244010"/>
                    <a:gd name="connsiteX66" fmla="*/ 839972 w 1488558"/>
                    <a:gd name="connsiteY66" fmla="*/ 552893 h 1244010"/>
                    <a:gd name="connsiteX67" fmla="*/ 744279 w 1488558"/>
                    <a:gd name="connsiteY67" fmla="*/ 499731 h 1244010"/>
                    <a:gd name="connsiteX68" fmla="*/ 701749 w 1488558"/>
                    <a:gd name="connsiteY68" fmla="*/ 489098 h 1244010"/>
                    <a:gd name="connsiteX69" fmla="*/ 499730 w 1488558"/>
                    <a:gd name="connsiteY69" fmla="*/ 457200 h 1244010"/>
                    <a:gd name="connsiteX70" fmla="*/ 500246 w 1488558"/>
                    <a:gd name="connsiteY70" fmla="*/ 406431 h 1244010"/>
                    <a:gd name="connsiteX0" fmla="*/ 500246 w 1488558"/>
                    <a:gd name="connsiteY0" fmla="*/ 406431 h 1244010"/>
                    <a:gd name="connsiteX1" fmla="*/ 512257 w 1488558"/>
                    <a:gd name="connsiteY1" fmla="*/ 361479 h 1244010"/>
                    <a:gd name="connsiteX2" fmla="*/ 574158 w 1488558"/>
                    <a:gd name="connsiteY2" fmla="*/ 308345 h 1244010"/>
                    <a:gd name="connsiteX3" fmla="*/ 595423 w 1488558"/>
                    <a:gd name="connsiteY3" fmla="*/ 244549 h 1244010"/>
                    <a:gd name="connsiteX4" fmla="*/ 616688 w 1488558"/>
                    <a:gd name="connsiteY4" fmla="*/ 170121 h 1244010"/>
                    <a:gd name="connsiteX5" fmla="*/ 637953 w 1488558"/>
                    <a:gd name="connsiteY5" fmla="*/ 106326 h 1244010"/>
                    <a:gd name="connsiteX6" fmla="*/ 733646 w 1488558"/>
                    <a:gd name="connsiteY6" fmla="*/ 21266 h 1244010"/>
                    <a:gd name="connsiteX7" fmla="*/ 797442 w 1488558"/>
                    <a:gd name="connsiteY7" fmla="*/ 0 h 1244010"/>
                    <a:gd name="connsiteX8" fmla="*/ 903767 w 1488558"/>
                    <a:gd name="connsiteY8" fmla="*/ 21266 h 1244010"/>
                    <a:gd name="connsiteX9" fmla="*/ 935665 w 1488558"/>
                    <a:gd name="connsiteY9" fmla="*/ 42531 h 1244010"/>
                    <a:gd name="connsiteX10" fmla="*/ 967563 w 1488558"/>
                    <a:gd name="connsiteY10" fmla="*/ 74428 h 1244010"/>
                    <a:gd name="connsiteX11" fmla="*/ 1010093 w 1488558"/>
                    <a:gd name="connsiteY11" fmla="*/ 138224 h 1244010"/>
                    <a:gd name="connsiteX12" fmla="*/ 1041991 w 1488558"/>
                    <a:gd name="connsiteY12" fmla="*/ 212652 h 1244010"/>
                    <a:gd name="connsiteX13" fmla="*/ 1073888 w 1488558"/>
                    <a:gd name="connsiteY13" fmla="*/ 287079 h 1244010"/>
                    <a:gd name="connsiteX14" fmla="*/ 1148316 w 1488558"/>
                    <a:gd name="connsiteY14" fmla="*/ 350875 h 1244010"/>
                    <a:gd name="connsiteX15" fmla="*/ 1180214 w 1488558"/>
                    <a:gd name="connsiteY15" fmla="*/ 372140 h 1244010"/>
                    <a:gd name="connsiteX16" fmla="*/ 1244009 w 1488558"/>
                    <a:gd name="connsiteY16" fmla="*/ 414670 h 1244010"/>
                    <a:gd name="connsiteX17" fmla="*/ 1275907 w 1488558"/>
                    <a:gd name="connsiteY17" fmla="*/ 435935 h 1244010"/>
                    <a:gd name="connsiteX18" fmla="*/ 1307805 w 1488558"/>
                    <a:gd name="connsiteY18" fmla="*/ 467833 h 1244010"/>
                    <a:gd name="connsiteX19" fmla="*/ 1339702 w 1488558"/>
                    <a:gd name="connsiteY19" fmla="*/ 478466 h 1244010"/>
                    <a:gd name="connsiteX20" fmla="*/ 1382232 w 1488558"/>
                    <a:gd name="connsiteY20" fmla="*/ 542261 h 1244010"/>
                    <a:gd name="connsiteX21" fmla="*/ 1392865 w 1488558"/>
                    <a:gd name="connsiteY21" fmla="*/ 574159 h 1244010"/>
                    <a:gd name="connsiteX22" fmla="*/ 1414130 w 1488558"/>
                    <a:gd name="connsiteY22" fmla="*/ 606056 h 1244010"/>
                    <a:gd name="connsiteX23" fmla="*/ 1424763 w 1488558"/>
                    <a:gd name="connsiteY23" fmla="*/ 637954 h 1244010"/>
                    <a:gd name="connsiteX24" fmla="*/ 1446028 w 1488558"/>
                    <a:gd name="connsiteY24" fmla="*/ 723014 h 1244010"/>
                    <a:gd name="connsiteX25" fmla="*/ 1456660 w 1488558"/>
                    <a:gd name="connsiteY25" fmla="*/ 765545 h 1244010"/>
                    <a:gd name="connsiteX26" fmla="*/ 1477925 w 1488558"/>
                    <a:gd name="connsiteY26" fmla="*/ 829340 h 1244010"/>
                    <a:gd name="connsiteX27" fmla="*/ 1488558 w 1488558"/>
                    <a:gd name="connsiteY27" fmla="*/ 882503 h 1244010"/>
                    <a:gd name="connsiteX28" fmla="*/ 1477925 w 1488558"/>
                    <a:gd name="connsiteY28" fmla="*/ 999461 h 1244010"/>
                    <a:gd name="connsiteX29" fmla="*/ 1467293 w 1488558"/>
                    <a:gd name="connsiteY29" fmla="*/ 1041991 h 1244010"/>
                    <a:gd name="connsiteX30" fmla="*/ 1424763 w 1488558"/>
                    <a:gd name="connsiteY30" fmla="*/ 1105786 h 1244010"/>
                    <a:gd name="connsiteX31" fmla="*/ 1392865 w 1488558"/>
                    <a:gd name="connsiteY31" fmla="*/ 1127052 h 1244010"/>
                    <a:gd name="connsiteX32" fmla="*/ 1382232 w 1488558"/>
                    <a:gd name="connsiteY32" fmla="*/ 1158949 h 1244010"/>
                    <a:gd name="connsiteX33" fmla="*/ 1318437 w 1488558"/>
                    <a:gd name="connsiteY33" fmla="*/ 1190847 h 1244010"/>
                    <a:gd name="connsiteX34" fmla="*/ 1286539 w 1488558"/>
                    <a:gd name="connsiteY34" fmla="*/ 1212112 h 1244010"/>
                    <a:gd name="connsiteX35" fmla="*/ 1201479 w 1488558"/>
                    <a:gd name="connsiteY35" fmla="*/ 1233377 h 1244010"/>
                    <a:gd name="connsiteX36" fmla="*/ 1169581 w 1488558"/>
                    <a:gd name="connsiteY36" fmla="*/ 1244010 h 1244010"/>
                    <a:gd name="connsiteX37" fmla="*/ 925032 w 1488558"/>
                    <a:gd name="connsiteY37" fmla="*/ 1233377 h 1244010"/>
                    <a:gd name="connsiteX38" fmla="*/ 765544 w 1488558"/>
                    <a:gd name="connsiteY38" fmla="*/ 1190847 h 1244010"/>
                    <a:gd name="connsiteX39" fmla="*/ 680484 w 1488558"/>
                    <a:gd name="connsiteY39" fmla="*/ 1169582 h 1244010"/>
                    <a:gd name="connsiteX40" fmla="*/ 648586 w 1488558"/>
                    <a:gd name="connsiteY40" fmla="*/ 1158949 h 1244010"/>
                    <a:gd name="connsiteX41" fmla="*/ 574158 w 1488558"/>
                    <a:gd name="connsiteY41" fmla="*/ 1137684 h 1244010"/>
                    <a:gd name="connsiteX42" fmla="*/ 510363 w 1488558"/>
                    <a:gd name="connsiteY42" fmla="*/ 1105786 h 1244010"/>
                    <a:gd name="connsiteX43" fmla="*/ 425302 w 1488558"/>
                    <a:gd name="connsiteY43" fmla="*/ 1052624 h 1244010"/>
                    <a:gd name="connsiteX44" fmla="*/ 318977 w 1488558"/>
                    <a:gd name="connsiteY44" fmla="*/ 978196 h 1244010"/>
                    <a:gd name="connsiteX45" fmla="*/ 233916 w 1488558"/>
                    <a:gd name="connsiteY45" fmla="*/ 935666 h 1244010"/>
                    <a:gd name="connsiteX46" fmla="*/ 148856 w 1488558"/>
                    <a:gd name="connsiteY46" fmla="*/ 893135 h 1244010"/>
                    <a:gd name="connsiteX47" fmla="*/ 116958 w 1488558"/>
                    <a:gd name="connsiteY47" fmla="*/ 861238 h 1244010"/>
                    <a:gd name="connsiteX48" fmla="*/ 53163 w 1488558"/>
                    <a:gd name="connsiteY48" fmla="*/ 744279 h 1244010"/>
                    <a:gd name="connsiteX49" fmla="*/ 31898 w 1488558"/>
                    <a:gd name="connsiteY49" fmla="*/ 712382 h 1244010"/>
                    <a:gd name="connsiteX50" fmla="*/ 21265 w 1488558"/>
                    <a:gd name="connsiteY50" fmla="*/ 669852 h 1244010"/>
                    <a:gd name="connsiteX51" fmla="*/ 0 w 1488558"/>
                    <a:gd name="connsiteY51" fmla="*/ 606056 h 1244010"/>
                    <a:gd name="connsiteX52" fmla="*/ 95693 w 1488558"/>
                    <a:gd name="connsiteY52" fmla="*/ 606056 h 1244010"/>
                    <a:gd name="connsiteX53" fmla="*/ 159488 w 1488558"/>
                    <a:gd name="connsiteY53" fmla="*/ 627321 h 1244010"/>
                    <a:gd name="connsiteX54" fmla="*/ 364606 w 1488558"/>
                    <a:gd name="connsiteY54" fmla="*/ 498256 h 1244010"/>
                    <a:gd name="connsiteX55" fmla="*/ 255181 w 1488558"/>
                    <a:gd name="connsiteY55" fmla="*/ 680484 h 1244010"/>
                    <a:gd name="connsiteX56" fmla="*/ 350874 w 1488558"/>
                    <a:gd name="connsiteY56" fmla="*/ 754912 h 1244010"/>
                    <a:gd name="connsiteX57" fmla="*/ 414670 w 1488558"/>
                    <a:gd name="connsiteY57" fmla="*/ 776177 h 1244010"/>
                    <a:gd name="connsiteX58" fmla="*/ 510363 w 1488558"/>
                    <a:gd name="connsiteY58" fmla="*/ 850605 h 1244010"/>
                    <a:gd name="connsiteX59" fmla="*/ 574158 w 1488558"/>
                    <a:gd name="connsiteY59" fmla="*/ 871870 h 1244010"/>
                    <a:gd name="connsiteX60" fmla="*/ 606056 w 1488558"/>
                    <a:gd name="connsiteY60" fmla="*/ 882503 h 1244010"/>
                    <a:gd name="connsiteX61" fmla="*/ 637953 w 1488558"/>
                    <a:gd name="connsiteY61" fmla="*/ 893135 h 1244010"/>
                    <a:gd name="connsiteX62" fmla="*/ 797442 w 1488558"/>
                    <a:gd name="connsiteY62" fmla="*/ 850605 h 1244010"/>
                    <a:gd name="connsiteX63" fmla="*/ 818707 w 1488558"/>
                    <a:gd name="connsiteY63" fmla="*/ 818707 h 1244010"/>
                    <a:gd name="connsiteX64" fmla="*/ 839972 w 1488558"/>
                    <a:gd name="connsiteY64" fmla="*/ 744279 h 1244010"/>
                    <a:gd name="connsiteX65" fmla="*/ 861237 w 1488558"/>
                    <a:gd name="connsiteY65" fmla="*/ 669852 h 1244010"/>
                    <a:gd name="connsiteX66" fmla="*/ 850605 w 1488558"/>
                    <a:gd name="connsiteY66" fmla="*/ 584791 h 1244010"/>
                    <a:gd name="connsiteX67" fmla="*/ 839972 w 1488558"/>
                    <a:gd name="connsiteY67" fmla="*/ 552893 h 1244010"/>
                    <a:gd name="connsiteX68" fmla="*/ 744279 w 1488558"/>
                    <a:gd name="connsiteY68" fmla="*/ 499731 h 1244010"/>
                    <a:gd name="connsiteX69" fmla="*/ 701749 w 1488558"/>
                    <a:gd name="connsiteY69" fmla="*/ 489098 h 1244010"/>
                    <a:gd name="connsiteX70" fmla="*/ 499730 w 1488558"/>
                    <a:gd name="connsiteY70" fmla="*/ 457200 h 1244010"/>
                    <a:gd name="connsiteX71" fmla="*/ 500246 w 1488558"/>
                    <a:gd name="connsiteY71" fmla="*/ 406431 h 1244010"/>
                    <a:gd name="connsiteX0" fmla="*/ 500246 w 1488558"/>
                    <a:gd name="connsiteY0" fmla="*/ 406431 h 1244010"/>
                    <a:gd name="connsiteX1" fmla="*/ 512257 w 1488558"/>
                    <a:gd name="connsiteY1" fmla="*/ 361479 h 1244010"/>
                    <a:gd name="connsiteX2" fmla="*/ 574158 w 1488558"/>
                    <a:gd name="connsiteY2" fmla="*/ 308345 h 1244010"/>
                    <a:gd name="connsiteX3" fmla="*/ 595423 w 1488558"/>
                    <a:gd name="connsiteY3" fmla="*/ 244549 h 1244010"/>
                    <a:gd name="connsiteX4" fmla="*/ 616688 w 1488558"/>
                    <a:gd name="connsiteY4" fmla="*/ 170121 h 1244010"/>
                    <a:gd name="connsiteX5" fmla="*/ 637953 w 1488558"/>
                    <a:gd name="connsiteY5" fmla="*/ 106326 h 1244010"/>
                    <a:gd name="connsiteX6" fmla="*/ 733646 w 1488558"/>
                    <a:gd name="connsiteY6" fmla="*/ 21266 h 1244010"/>
                    <a:gd name="connsiteX7" fmla="*/ 797442 w 1488558"/>
                    <a:gd name="connsiteY7" fmla="*/ 0 h 1244010"/>
                    <a:gd name="connsiteX8" fmla="*/ 903767 w 1488558"/>
                    <a:gd name="connsiteY8" fmla="*/ 21266 h 1244010"/>
                    <a:gd name="connsiteX9" fmla="*/ 935665 w 1488558"/>
                    <a:gd name="connsiteY9" fmla="*/ 42531 h 1244010"/>
                    <a:gd name="connsiteX10" fmla="*/ 967563 w 1488558"/>
                    <a:gd name="connsiteY10" fmla="*/ 74428 h 1244010"/>
                    <a:gd name="connsiteX11" fmla="*/ 1010093 w 1488558"/>
                    <a:gd name="connsiteY11" fmla="*/ 138224 h 1244010"/>
                    <a:gd name="connsiteX12" fmla="*/ 1041991 w 1488558"/>
                    <a:gd name="connsiteY12" fmla="*/ 212652 h 1244010"/>
                    <a:gd name="connsiteX13" fmla="*/ 1073888 w 1488558"/>
                    <a:gd name="connsiteY13" fmla="*/ 287079 h 1244010"/>
                    <a:gd name="connsiteX14" fmla="*/ 1148316 w 1488558"/>
                    <a:gd name="connsiteY14" fmla="*/ 350875 h 1244010"/>
                    <a:gd name="connsiteX15" fmla="*/ 1180214 w 1488558"/>
                    <a:gd name="connsiteY15" fmla="*/ 372140 h 1244010"/>
                    <a:gd name="connsiteX16" fmla="*/ 1244009 w 1488558"/>
                    <a:gd name="connsiteY16" fmla="*/ 414670 h 1244010"/>
                    <a:gd name="connsiteX17" fmla="*/ 1275907 w 1488558"/>
                    <a:gd name="connsiteY17" fmla="*/ 435935 h 1244010"/>
                    <a:gd name="connsiteX18" fmla="*/ 1307805 w 1488558"/>
                    <a:gd name="connsiteY18" fmla="*/ 467833 h 1244010"/>
                    <a:gd name="connsiteX19" fmla="*/ 1339702 w 1488558"/>
                    <a:gd name="connsiteY19" fmla="*/ 478466 h 1244010"/>
                    <a:gd name="connsiteX20" fmla="*/ 1382232 w 1488558"/>
                    <a:gd name="connsiteY20" fmla="*/ 542261 h 1244010"/>
                    <a:gd name="connsiteX21" fmla="*/ 1392865 w 1488558"/>
                    <a:gd name="connsiteY21" fmla="*/ 574159 h 1244010"/>
                    <a:gd name="connsiteX22" fmla="*/ 1414130 w 1488558"/>
                    <a:gd name="connsiteY22" fmla="*/ 606056 h 1244010"/>
                    <a:gd name="connsiteX23" fmla="*/ 1424763 w 1488558"/>
                    <a:gd name="connsiteY23" fmla="*/ 637954 h 1244010"/>
                    <a:gd name="connsiteX24" fmla="*/ 1446028 w 1488558"/>
                    <a:gd name="connsiteY24" fmla="*/ 723014 h 1244010"/>
                    <a:gd name="connsiteX25" fmla="*/ 1456660 w 1488558"/>
                    <a:gd name="connsiteY25" fmla="*/ 765545 h 1244010"/>
                    <a:gd name="connsiteX26" fmla="*/ 1477925 w 1488558"/>
                    <a:gd name="connsiteY26" fmla="*/ 829340 h 1244010"/>
                    <a:gd name="connsiteX27" fmla="*/ 1488558 w 1488558"/>
                    <a:gd name="connsiteY27" fmla="*/ 882503 h 1244010"/>
                    <a:gd name="connsiteX28" fmla="*/ 1477925 w 1488558"/>
                    <a:gd name="connsiteY28" fmla="*/ 999461 h 1244010"/>
                    <a:gd name="connsiteX29" fmla="*/ 1467293 w 1488558"/>
                    <a:gd name="connsiteY29" fmla="*/ 1041991 h 1244010"/>
                    <a:gd name="connsiteX30" fmla="*/ 1424763 w 1488558"/>
                    <a:gd name="connsiteY30" fmla="*/ 1105786 h 1244010"/>
                    <a:gd name="connsiteX31" fmla="*/ 1392865 w 1488558"/>
                    <a:gd name="connsiteY31" fmla="*/ 1127052 h 1244010"/>
                    <a:gd name="connsiteX32" fmla="*/ 1382232 w 1488558"/>
                    <a:gd name="connsiteY32" fmla="*/ 1158949 h 1244010"/>
                    <a:gd name="connsiteX33" fmla="*/ 1318437 w 1488558"/>
                    <a:gd name="connsiteY33" fmla="*/ 1190847 h 1244010"/>
                    <a:gd name="connsiteX34" fmla="*/ 1286539 w 1488558"/>
                    <a:gd name="connsiteY34" fmla="*/ 1212112 h 1244010"/>
                    <a:gd name="connsiteX35" fmla="*/ 1201479 w 1488558"/>
                    <a:gd name="connsiteY35" fmla="*/ 1233377 h 1244010"/>
                    <a:gd name="connsiteX36" fmla="*/ 1169581 w 1488558"/>
                    <a:gd name="connsiteY36" fmla="*/ 1244010 h 1244010"/>
                    <a:gd name="connsiteX37" fmla="*/ 925032 w 1488558"/>
                    <a:gd name="connsiteY37" fmla="*/ 1233377 h 1244010"/>
                    <a:gd name="connsiteX38" fmla="*/ 765544 w 1488558"/>
                    <a:gd name="connsiteY38" fmla="*/ 1190847 h 1244010"/>
                    <a:gd name="connsiteX39" fmla="*/ 680484 w 1488558"/>
                    <a:gd name="connsiteY39" fmla="*/ 1169582 h 1244010"/>
                    <a:gd name="connsiteX40" fmla="*/ 648586 w 1488558"/>
                    <a:gd name="connsiteY40" fmla="*/ 1158949 h 1244010"/>
                    <a:gd name="connsiteX41" fmla="*/ 574158 w 1488558"/>
                    <a:gd name="connsiteY41" fmla="*/ 1137684 h 1244010"/>
                    <a:gd name="connsiteX42" fmla="*/ 510363 w 1488558"/>
                    <a:gd name="connsiteY42" fmla="*/ 1105786 h 1244010"/>
                    <a:gd name="connsiteX43" fmla="*/ 425302 w 1488558"/>
                    <a:gd name="connsiteY43" fmla="*/ 1052624 h 1244010"/>
                    <a:gd name="connsiteX44" fmla="*/ 318977 w 1488558"/>
                    <a:gd name="connsiteY44" fmla="*/ 978196 h 1244010"/>
                    <a:gd name="connsiteX45" fmla="*/ 233916 w 1488558"/>
                    <a:gd name="connsiteY45" fmla="*/ 935666 h 1244010"/>
                    <a:gd name="connsiteX46" fmla="*/ 148856 w 1488558"/>
                    <a:gd name="connsiteY46" fmla="*/ 893135 h 1244010"/>
                    <a:gd name="connsiteX47" fmla="*/ 116958 w 1488558"/>
                    <a:gd name="connsiteY47" fmla="*/ 861238 h 1244010"/>
                    <a:gd name="connsiteX48" fmla="*/ 53163 w 1488558"/>
                    <a:gd name="connsiteY48" fmla="*/ 744279 h 1244010"/>
                    <a:gd name="connsiteX49" fmla="*/ 31898 w 1488558"/>
                    <a:gd name="connsiteY49" fmla="*/ 712382 h 1244010"/>
                    <a:gd name="connsiteX50" fmla="*/ 21265 w 1488558"/>
                    <a:gd name="connsiteY50" fmla="*/ 669852 h 1244010"/>
                    <a:gd name="connsiteX51" fmla="*/ 0 w 1488558"/>
                    <a:gd name="connsiteY51" fmla="*/ 606056 h 1244010"/>
                    <a:gd name="connsiteX52" fmla="*/ 95693 w 1488558"/>
                    <a:gd name="connsiteY52" fmla="*/ 606056 h 1244010"/>
                    <a:gd name="connsiteX53" fmla="*/ 204903 w 1488558"/>
                    <a:gd name="connsiteY53" fmla="*/ 436381 h 1244010"/>
                    <a:gd name="connsiteX54" fmla="*/ 159488 w 1488558"/>
                    <a:gd name="connsiteY54" fmla="*/ 627321 h 1244010"/>
                    <a:gd name="connsiteX55" fmla="*/ 364606 w 1488558"/>
                    <a:gd name="connsiteY55" fmla="*/ 498256 h 1244010"/>
                    <a:gd name="connsiteX56" fmla="*/ 255181 w 1488558"/>
                    <a:gd name="connsiteY56" fmla="*/ 680484 h 1244010"/>
                    <a:gd name="connsiteX57" fmla="*/ 350874 w 1488558"/>
                    <a:gd name="connsiteY57" fmla="*/ 754912 h 1244010"/>
                    <a:gd name="connsiteX58" fmla="*/ 414670 w 1488558"/>
                    <a:gd name="connsiteY58" fmla="*/ 776177 h 1244010"/>
                    <a:gd name="connsiteX59" fmla="*/ 510363 w 1488558"/>
                    <a:gd name="connsiteY59" fmla="*/ 850605 h 1244010"/>
                    <a:gd name="connsiteX60" fmla="*/ 574158 w 1488558"/>
                    <a:gd name="connsiteY60" fmla="*/ 871870 h 1244010"/>
                    <a:gd name="connsiteX61" fmla="*/ 606056 w 1488558"/>
                    <a:gd name="connsiteY61" fmla="*/ 882503 h 1244010"/>
                    <a:gd name="connsiteX62" fmla="*/ 637953 w 1488558"/>
                    <a:gd name="connsiteY62" fmla="*/ 893135 h 1244010"/>
                    <a:gd name="connsiteX63" fmla="*/ 797442 w 1488558"/>
                    <a:gd name="connsiteY63" fmla="*/ 850605 h 1244010"/>
                    <a:gd name="connsiteX64" fmla="*/ 818707 w 1488558"/>
                    <a:gd name="connsiteY64" fmla="*/ 818707 h 1244010"/>
                    <a:gd name="connsiteX65" fmla="*/ 839972 w 1488558"/>
                    <a:gd name="connsiteY65" fmla="*/ 744279 h 1244010"/>
                    <a:gd name="connsiteX66" fmla="*/ 861237 w 1488558"/>
                    <a:gd name="connsiteY66" fmla="*/ 669852 h 1244010"/>
                    <a:gd name="connsiteX67" fmla="*/ 850605 w 1488558"/>
                    <a:gd name="connsiteY67" fmla="*/ 584791 h 1244010"/>
                    <a:gd name="connsiteX68" fmla="*/ 839972 w 1488558"/>
                    <a:gd name="connsiteY68" fmla="*/ 552893 h 1244010"/>
                    <a:gd name="connsiteX69" fmla="*/ 744279 w 1488558"/>
                    <a:gd name="connsiteY69" fmla="*/ 499731 h 1244010"/>
                    <a:gd name="connsiteX70" fmla="*/ 701749 w 1488558"/>
                    <a:gd name="connsiteY70" fmla="*/ 489098 h 1244010"/>
                    <a:gd name="connsiteX71" fmla="*/ 499730 w 1488558"/>
                    <a:gd name="connsiteY71" fmla="*/ 457200 h 1244010"/>
                    <a:gd name="connsiteX72" fmla="*/ 500246 w 1488558"/>
                    <a:gd name="connsiteY72" fmla="*/ 406431 h 1244010"/>
                    <a:gd name="connsiteX0" fmla="*/ 500246 w 1488558"/>
                    <a:gd name="connsiteY0" fmla="*/ 406431 h 1244010"/>
                    <a:gd name="connsiteX1" fmla="*/ 512257 w 1488558"/>
                    <a:gd name="connsiteY1" fmla="*/ 361479 h 1244010"/>
                    <a:gd name="connsiteX2" fmla="*/ 574158 w 1488558"/>
                    <a:gd name="connsiteY2" fmla="*/ 308345 h 1244010"/>
                    <a:gd name="connsiteX3" fmla="*/ 595423 w 1488558"/>
                    <a:gd name="connsiteY3" fmla="*/ 244549 h 1244010"/>
                    <a:gd name="connsiteX4" fmla="*/ 616688 w 1488558"/>
                    <a:gd name="connsiteY4" fmla="*/ 170121 h 1244010"/>
                    <a:gd name="connsiteX5" fmla="*/ 637953 w 1488558"/>
                    <a:gd name="connsiteY5" fmla="*/ 106326 h 1244010"/>
                    <a:gd name="connsiteX6" fmla="*/ 733646 w 1488558"/>
                    <a:gd name="connsiteY6" fmla="*/ 21266 h 1244010"/>
                    <a:gd name="connsiteX7" fmla="*/ 797442 w 1488558"/>
                    <a:gd name="connsiteY7" fmla="*/ 0 h 1244010"/>
                    <a:gd name="connsiteX8" fmla="*/ 903767 w 1488558"/>
                    <a:gd name="connsiteY8" fmla="*/ 21266 h 1244010"/>
                    <a:gd name="connsiteX9" fmla="*/ 935665 w 1488558"/>
                    <a:gd name="connsiteY9" fmla="*/ 42531 h 1244010"/>
                    <a:gd name="connsiteX10" fmla="*/ 967563 w 1488558"/>
                    <a:gd name="connsiteY10" fmla="*/ 74428 h 1244010"/>
                    <a:gd name="connsiteX11" fmla="*/ 1010093 w 1488558"/>
                    <a:gd name="connsiteY11" fmla="*/ 138224 h 1244010"/>
                    <a:gd name="connsiteX12" fmla="*/ 1041991 w 1488558"/>
                    <a:gd name="connsiteY12" fmla="*/ 212652 h 1244010"/>
                    <a:gd name="connsiteX13" fmla="*/ 1073888 w 1488558"/>
                    <a:gd name="connsiteY13" fmla="*/ 287079 h 1244010"/>
                    <a:gd name="connsiteX14" fmla="*/ 1148316 w 1488558"/>
                    <a:gd name="connsiteY14" fmla="*/ 350875 h 1244010"/>
                    <a:gd name="connsiteX15" fmla="*/ 1180214 w 1488558"/>
                    <a:gd name="connsiteY15" fmla="*/ 372140 h 1244010"/>
                    <a:gd name="connsiteX16" fmla="*/ 1244009 w 1488558"/>
                    <a:gd name="connsiteY16" fmla="*/ 414670 h 1244010"/>
                    <a:gd name="connsiteX17" fmla="*/ 1275907 w 1488558"/>
                    <a:gd name="connsiteY17" fmla="*/ 435935 h 1244010"/>
                    <a:gd name="connsiteX18" fmla="*/ 1307805 w 1488558"/>
                    <a:gd name="connsiteY18" fmla="*/ 467833 h 1244010"/>
                    <a:gd name="connsiteX19" fmla="*/ 1339702 w 1488558"/>
                    <a:gd name="connsiteY19" fmla="*/ 478466 h 1244010"/>
                    <a:gd name="connsiteX20" fmla="*/ 1382232 w 1488558"/>
                    <a:gd name="connsiteY20" fmla="*/ 542261 h 1244010"/>
                    <a:gd name="connsiteX21" fmla="*/ 1392865 w 1488558"/>
                    <a:gd name="connsiteY21" fmla="*/ 574159 h 1244010"/>
                    <a:gd name="connsiteX22" fmla="*/ 1414130 w 1488558"/>
                    <a:gd name="connsiteY22" fmla="*/ 606056 h 1244010"/>
                    <a:gd name="connsiteX23" fmla="*/ 1424763 w 1488558"/>
                    <a:gd name="connsiteY23" fmla="*/ 637954 h 1244010"/>
                    <a:gd name="connsiteX24" fmla="*/ 1446028 w 1488558"/>
                    <a:gd name="connsiteY24" fmla="*/ 723014 h 1244010"/>
                    <a:gd name="connsiteX25" fmla="*/ 1456660 w 1488558"/>
                    <a:gd name="connsiteY25" fmla="*/ 765545 h 1244010"/>
                    <a:gd name="connsiteX26" fmla="*/ 1477925 w 1488558"/>
                    <a:gd name="connsiteY26" fmla="*/ 829340 h 1244010"/>
                    <a:gd name="connsiteX27" fmla="*/ 1488558 w 1488558"/>
                    <a:gd name="connsiteY27" fmla="*/ 882503 h 1244010"/>
                    <a:gd name="connsiteX28" fmla="*/ 1477925 w 1488558"/>
                    <a:gd name="connsiteY28" fmla="*/ 999461 h 1244010"/>
                    <a:gd name="connsiteX29" fmla="*/ 1467293 w 1488558"/>
                    <a:gd name="connsiteY29" fmla="*/ 1041991 h 1244010"/>
                    <a:gd name="connsiteX30" fmla="*/ 1424763 w 1488558"/>
                    <a:gd name="connsiteY30" fmla="*/ 1105786 h 1244010"/>
                    <a:gd name="connsiteX31" fmla="*/ 1392865 w 1488558"/>
                    <a:gd name="connsiteY31" fmla="*/ 1127052 h 1244010"/>
                    <a:gd name="connsiteX32" fmla="*/ 1382232 w 1488558"/>
                    <a:gd name="connsiteY32" fmla="*/ 1158949 h 1244010"/>
                    <a:gd name="connsiteX33" fmla="*/ 1318437 w 1488558"/>
                    <a:gd name="connsiteY33" fmla="*/ 1190847 h 1244010"/>
                    <a:gd name="connsiteX34" fmla="*/ 1286539 w 1488558"/>
                    <a:gd name="connsiteY34" fmla="*/ 1212112 h 1244010"/>
                    <a:gd name="connsiteX35" fmla="*/ 1201479 w 1488558"/>
                    <a:gd name="connsiteY35" fmla="*/ 1233377 h 1244010"/>
                    <a:gd name="connsiteX36" fmla="*/ 1169581 w 1488558"/>
                    <a:gd name="connsiteY36" fmla="*/ 1244010 h 1244010"/>
                    <a:gd name="connsiteX37" fmla="*/ 925032 w 1488558"/>
                    <a:gd name="connsiteY37" fmla="*/ 1233377 h 1244010"/>
                    <a:gd name="connsiteX38" fmla="*/ 765544 w 1488558"/>
                    <a:gd name="connsiteY38" fmla="*/ 1190847 h 1244010"/>
                    <a:gd name="connsiteX39" fmla="*/ 680484 w 1488558"/>
                    <a:gd name="connsiteY39" fmla="*/ 1169582 h 1244010"/>
                    <a:gd name="connsiteX40" fmla="*/ 648586 w 1488558"/>
                    <a:gd name="connsiteY40" fmla="*/ 1158949 h 1244010"/>
                    <a:gd name="connsiteX41" fmla="*/ 574158 w 1488558"/>
                    <a:gd name="connsiteY41" fmla="*/ 1137684 h 1244010"/>
                    <a:gd name="connsiteX42" fmla="*/ 510363 w 1488558"/>
                    <a:gd name="connsiteY42" fmla="*/ 1105786 h 1244010"/>
                    <a:gd name="connsiteX43" fmla="*/ 425302 w 1488558"/>
                    <a:gd name="connsiteY43" fmla="*/ 1052624 h 1244010"/>
                    <a:gd name="connsiteX44" fmla="*/ 318977 w 1488558"/>
                    <a:gd name="connsiteY44" fmla="*/ 978196 h 1244010"/>
                    <a:gd name="connsiteX45" fmla="*/ 233916 w 1488558"/>
                    <a:gd name="connsiteY45" fmla="*/ 935666 h 1244010"/>
                    <a:gd name="connsiteX46" fmla="*/ 148856 w 1488558"/>
                    <a:gd name="connsiteY46" fmla="*/ 893135 h 1244010"/>
                    <a:gd name="connsiteX47" fmla="*/ 116958 w 1488558"/>
                    <a:gd name="connsiteY47" fmla="*/ 861238 h 1244010"/>
                    <a:gd name="connsiteX48" fmla="*/ 53163 w 1488558"/>
                    <a:gd name="connsiteY48" fmla="*/ 744279 h 1244010"/>
                    <a:gd name="connsiteX49" fmla="*/ 31898 w 1488558"/>
                    <a:gd name="connsiteY49" fmla="*/ 712382 h 1244010"/>
                    <a:gd name="connsiteX50" fmla="*/ 21265 w 1488558"/>
                    <a:gd name="connsiteY50" fmla="*/ 669852 h 1244010"/>
                    <a:gd name="connsiteX51" fmla="*/ 0 w 1488558"/>
                    <a:gd name="connsiteY51" fmla="*/ 606056 h 1244010"/>
                    <a:gd name="connsiteX52" fmla="*/ 95693 w 1488558"/>
                    <a:gd name="connsiteY52" fmla="*/ 606056 h 1244010"/>
                    <a:gd name="connsiteX53" fmla="*/ 204903 w 1488558"/>
                    <a:gd name="connsiteY53" fmla="*/ 436381 h 1244010"/>
                    <a:gd name="connsiteX54" fmla="*/ 313165 w 1488558"/>
                    <a:gd name="connsiteY54" fmla="*/ 415644 h 1244010"/>
                    <a:gd name="connsiteX55" fmla="*/ 364606 w 1488558"/>
                    <a:gd name="connsiteY55" fmla="*/ 498256 h 1244010"/>
                    <a:gd name="connsiteX56" fmla="*/ 255181 w 1488558"/>
                    <a:gd name="connsiteY56" fmla="*/ 680484 h 1244010"/>
                    <a:gd name="connsiteX57" fmla="*/ 350874 w 1488558"/>
                    <a:gd name="connsiteY57" fmla="*/ 754912 h 1244010"/>
                    <a:gd name="connsiteX58" fmla="*/ 414670 w 1488558"/>
                    <a:gd name="connsiteY58" fmla="*/ 776177 h 1244010"/>
                    <a:gd name="connsiteX59" fmla="*/ 510363 w 1488558"/>
                    <a:gd name="connsiteY59" fmla="*/ 850605 h 1244010"/>
                    <a:gd name="connsiteX60" fmla="*/ 574158 w 1488558"/>
                    <a:gd name="connsiteY60" fmla="*/ 871870 h 1244010"/>
                    <a:gd name="connsiteX61" fmla="*/ 606056 w 1488558"/>
                    <a:gd name="connsiteY61" fmla="*/ 882503 h 1244010"/>
                    <a:gd name="connsiteX62" fmla="*/ 637953 w 1488558"/>
                    <a:gd name="connsiteY62" fmla="*/ 893135 h 1244010"/>
                    <a:gd name="connsiteX63" fmla="*/ 797442 w 1488558"/>
                    <a:gd name="connsiteY63" fmla="*/ 850605 h 1244010"/>
                    <a:gd name="connsiteX64" fmla="*/ 818707 w 1488558"/>
                    <a:gd name="connsiteY64" fmla="*/ 818707 h 1244010"/>
                    <a:gd name="connsiteX65" fmla="*/ 839972 w 1488558"/>
                    <a:gd name="connsiteY65" fmla="*/ 744279 h 1244010"/>
                    <a:gd name="connsiteX66" fmla="*/ 861237 w 1488558"/>
                    <a:gd name="connsiteY66" fmla="*/ 669852 h 1244010"/>
                    <a:gd name="connsiteX67" fmla="*/ 850605 w 1488558"/>
                    <a:gd name="connsiteY67" fmla="*/ 584791 h 1244010"/>
                    <a:gd name="connsiteX68" fmla="*/ 839972 w 1488558"/>
                    <a:gd name="connsiteY68" fmla="*/ 552893 h 1244010"/>
                    <a:gd name="connsiteX69" fmla="*/ 744279 w 1488558"/>
                    <a:gd name="connsiteY69" fmla="*/ 499731 h 1244010"/>
                    <a:gd name="connsiteX70" fmla="*/ 701749 w 1488558"/>
                    <a:gd name="connsiteY70" fmla="*/ 489098 h 1244010"/>
                    <a:gd name="connsiteX71" fmla="*/ 499730 w 1488558"/>
                    <a:gd name="connsiteY71" fmla="*/ 457200 h 1244010"/>
                    <a:gd name="connsiteX72" fmla="*/ 500246 w 1488558"/>
                    <a:gd name="connsiteY72" fmla="*/ 406431 h 1244010"/>
                    <a:gd name="connsiteX0" fmla="*/ 501145 w 1489457"/>
                    <a:gd name="connsiteY0" fmla="*/ 406431 h 1244010"/>
                    <a:gd name="connsiteX1" fmla="*/ 513156 w 1489457"/>
                    <a:gd name="connsiteY1" fmla="*/ 361479 h 1244010"/>
                    <a:gd name="connsiteX2" fmla="*/ 575057 w 1489457"/>
                    <a:gd name="connsiteY2" fmla="*/ 308345 h 1244010"/>
                    <a:gd name="connsiteX3" fmla="*/ 596322 w 1489457"/>
                    <a:gd name="connsiteY3" fmla="*/ 244549 h 1244010"/>
                    <a:gd name="connsiteX4" fmla="*/ 617587 w 1489457"/>
                    <a:gd name="connsiteY4" fmla="*/ 170121 h 1244010"/>
                    <a:gd name="connsiteX5" fmla="*/ 638852 w 1489457"/>
                    <a:gd name="connsiteY5" fmla="*/ 106326 h 1244010"/>
                    <a:gd name="connsiteX6" fmla="*/ 734545 w 1489457"/>
                    <a:gd name="connsiteY6" fmla="*/ 21266 h 1244010"/>
                    <a:gd name="connsiteX7" fmla="*/ 798341 w 1489457"/>
                    <a:gd name="connsiteY7" fmla="*/ 0 h 1244010"/>
                    <a:gd name="connsiteX8" fmla="*/ 904666 w 1489457"/>
                    <a:gd name="connsiteY8" fmla="*/ 21266 h 1244010"/>
                    <a:gd name="connsiteX9" fmla="*/ 936564 w 1489457"/>
                    <a:gd name="connsiteY9" fmla="*/ 42531 h 1244010"/>
                    <a:gd name="connsiteX10" fmla="*/ 968462 w 1489457"/>
                    <a:gd name="connsiteY10" fmla="*/ 74428 h 1244010"/>
                    <a:gd name="connsiteX11" fmla="*/ 1010992 w 1489457"/>
                    <a:gd name="connsiteY11" fmla="*/ 138224 h 1244010"/>
                    <a:gd name="connsiteX12" fmla="*/ 1042890 w 1489457"/>
                    <a:gd name="connsiteY12" fmla="*/ 212652 h 1244010"/>
                    <a:gd name="connsiteX13" fmla="*/ 1074787 w 1489457"/>
                    <a:gd name="connsiteY13" fmla="*/ 287079 h 1244010"/>
                    <a:gd name="connsiteX14" fmla="*/ 1149215 w 1489457"/>
                    <a:gd name="connsiteY14" fmla="*/ 350875 h 1244010"/>
                    <a:gd name="connsiteX15" fmla="*/ 1181113 w 1489457"/>
                    <a:gd name="connsiteY15" fmla="*/ 372140 h 1244010"/>
                    <a:gd name="connsiteX16" fmla="*/ 1244908 w 1489457"/>
                    <a:gd name="connsiteY16" fmla="*/ 414670 h 1244010"/>
                    <a:gd name="connsiteX17" fmla="*/ 1276806 w 1489457"/>
                    <a:gd name="connsiteY17" fmla="*/ 435935 h 1244010"/>
                    <a:gd name="connsiteX18" fmla="*/ 1308704 w 1489457"/>
                    <a:gd name="connsiteY18" fmla="*/ 467833 h 1244010"/>
                    <a:gd name="connsiteX19" fmla="*/ 1340601 w 1489457"/>
                    <a:gd name="connsiteY19" fmla="*/ 478466 h 1244010"/>
                    <a:gd name="connsiteX20" fmla="*/ 1383131 w 1489457"/>
                    <a:gd name="connsiteY20" fmla="*/ 542261 h 1244010"/>
                    <a:gd name="connsiteX21" fmla="*/ 1393764 w 1489457"/>
                    <a:gd name="connsiteY21" fmla="*/ 574159 h 1244010"/>
                    <a:gd name="connsiteX22" fmla="*/ 1415029 w 1489457"/>
                    <a:gd name="connsiteY22" fmla="*/ 606056 h 1244010"/>
                    <a:gd name="connsiteX23" fmla="*/ 1425662 w 1489457"/>
                    <a:gd name="connsiteY23" fmla="*/ 637954 h 1244010"/>
                    <a:gd name="connsiteX24" fmla="*/ 1446927 w 1489457"/>
                    <a:gd name="connsiteY24" fmla="*/ 723014 h 1244010"/>
                    <a:gd name="connsiteX25" fmla="*/ 1457559 w 1489457"/>
                    <a:gd name="connsiteY25" fmla="*/ 765545 h 1244010"/>
                    <a:gd name="connsiteX26" fmla="*/ 1478824 w 1489457"/>
                    <a:gd name="connsiteY26" fmla="*/ 829340 h 1244010"/>
                    <a:gd name="connsiteX27" fmla="*/ 1489457 w 1489457"/>
                    <a:gd name="connsiteY27" fmla="*/ 882503 h 1244010"/>
                    <a:gd name="connsiteX28" fmla="*/ 1478824 w 1489457"/>
                    <a:gd name="connsiteY28" fmla="*/ 999461 h 1244010"/>
                    <a:gd name="connsiteX29" fmla="*/ 1468192 w 1489457"/>
                    <a:gd name="connsiteY29" fmla="*/ 1041991 h 1244010"/>
                    <a:gd name="connsiteX30" fmla="*/ 1425662 w 1489457"/>
                    <a:gd name="connsiteY30" fmla="*/ 1105786 h 1244010"/>
                    <a:gd name="connsiteX31" fmla="*/ 1393764 w 1489457"/>
                    <a:gd name="connsiteY31" fmla="*/ 1127052 h 1244010"/>
                    <a:gd name="connsiteX32" fmla="*/ 1383131 w 1489457"/>
                    <a:gd name="connsiteY32" fmla="*/ 1158949 h 1244010"/>
                    <a:gd name="connsiteX33" fmla="*/ 1319336 w 1489457"/>
                    <a:gd name="connsiteY33" fmla="*/ 1190847 h 1244010"/>
                    <a:gd name="connsiteX34" fmla="*/ 1287438 w 1489457"/>
                    <a:gd name="connsiteY34" fmla="*/ 1212112 h 1244010"/>
                    <a:gd name="connsiteX35" fmla="*/ 1202378 w 1489457"/>
                    <a:gd name="connsiteY35" fmla="*/ 1233377 h 1244010"/>
                    <a:gd name="connsiteX36" fmla="*/ 1170480 w 1489457"/>
                    <a:gd name="connsiteY36" fmla="*/ 1244010 h 1244010"/>
                    <a:gd name="connsiteX37" fmla="*/ 925931 w 1489457"/>
                    <a:gd name="connsiteY37" fmla="*/ 1233377 h 1244010"/>
                    <a:gd name="connsiteX38" fmla="*/ 766443 w 1489457"/>
                    <a:gd name="connsiteY38" fmla="*/ 1190847 h 1244010"/>
                    <a:gd name="connsiteX39" fmla="*/ 681383 w 1489457"/>
                    <a:gd name="connsiteY39" fmla="*/ 1169582 h 1244010"/>
                    <a:gd name="connsiteX40" fmla="*/ 649485 w 1489457"/>
                    <a:gd name="connsiteY40" fmla="*/ 1158949 h 1244010"/>
                    <a:gd name="connsiteX41" fmla="*/ 575057 w 1489457"/>
                    <a:gd name="connsiteY41" fmla="*/ 1137684 h 1244010"/>
                    <a:gd name="connsiteX42" fmla="*/ 511262 w 1489457"/>
                    <a:gd name="connsiteY42" fmla="*/ 1105786 h 1244010"/>
                    <a:gd name="connsiteX43" fmla="*/ 426201 w 1489457"/>
                    <a:gd name="connsiteY43" fmla="*/ 1052624 h 1244010"/>
                    <a:gd name="connsiteX44" fmla="*/ 319876 w 1489457"/>
                    <a:gd name="connsiteY44" fmla="*/ 978196 h 1244010"/>
                    <a:gd name="connsiteX45" fmla="*/ 234815 w 1489457"/>
                    <a:gd name="connsiteY45" fmla="*/ 935666 h 1244010"/>
                    <a:gd name="connsiteX46" fmla="*/ 149755 w 1489457"/>
                    <a:gd name="connsiteY46" fmla="*/ 893135 h 1244010"/>
                    <a:gd name="connsiteX47" fmla="*/ 117857 w 1489457"/>
                    <a:gd name="connsiteY47" fmla="*/ 861238 h 1244010"/>
                    <a:gd name="connsiteX48" fmla="*/ 54062 w 1489457"/>
                    <a:gd name="connsiteY48" fmla="*/ 744279 h 1244010"/>
                    <a:gd name="connsiteX49" fmla="*/ 32797 w 1489457"/>
                    <a:gd name="connsiteY49" fmla="*/ 712382 h 1244010"/>
                    <a:gd name="connsiteX50" fmla="*/ 22164 w 1489457"/>
                    <a:gd name="connsiteY50" fmla="*/ 669852 h 1244010"/>
                    <a:gd name="connsiteX51" fmla="*/ 899 w 1489457"/>
                    <a:gd name="connsiteY51" fmla="*/ 606056 h 1244010"/>
                    <a:gd name="connsiteX52" fmla="*/ 54406 w 1489457"/>
                    <a:gd name="connsiteY52" fmla="*/ 449741 h 1244010"/>
                    <a:gd name="connsiteX53" fmla="*/ 205802 w 1489457"/>
                    <a:gd name="connsiteY53" fmla="*/ 436381 h 1244010"/>
                    <a:gd name="connsiteX54" fmla="*/ 314064 w 1489457"/>
                    <a:gd name="connsiteY54" fmla="*/ 415644 h 1244010"/>
                    <a:gd name="connsiteX55" fmla="*/ 365505 w 1489457"/>
                    <a:gd name="connsiteY55" fmla="*/ 498256 h 1244010"/>
                    <a:gd name="connsiteX56" fmla="*/ 256080 w 1489457"/>
                    <a:gd name="connsiteY56" fmla="*/ 680484 h 1244010"/>
                    <a:gd name="connsiteX57" fmla="*/ 351773 w 1489457"/>
                    <a:gd name="connsiteY57" fmla="*/ 754912 h 1244010"/>
                    <a:gd name="connsiteX58" fmla="*/ 415569 w 1489457"/>
                    <a:gd name="connsiteY58" fmla="*/ 776177 h 1244010"/>
                    <a:gd name="connsiteX59" fmla="*/ 511262 w 1489457"/>
                    <a:gd name="connsiteY59" fmla="*/ 850605 h 1244010"/>
                    <a:gd name="connsiteX60" fmla="*/ 575057 w 1489457"/>
                    <a:gd name="connsiteY60" fmla="*/ 871870 h 1244010"/>
                    <a:gd name="connsiteX61" fmla="*/ 606955 w 1489457"/>
                    <a:gd name="connsiteY61" fmla="*/ 882503 h 1244010"/>
                    <a:gd name="connsiteX62" fmla="*/ 638852 w 1489457"/>
                    <a:gd name="connsiteY62" fmla="*/ 893135 h 1244010"/>
                    <a:gd name="connsiteX63" fmla="*/ 798341 w 1489457"/>
                    <a:gd name="connsiteY63" fmla="*/ 850605 h 1244010"/>
                    <a:gd name="connsiteX64" fmla="*/ 819606 w 1489457"/>
                    <a:gd name="connsiteY64" fmla="*/ 818707 h 1244010"/>
                    <a:gd name="connsiteX65" fmla="*/ 840871 w 1489457"/>
                    <a:gd name="connsiteY65" fmla="*/ 744279 h 1244010"/>
                    <a:gd name="connsiteX66" fmla="*/ 862136 w 1489457"/>
                    <a:gd name="connsiteY66" fmla="*/ 669852 h 1244010"/>
                    <a:gd name="connsiteX67" fmla="*/ 851504 w 1489457"/>
                    <a:gd name="connsiteY67" fmla="*/ 584791 h 1244010"/>
                    <a:gd name="connsiteX68" fmla="*/ 840871 w 1489457"/>
                    <a:gd name="connsiteY68" fmla="*/ 552893 h 1244010"/>
                    <a:gd name="connsiteX69" fmla="*/ 745178 w 1489457"/>
                    <a:gd name="connsiteY69" fmla="*/ 499731 h 1244010"/>
                    <a:gd name="connsiteX70" fmla="*/ 702648 w 1489457"/>
                    <a:gd name="connsiteY70" fmla="*/ 489098 h 1244010"/>
                    <a:gd name="connsiteX71" fmla="*/ 500629 w 1489457"/>
                    <a:gd name="connsiteY71" fmla="*/ 457200 h 1244010"/>
                    <a:gd name="connsiteX72" fmla="*/ 501145 w 1489457"/>
                    <a:gd name="connsiteY72" fmla="*/ 406431 h 1244010"/>
                    <a:gd name="connsiteX0" fmla="*/ 501145 w 1489457"/>
                    <a:gd name="connsiteY0" fmla="*/ 406431 h 1244010"/>
                    <a:gd name="connsiteX1" fmla="*/ 513156 w 1489457"/>
                    <a:gd name="connsiteY1" fmla="*/ 361479 h 1244010"/>
                    <a:gd name="connsiteX2" fmla="*/ 575057 w 1489457"/>
                    <a:gd name="connsiteY2" fmla="*/ 308345 h 1244010"/>
                    <a:gd name="connsiteX3" fmla="*/ 596322 w 1489457"/>
                    <a:gd name="connsiteY3" fmla="*/ 244549 h 1244010"/>
                    <a:gd name="connsiteX4" fmla="*/ 617587 w 1489457"/>
                    <a:gd name="connsiteY4" fmla="*/ 170121 h 1244010"/>
                    <a:gd name="connsiteX5" fmla="*/ 638852 w 1489457"/>
                    <a:gd name="connsiteY5" fmla="*/ 106326 h 1244010"/>
                    <a:gd name="connsiteX6" fmla="*/ 734545 w 1489457"/>
                    <a:gd name="connsiteY6" fmla="*/ 21266 h 1244010"/>
                    <a:gd name="connsiteX7" fmla="*/ 798341 w 1489457"/>
                    <a:gd name="connsiteY7" fmla="*/ 0 h 1244010"/>
                    <a:gd name="connsiteX8" fmla="*/ 904666 w 1489457"/>
                    <a:gd name="connsiteY8" fmla="*/ 21266 h 1244010"/>
                    <a:gd name="connsiteX9" fmla="*/ 936564 w 1489457"/>
                    <a:gd name="connsiteY9" fmla="*/ 42531 h 1244010"/>
                    <a:gd name="connsiteX10" fmla="*/ 968462 w 1489457"/>
                    <a:gd name="connsiteY10" fmla="*/ 74428 h 1244010"/>
                    <a:gd name="connsiteX11" fmla="*/ 1010992 w 1489457"/>
                    <a:gd name="connsiteY11" fmla="*/ 138224 h 1244010"/>
                    <a:gd name="connsiteX12" fmla="*/ 1042890 w 1489457"/>
                    <a:gd name="connsiteY12" fmla="*/ 212652 h 1244010"/>
                    <a:gd name="connsiteX13" fmla="*/ 1074787 w 1489457"/>
                    <a:gd name="connsiteY13" fmla="*/ 287079 h 1244010"/>
                    <a:gd name="connsiteX14" fmla="*/ 1149215 w 1489457"/>
                    <a:gd name="connsiteY14" fmla="*/ 350875 h 1244010"/>
                    <a:gd name="connsiteX15" fmla="*/ 1181113 w 1489457"/>
                    <a:gd name="connsiteY15" fmla="*/ 372140 h 1244010"/>
                    <a:gd name="connsiteX16" fmla="*/ 1244908 w 1489457"/>
                    <a:gd name="connsiteY16" fmla="*/ 414670 h 1244010"/>
                    <a:gd name="connsiteX17" fmla="*/ 1276806 w 1489457"/>
                    <a:gd name="connsiteY17" fmla="*/ 435935 h 1244010"/>
                    <a:gd name="connsiteX18" fmla="*/ 1308704 w 1489457"/>
                    <a:gd name="connsiteY18" fmla="*/ 467833 h 1244010"/>
                    <a:gd name="connsiteX19" fmla="*/ 1340601 w 1489457"/>
                    <a:gd name="connsiteY19" fmla="*/ 478466 h 1244010"/>
                    <a:gd name="connsiteX20" fmla="*/ 1383131 w 1489457"/>
                    <a:gd name="connsiteY20" fmla="*/ 542261 h 1244010"/>
                    <a:gd name="connsiteX21" fmla="*/ 1393764 w 1489457"/>
                    <a:gd name="connsiteY21" fmla="*/ 574159 h 1244010"/>
                    <a:gd name="connsiteX22" fmla="*/ 1415029 w 1489457"/>
                    <a:gd name="connsiteY22" fmla="*/ 606056 h 1244010"/>
                    <a:gd name="connsiteX23" fmla="*/ 1425662 w 1489457"/>
                    <a:gd name="connsiteY23" fmla="*/ 637954 h 1244010"/>
                    <a:gd name="connsiteX24" fmla="*/ 1446927 w 1489457"/>
                    <a:gd name="connsiteY24" fmla="*/ 723014 h 1244010"/>
                    <a:gd name="connsiteX25" fmla="*/ 1457559 w 1489457"/>
                    <a:gd name="connsiteY25" fmla="*/ 765545 h 1244010"/>
                    <a:gd name="connsiteX26" fmla="*/ 1478824 w 1489457"/>
                    <a:gd name="connsiteY26" fmla="*/ 829340 h 1244010"/>
                    <a:gd name="connsiteX27" fmla="*/ 1489457 w 1489457"/>
                    <a:gd name="connsiteY27" fmla="*/ 882503 h 1244010"/>
                    <a:gd name="connsiteX28" fmla="*/ 1478824 w 1489457"/>
                    <a:gd name="connsiteY28" fmla="*/ 999461 h 1244010"/>
                    <a:gd name="connsiteX29" fmla="*/ 1468192 w 1489457"/>
                    <a:gd name="connsiteY29" fmla="*/ 1041991 h 1244010"/>
                    <a:gd name="connsiteX30" fmla="*/ 1425662 w 1489457"/>
                    <a:gd name="connsiteY30" fmla="*/ 1105786 h 1244010"/>
                    <a:gd name="connsiteX31" fmla="*/ 1393764 w 1489457"/>
                    <a:gd name="connsiteY31" fmla="*/ 1127052 h 1244010"/>
                    <a:gd name="connsiteX32" fmla="*/ 1383131 w 1489457"/>
                    <a:gd name="connsiteY32" fmla="*/ 1158949 h 1244010"/>
                    <a:gd name="connsiteX33" fmla="*/ 1319336 w 1489457"/>
                    <a:gd name="connsiteY33" fmla="*/ 1190847 h 1244010"/>
                    <a:gd name="connsiteX34" fmla="*/ 1287438 w 1489457"/>
                    <a:gd name="connsiteY34" fmla="*/ 1212112 h 1244010"/>
                    <a:gd name="connsiteX35" fmla="*/ 1202378 w 1489457"/>
                    <a:gd name="connsiteY35" fmla="*/ 1233377 h 1244010"/>
                    <a:gd name="connsiteX36" fmla="*/ 1170480 w 1489457"/>
                    <a:gd name="connsiteY36" fmla="*/ 1244010 h 1244010"/>
                    <a:gd name="connsiteX37" fmla="*/ 925931 w 1489457"/>
                    <a:gd name="connsiteY37" fmla="*/ 1233377 h 1244010"/>
                    <a:gd name="connsiteX38" fmla="*/ 766443 w 1489457"/>
                    <a:gd name="connsiteY38" fmla="*/ 1190847 h 1244010"/>
                    <a:gd name="connsiteX39" fmla="*/ 681383 w 1489457"/>
                    <a:gd name="connsiteY39" fmla="*/ 1169582 h 1244010"/>
                    <a:gd name="connsiteX40" fmla="*/ 649485 w 1489457"/>
                    <a:gd name="connsiteY40" fmla="*/ 1158949 h 1244010"/>
                    <a:gd name="connsiteX41" fmla="*/ 575057 w 1489457"/>
                    <a:gd name="connsiteY41" fmla="*/ 1137684 h 1244010"/>
                    <a:gd name="connsiteX42" fmla="*/ 511262 w 1489457"/>
                    <a:gd name="connsiteY42" fmla="*/ 1105786 h 1244010"/>
                    <a:gd name="connsiteX43" fmla="*/ 426201 w 1489457"/>
                    <a:gd name="connsiteY43" fmla="*/ 1052624 h 1244010"/>
                    <a:gd name="connsiteX44" fmla="*/ 319876 w 1489457"/>
                    <a:gd name="connsiteY44" fmla="*/ 978196 h 1244010"/>
                    <a:gd name="connsiteX45" fmla="*/ 234815 w 1489457"/>
                    <a:gd name="connsiteY45" fmla="*/ 935666 h 1244010"/>
                    <a:gd name="connsiteX46" fmla="*/ 149755 w 1489457"/>
                    <a:gd name="connsiteY46" fmla="*/ 893135 h 1244010"/>
                    <a:gd name="connsiteX47" fmla="*/ 117857 w 1489457"/>
                    <a:gd name="connsiteY47" fmla="*/ 861238 h 1244010"/>
                    <a:gd name="connsiteX48" fmla="*/ 54062 w 1489457"/>
                    <a:gd name="connsiteY48" fmla="*/ 744279 h 1244010"/>
                    <a:gd name="connsiteX49" fmla="*/ 32797 w 1489457"/>
                    <a:gd name="connsiteY49" fmla="*/ 712382 h 1244010"/>
                    <a:gd name="connsiteX50" fmla="*/ 22164 w 1489457"/>
                    <a:gd name="connsiteY50" fmla="*/ 669852 h 1244010"/>
                    <a:gd name="connsiteX51" fmla="*/ 899 w 1489457"/>
                    <a:gd name="connsiteY51" fmla="*/ 606056 h 1244010"/>
                    <a:gd name="connsiteX52" fmla="*/ 54406 w 1489457"/>
                    <a:gd name="connsiteY52" fmla="*/ 449741 h 1244010"/>
                    <a:gd name="connsiteX53" fmla="*/ 190736 w 1489457"/>
                    <a:gd name="connsiteY53" fmla="*/ 377763 h 1244010"/>
                    <a:gd name="connsiteX54" fmla="*/ 314064 w 1489457"/>
                    <a:gd name="connsiteY54" fmla="*/ 415644 h 1244010"/>
                    <a:gd name="connsiteX55" fmla="*/ 365505 w 1489457"/>
                    <a:gd name="connsiteY55" fmla="*/ 498256 h 1244010"/>
                    <a:gd name="connsiteX56" fmla="*/ 256080 w 1489457"/>
                    <a:gd name="connsiteY56" fmla="*/ 680484 h 1244010"/>
                    <a:gd name="connsiteX57" fmla="*/ 351773 w 1489457"/>
                    <a:gd name="connsiteY57" fmla="*/ 754912 h 1244010"/>
                    <a:gd name="connsiteX58" fmla="*/ 415569 w 1489457"/>
                    <a:gd name="connsiteY58" fmla="*/ 776177 h 1244010"/>
                    <a:gd name="connsiteX59" fmla="*/ 511262 w 1489457"/>
                    <a:gd name="connsiteY59" fmla="*/ 850605 h 1244010"/>
                    <a:gd name="connsiteX60" fmla="*/ 575057 w 1489457"/>
                    <a:gd name="connsiteY60" fmla="*/ 871870 h 1244010"/>
                    <a:gd name="connsiteX61" fmla="*/ 606955 w 1489457"/>
                    <a:gd name="connsiteY61" fmla="*/ 882503 h 1244010"/>
                    <a:gd name="connsiteX62" fmla="*/ 638852 w 1489457"/>
                    <a:gd name="connsiteY62" fmla="*/ 893135 h 1244010"/>
                    <a:gd name="connsiteX63" fmla="*/ 798341 w 1489457"/>
                    <a:gd name="connsiteY63" fmla="*/ 850605 h 1244010"/>
                    <a:gd name="connsiteX64" fmla="*/ 819606 w 1489457"/>
                    <a:gd name="connsiteY64" fmla="*/ 818707 h 1244010"/>
                    <a:gd name="connsiteX65" fmla="*/ 840871 w 1489457"/>
                    <a:gd name="connsiteY65" fmla="*/ 744279 h 1244010"/>
                    <a:gd name="connsiteX66" fmla="*/ 862136 w 1489457"/>
                    <a:gd name="connsiteY66" fmla="*/ 669852 h 1244010"/>
                    <a:gd name="connsiteX67" fmla="*/ 851504 w 1489457"/>
                    <a:gd name="connsiteY67" fmla="*/ 584791 h 1244010"/>
                    <a:gd name="connsiteX68" fmla="*/ 840871 w 1489457"/>
                    <a:gd name="connsiteY68" fmla="*/ 552893 h 1244010"/>
                    <a:gd name="connsiteX69" fmla="*/ 745178 w 1489457"/>
                    <a:gd name="connsiteY69" fmla="*/ 499731 h 1244010"/>
                    <a:gd name="connsiteX70" fmla="*/ 702648 w 1489457"/>
                    <a:gd name="connsiteY70" fmla="*/ 489098 h 1244010"/>
                    <a:gd name="connsiteX71" fmla="*/ 500629 w 1489457"/>
                    <a:gd name="connsiteY71" fmla="*/ 457200 h 1244010"/>
                    <a:gd name="connsiteX72" fmla="*/ 501145 w 1489457"/>
                    <a:gd name="connsiteY72" fmla="*/ 406431 h 1244010"/>
                    <a:gd name="connsiteX0" fmla="*/ 501145 w 1489457"/>
                    <a:gd name="connsiteY0" fmla="*/ 406431 h 1244010"/>
                    <a:gd name="connsiteX1" fmla="*/ 513156 w 1489457"/>
                    <a:gd name="connsiteY1" fmla="*/ 361479 h 1244010"/>
                    <a:gd name="connsiteX2" fmla="*/ 575057 w 1489457"/>
                    <a:gd name="connsiteY2" fmla="*/ 308345 h 1244010"/>
                    <a:gd name="connsiteX3" fmla="*/ 596322 w 1489457"/>
                    <a:gd name="connsiteY3" fmla="*/ 244549 h 1244010"/>
                    <a:gd name="connsiteX4" fmla="*/ 617587 w 1489457"/>
                    <a:gd name="connsiteY4" fmla="*/ 170121 h 1244010"/>
                    <a:gd name="connsiteX5" fmla="*/ 638852 w 1489457"/>
                    <a:gd name="connsiteY5" fmla="*/ 106326 h 1244010"/>
                    <a:gd name="connsiteX6" fmla="*/ 734545 w 1489457"/>
                    <a:gd name="connsiteY6" fmla="*/ 21266 h 1244010"/>
                    <a:gd name="connsiteX7" fmla="*/ 798341 w 1489457"/>
                    <a:gd name="connsiteY7" fmla="*/ 0 h 1244010"/>
                    <a:gd name="connsiteX8" fmla="*/ 904666 w 1489457"/>
                    <a:gd name="connsiteY8" fmla="*/ 21266 h 1244010"/>
                    <a:gd name="connsiteX9" fmla="*/ 936564 w 1489457"/>
                    <a:gd name="connsiteY9" fmla="*/ 42531 h 1244010"/>
                    <a:gd name="connsiteX10" fmla="*/ 968462 w 1489457"/>
                    <a:gd name="connsiteY10" fmla="*/ 74428 h 1244010"/>
                    <a:gd name="connsiteX11" fmla="*/ 1010992 w 1489457"/>
                    <a:gd name="connsiteY11" fmla="*/ 138224 h 1244010"/>
                    <a:gd name="connsiteX12" fmla="*/ 1042890 w 1489457"/>
                    <a:gd name="connsiteY12" fmla="*/ 212652 h 1244010"/>
                    <a:gd name="connsiteX13" fmla="*/ 1074787 w 1489457"/>
                    <a:gd name="connsiteY13" fmla="*/ 287079 h 1244010"/>
                    <a:gd name="connsiteX14" fmla="*/ 1149215 w 1489457"/>
                    <a:gd name="connsiteY14" fmla="*/ 350875 h 1244010"/>
                    <a:gd name="connsiteX15" fmla="*/ 1181113 w 1489457"/>
                    <a:gd name="connsiteY15" fmla="*/ 372140 h 1244010"/>
                    <a:gd name="connsiteX16" fmla="*/ 1244908 w 1489457"/>
                    <a:gd name="connsiteY16" fmla="*/ 414670 h 1244010"/>
                    <a:gd name="connsiteX17" fmla="*/ 1276806 w 1489457"/>
                    <a:gd name="connsiteY17" fmla="*/ 435935 h 1244010"/>
                    <a:gd name="connsiteX18" fmla="*/ 1308704 w 1489457"/>
                    <a:gd name="connsiteY18" fmla="*/ 467833 h 1244010"/>
                    <a:gd name="connsiteX19" fmla="*/ 1340601 w 1489457"/>
                    <a:gd name="connsiteY19" fmla="*/ 478466 h 1244010"/>
                    <a:gd name="connsiteX20" fmla="*/ 1383131 w 1489457"/>
                    <a:gd name="connsiteY20" fmla="*/ 542261 h 1244010"/>
                    <a:gd name="connsiteX21" fmla="*/ 1393764 w 1489457"/>
                    <a:gd name="connsiteY21" fmla="*/ 574159 h 1244010"/>
                    <a:gd name="connsiteX22" fmla="*/ 1415029 w 1489457"/>
                    <a:gd name="connsiteY22" fmla="*/ 606056 h 1244010"/>
                    <a:gd name="connsiteX23" fmla="*/ 1425662 w 1489457"/>
                    <a:gd name="connsiteY23" fmla="*/ 637954 h 1244010"/>
                    <a:gd name="connsiteX24" fmla="*/ 1446927 w 1489457"/>
                    <a:gd name="connsiteY24" fmla="*/ 723014 h 1244010"/>
                    <a:gd name="connsiteX25" fmla="*/ 1457559 w 1489457"/>
                    <a:gd name="connsiteY25" fmla="*/ 765545 h 1244010"/>
                    <a:gd name="connsiteX26" fmla="*/ 1478824 w 1489457"/>
                    <a:gd name="connsiteY26" fmla="*/ 829340 h 1244010"/>
                    <a:gd name="connsiteX27" fmla="*/ 1489457 w 1489457"/>
                    <a:gd name="connsiteY27" fmla="*/ 882503 h 1244010"/>
                    <a:gd name="connsiteX28" fmla="*/ 1478824 w 1489457"/>
                    <a:gd name="connsiteY28" fmla="*/ 999461 h 1244010"/>
                    <a:gd name="connsiteX29" fmla="*/ 1468192 w 1489457"/>
                    <a:gd name="connsiteY29" fmla="*/ 1041991 h 1244010"/>
                    <a:gd name="connsiteX30" fmla="*/ 1425662 w 1489457"/>
                    <a:gd name="connsiteY30" fmla="*/ 1105786 h 1244010"/>
                    <a:gd name="connsiteX31" fmla="*/ 1393764 w 1489457"/>
                    <a:gd name="connsiteY31" fmla="*/ 1127052 h 1244010"/>
                    <a:gd name="connsiteX32" fmla="*/ 1383131 w 1489457"/>
                    <a:gd name="connsiteY32" fmla="*/ 1158949 h 1244010"/>
                    <a:gd name="connsiteX33" fmla="*/ 1319336 w 1489457"/>
                    <a:gd name="connsiteY33" fmla="*/ 1190847 h 1244010"/>
                    <a:gd name="connsiteX34" fmla="*/ 1287438 w 1489457"/>
                    <a:gd name="connsiteY34" fmla="*/ 1212112 h 1244010"/>
                    <a:gd name="connsiteX35" fmla="*/ 1202378 w 1489457"/>
                    <a:gd name="connsiteY35" fmla="*/ 1233377 h 1244010"/>
                    <a:gd name="connsiteX36" fmla="*/ 1170480 w 1489457"/>
                    <a:gd name="connsiteY36" fmla="*/ 1244010 h 1244010"/>
                    <a:gd name="connsiteX37" fmla="*/ 925931 w 1489457"/>
                    <a:gd name="connsiteY37" fmla="*/ 1233377 h 1244010"/>
                    <a:gd name="connsiteX38" fmla="*/ 766443 w 1489457"/>
                    <a:gd name="connsiteY38" fmla="*/ 1190847 h 1244010"/>
                    <a:gd name="connsiteX39" fmla="*/ 681383 w 1489457"/>
                    <a:gd name="connsiteY39" fmla="*/ 1169582 h 1244010"/>
                    <a:gd name="connsiteX40" fmla="*/ 649485 w 1489457"/>
                    <a:gd name="connsiteY40" fmla="*/ 1158949 h 1244010"/>
                    <a:gd name="connsiteX41" fmla="*/ 575057 w 1489457"/>
                    <a:gd name="connsiteY41" fmla="*/ 1137684 h 1244010"/>
                    <a:gd name="connsiteX42" fmla="*/ 511262 w 1489457"/>
                    <a:gd name="connsiteY42" fmla="*/ 1105786 h 1244010"/>
                    <a:gd name="connsiteX43" fmla="*/ 426201 w 1489457"/>
                    <a:gd name="connsiteY43" fmla="*/ 1052624 h 1244010"/>
                    <a:gd name="connsiteX44" fmla="*/ 319876 w 1489457"/>
                    <a:gd name="connsiteY44" fmla="*/ 978196 h 1244010"/>
                    <a:gd name="connsiteX45" fmla="*/ 234815 w 1489457"/>
                    <a:gd name="connsiteY45" fmla="*/ 935666 h 1244010"/>
                    <a:gd name="connsiteX46" fmla="*/ 149755 w 1489457"/>
                    <a:gd name="connsiteY46" fmla="*/ 893135 h 1244010"/>
                    <a:gd name="connsiteX47" fmla="*/ 117857 w 1489457"/>
                    <a:gd name="connsiteY47" fmla="*/ 861238 h 1244010"/>
                    <a:gd name="connsiteX48" fmla="*/ 54062 w 1489457"/>
                    <a:gd name="connsiteY48" fmla="*/ 744279 h 1244010"/>
                    <a:gd name="connsiteX49" fmla="*/ 32797 w 1489457"/>
                    <a:gd name="connsiteY49" fmla="*/ 712382 h 1244010"/>
                    <a:gd name="connsiteX50" fmla="*/ 22164 w 1489457"/>
                    <a:gd name="connsiteY50" fmla="*/ 669852 h 1244010"/>
                    <a:gd name="connsiteX51" fmla="*/ 899 w 1489457"/>
                    <a:gd name="connsiteY51" fmla="*/ 606056 h 1244010"/>
                    <a:gd name="connsiteX52" fmla="*/ 54406 w 1489457"/>
                    <a:gd name="connsiteY52" fmla="*/ 449741 h 1244010"/>
                    <a:gd name="connsiteX53" fmla="*/ 190736 w 1489457"/>
                    <a:gd name="connsiteY53" fmla="*/ 377763 h 1244010"/>
                    <a:gd name="connsiteX54" fmla="*/ 314064 w 1489457"/>
                    <a:gd name="connsiteY54" fmla="*/ 415644 h 1244010"/>
                    <a:gd name="connsiteX55" fmla="*/ 365505 w 1489457"/>
                    <a:gd name="connsiteY55" fmla="*/ 498256 h 1244010"/>
                    <a:gd name="connsiteX56" fmla="*/ 424824 w 1489457"/>
                    <a:gd name="connsiteY56" fmla="*/ 638149 h 1244010"/>
                    <a:gd name="connsiteX57" fmla="*/ 351773 w 1489457"/>
                    <a:gd name="connsiteY57" fmla="*/ 754912 h 1244010"/>
                    <a:gd name="connsiteX58" fmla="*/ 415569 w 1489457"/>
                    <a:gd name="connsiteY58" fmla="*/ 776177 h 1244010"/>
                    <a:gd name="connsiteX59" fmla="*/ 511262 w 1489457"/>
                    <a:gd name="connsiteY59" fmla="*/ 850605 h 1244010"/>
                    <a:gd name="connsiteX60" fmla="*/ 575057 w 1489457"/>
                    <a:gd name="connsiteY60" fmla="*/ 871870 h 1244010"/>
                    <a:gd name="connsiteX61" fmla="*/ 606955 w 1489457"/>
                    <a:gd name="connsiteY61" fmla="*/ 882503 h 1244010"/>
                    <a:gd name="connsiteX62" fmla="*/ 638852 w 1489457"/>
                    <a:gd name="connsiteY62" fmla="*/ 893135 h 1244010"/>
                    <a:gd name="connsiteX63" fmla="*/ 798341 w 1489457"/>
                    <a:gd name="connsiteY63" fmla="*/ 850605 h 1244010"/>
                    <a:gd name="connsiteX64" fmla="*/ 819606 w 1489457"/>
                    <a:gd name="connsiteY64" fmla="*/ 818707 h 1244010"/>
                    <a:gd name="connsiteX65" fmla="*/ 840871 w 1489457"/>
                    <a:gd name="connsiteY65" fmla="*/ 744279 h 1244010"/>
                    <a:gd name="connsiteX66" fmla="*/ 862136 w 1489457"/>
                    <a:gd name="connsiteY66" fmla="*/ 669852 h 1244010"/>
                    <a:gd name="connsiteX67" fmla="*/ 851504 w 1489457"/>
                    <a:gd name="connsiteY67" fmla="*/ 584791 h 1244010"/>
                    <a:gd name="connsiteX68" fmla="*/ 840871 w 1489457"/>
                    <a:gd name="connsiteY68" fmla="*/ 552893 h 1244010"/>
                    <a:gd name="connsiteX69" fmla="*/ 745178 w 1489457"/>
                    <a:gd name="connsiteY69" fmla="*/ 499731 h 1244010"/>
                    <a:gd name="connsiteX70" fmla="*/ 702648 w 1489457"/>
                    <a:gd name="connsiteY70" fmla="*/ 489098 h 1244010"/>
                    <a:gd name="connsiteX71" fmla="*/ 500629 w 1489457"/>
                    <a:gd name="connsiteY71" fmla="*/ 457200 h 1244010"/>
                    <a:gd name="connsiteX72" fmla="*/ 501145 w 1489457"/>
                    <a:gd name="connsiteY72" fmla="*/ 406431 h 1244010"/>
                    <a:gd name="connsiteX0" fmla="*/ 501145 w 1489457"/>
                    <a:gd name="connsiteY0" fmla="*/ 406431 h 1244010"/>
                    <a:gd name="connsiteX1" fmla="*/ 513156 w 1489457"/>
                    <a:gd name="connsiteY1" fmla="*/ 361479 h 1244010"/>
                    <a:gd name="connsiteX2" fmla="*/ 575057 w 1489457"/>
                    <a:gd name="connsiteY2" fmla="*/ 308345 h 1244010"/>
                    <a:gd name="connsiteX3" fmla="*/ 596322 w 1489457"/>
                    <a:gd name="connsiteY3" fmla="*/ 244549 h 1244010"/>
                    <a:gd name="connsiteX4" fmla="*/ 617587 w 1489457"/>
                    <a:gd name="connsiteY4" fmla="*/ 170121 h 1244010"/>
                    <a:gd name="connsiteX5" fmla="*/ 638852 w 1489457"/>
                    <a:gd name="connsiteY5" fmla="*/ 106326 h 1244010"/>
                    <a:gd name="connsiteX6" fmla="*/ 734545 w 1489457"/>
                    <a:gd name="connsiteY6" fmla="*/ 21266 h 1244010"/>
                    <a:gd name="connsiteX7" fmla="*/ 798341 w 1489457"/>
                    <a:gd name="connsiteY7" fmla="*/ 0 h 1244010"/>
                    <a:gd name="connsiteX8" fmla="*/ 904666 w 1489457"/>
                    <a:gd name="connsiteY8" fmla="*/ 21266 h 1244010"/>
                    <a:gd name="connsiteX9" fmla="*/ 936564 w 1489457"/>
                    <a:gd name="connsiteY9" fmla="*/ 42531 h 1244010"/>
                    <a:gd name="connsiteX10" fmla="*/ 968462 w 1489457"/>
                    <a:gd name="connsiteY10" fmla="*/ 74428 h 1244010"/>
                    <a:gd name="connsiteX11" fmla="*/ 1010992 w 1489457"/>
                    <a:gd name="connsiteY11" fmla="*/ 138224 h 1244010"/>
                    <a:gd name="connsiteX12" fmla="*/ 1042890 w 1489457"/>
                    <a:gd name="connsiteY12" fmla="*/ 212652 h 1244010"/>
                    <a:gd name="connsiteX13" fmla="*/ 1074787 w 1489457"/>
                    <a:gd name="connsiteY13" fmla="*/ 287079 h 1244010"/>
                    <a:gd name="connsiteX14" fmla="*/ 1149215 w 1489457"/>
                    <a:gd name="connsiteY14" fmla="*/ 350875 h 1244010"/>
                    <a:gd name="connsiteX15" fmla="*/ 1181113 w 1489457"/>
                    <a:gd name="connsiteY15" fmla="*/ 372140 h 1244010"/>
                    <a:gd name="connsiteX16" fmla="*/ 1244908 w 1489457"/>
                    <a:gd name="connsiteY16" fmla="*/ 414670 h 1244010"/>
                    <a:gd name="connsiteX17" fmla="*/ 1276806 w 1489457"/>
                    <a:gd name="connsiteY17" fmla="*/ 435935 h 1244010"/>
                    <a:gd name="connsiteX18" fmla="*/ 1308704 w 1489457"/>
                    <a:gd name="connsiteY18" fmla="*/ 467833 h 1244010"/>
                    <a:gd name="connsiteX19" fmla="*/ 1340601 w 1489457"/>
                    <a:gd name="connsiteY19" fmla="*/ 478466 h 1244010"/>
                    <a:gd name="connsiteX20" fmla="*/ 1383131 w 1489457"/>
                    <a:gd name="connsiteY20" fmla="*/ 542261 h 1244010"/>
                    <a:gd name="connsiteX21" fmla="*/ 1393764 w 1489457"/>
                    <a:gd name="connsiteY21" fmla="*/ 574159 h 1244010"/>
                    <a:gd name="connsiteX22" fmla="*/ 1415029 w 1489457"/>
                    <a:gd name="connsiteY22" fmla="*/ 606056 h 1244010"/>
                    <a:gd name="connsiteX23" fmla="*/ 1425662 w 1489457"/>
                    <a:gd name="connsiteY23" fmla="*/ 637954 h 1244010"/>
                    <a:gd name="connsiteX24" fmla="*/ 1446927 w 1489457"/>
                    <a:gd name="connsiteY24" fmla="*/ 723014 h 1244010"/>
                    <a:gd name="connsiteX25" fmla="*/ 1457559 w 1489457"/>
                    <a:gd name="connsiteY25" fmla="*/ 765545 h 1244010"/>
                    <a:gd name="connsiteX26" fmla="*/ 1478824 w 1489457"/>
                    <a:gd name="connsiteY26" fmla="*/ 829340 h 1244010"/>
                    <a:gd name="connsiteX27" fmla="*/ 1489457 w 1489457"/>
                    <a:gd name="connsiteY27" fmla="*/ 882503 h 1244010"/>
                    <a:gd name="connsiteX28" fmla="*/ 1478824 w 1489457"/>
                    <a:gd name="connsiteY28" fmla="*/ 999461 h 1244010"/>
                    <a:gd name="connsiteX29" fmla="*/ 1468192 w 1489457"/>
                    <a:gd name="connsiteY29" fmla="*/ 1041991 h 1244010"/>
                    <a:gd name="connsiteX30" fmla="*/ 1425662 w 1489457"/>
                    <a:gd name="connsiteY30" fmla="*/ 1105786 h 1244010"/>
                    <a:gd name="connsiteX31" fmla="*/ 1393764 w 1489457"/>
                    <a:gd name="connsiteY31" fmla="*/ 1127052 h 1244010"/>
                    <a:gd name="connsiteX32" fmla="*/ 1383131 w 1489457"/>
                    <a:gd name="connsiteY32" fmla="*/ 1158949 h 1244010"/>
                    <a:gd name="connsiteX33" fmla="*/ 1319336 w 1489457"/>
                    <a:gd name="connsiteY33" fmla="*/ 1190847 h 1244010"/>
                    <a:gd name="connsiteX34" fmla="*/ 1287438 w 1489457"/>
                    <a:gd name="connsiteY34" fmla="*/ 1212112 h 1244010"/>
                    <a:gd name="connsiteX35" fmla="*/ 1202378 w 1489457"/>
                    <a:gd name="connsiteY35" fmla="*/ 1233377 h 1244010"/>
                    <a:gd name="connsiteX36" fmla="*/ 1170480 w 1489457"/>
                    <a:gd name="connsiteY36" fmla="*/ 1244010 h 1244010"/>
                    <a:gd name="connsiteX37" fmla="*/ 925931 w 1489457"/>
                    <a:gd name="connsiteY37" fmla="*/ 1233377 h 1244010"/>
                    <a:gd name="connsiteX38" fmla="*/ 766443 w 1489457"/>
                    <a:gd name="connsiteY38" fmla="*/ 1190847 h 1244010"/>
                    <a:gd name="connsiteX39" fmla="*/ 681383 w 1489457"/>
                    <a:gd name="connsiteY39" fmla="*/ 1169582 h 1244010"/>
                    <a:gd name="connsiteX40" fmla="*/ 649485 w 1489457"/>
                    <a:gd name="connsiteY40" fmla="*/ 1158949 h 1244010"/>
                    <a:gd name="connsiteX41" fmla="*/ 575057 w 1489457"/>
                    <a:gd name="connsiteY41" fmla="*/ 1137684 h 1244010"/>
                    <a:gd name="connsiteX42" fmla="*/ 511262 w 1489457"/>
                    <a:gd name="connsiteY42" fmla="*/ 1105786 h 1244010"/>
                    <a:gd name="connsiteX43" fmla="*/ 426201 w 1489457"/>
                    <a:gd name="connsiteY43" fmla="*/ 1052624 h 1244010"/>
                    <a:gd name="connsiteX44" fmla="*/ 319876 w 1489457"/>
                    <a:gd name="connsiteY44" fmla="*/ 978196 h 1244010"/>
                    <a:gd name="connsiteX45" fmla="*/ 234815 w 1489457"/>
                    <a:gd name="connsiteY45" fmla="*/ 935666 h 1244010"/>
                    <a:gd name="connsiteX46" fmla="*/ 149755 w 1489457"/>
                    <a:gd name="connsiteY46" fmla="*/ 893135 h 1244010"/>
                    <a:gd name="connsiteX47" fmla="*/ 117857 w 1489457"/>
                    <a:gd name="connsiteY47" fmla="*/ 861238 h 1244010"/>
                    <a:gd name="connsiteX48" fmla="*/ 54062 w 1489457"/>
                    <a:gd name="connsiteY48" fmla="*/ 744279 h 1244010"/>
                    <a:gd name="connsiteX49" fmla="*/ 32797 w 1489457"/>
                    <a:gd name="connsiteY49" fmla="*/ 712382 h 1244010"/>
                    <a:gd name="connsiteX50" fmla="*/ 22164 w 1489457"/>
                    <a:gd name="connsiteY50" fmla="*/ 669852 h 1244010"/>
                    <a:gd name="connsiteX51" fmla="*/ 899 w 1489457"/>
                    <a:gd name="connsiteY51" fmla="*/ 606056 h 1244010"/>
                    <a:gd name="connsiteX52" fmla="*/ 54406 w 1489457"/>
                    <a:gd name="connsiteY52" fmla="*/ 449741 h 1244010"/>
                    <a:gd name="connsiteX53" fmla="*/ 190736 w 1489457"/>
                    <a:gd name="connsiteY53" fmla="*/ 377763 h 1244010"/>
                    <a:gd name="connsiteX54" fmla="*/ 314064 w 1489457"/>
                    <a:gd name="connsiteY54" fmla="*/ 415644 h 1244010"/>
                    <a:gd name="connsiteX55" fmla="*/ 365505 w 1489457"/>
                    <a:gd name="connsiteY55" fmla="*/ 498256 h 1244010"/>
                    <a:gd name="connsiteX56" fmla="*/ 424824 w 1489457"/>
                    <a:gd name="connsiteY56" fmla="*/ 638149 h 1244010"/>
                    <a:gd name="connsiteX57" fmla="*/ 457237 w 1489457"/>
                    <a:gd name="connsiteY57" fmla="*/ 715833 h 1244010"/>
                    <a:gd name="connsiteX58" fmla="*/ 415569 w 1489457"/>
                    <a:gd name="connsiteY58" fmla="*/ 776177 h 1244010"/>
                    <a:gd name="connsiteX59" fmla="*/ 511262 w 1489457"/>
                    <a:gd name="connsiteY59" fmla="*/ 850605 h 1244010"/>
                    <a:gd name="connsiteX60" fmla="*/ 575057 w 1489457"/>
                    <a:gd name="connsiteY60" fmla="*/ 871870 h 1244010"/>
                    <a:gd name="connsiteX61" fmla="*/ 606955 w 1489457"/>
                    <a:gd name="connsiteY61" fmla="*/ 882503 h 1244010"/>
                    <a:gd name="connsiteX62" fmla="*/ 638852 w 1489457"/>
                    <a:gd name="connsiteY62" fmla="*/ 893135 h 1244010"/>
                    <a:gd name="connsiteX63" fmla="*/ 798341 w 1489457"/>
                    <a:gd name="connsiteY63" fmla="*/ 850605 h 1244010"/>
                    <a:gd name="connsiteX64" fmla="*/ 819606 w 1489457"/>
                    <a:gd name="connsiteY64" fmla="*/ 818707 h 1244010"/>
                    <a:gd name="connsiteX65" fmla="*/ 840871 w 1489457"/>
                    <a:gd name="connsiteY65" fmla="*/ 744279 h 1244010"/>
                    <a:gd name="connsiteX66" fmla="*/ 862136 w 1489457"/>
                    <a:gd name="connsiteY66" fmla="*/ 669852 h 1244010"/>
                    <a:gd name="connsiteX67" fmla="*/ 851504 w 1489457"/>
                    <a:gd name="connsiteY67" fmla="*/ 584791 h 1244010"/>
                    <a:gd name="connsiteX68" fmla="*/ 840871 w 1489457"/>
                    <a:gd name="connsiteY68" fmla="*/ 552893 h 1244010"/>
                    <a:gd name="connsiteX69" fmla="*/ 745178 w 1489457"/>
                    <a:gd name="connsiteY69" fmla="*/ 499731 h 1244010"/>
                    <a:gd name="connsiteX70" fmla="*/ 702648 w 1489457"/>
                    <a:gd name="connsiteY70" fmla="*/ 489098 h 1244010"/>
                    <a:gd name="connsiteX71" fmla="*/ 500629 w 1489457"/>
                    <a:gd name="connsiteY71" fmla="*/ 457200 h 1244010"/>
                    <a:gd name="connsiteX72" fmla="*/ 501145 w 1489457"/>
                    <a:gd name="connsiteY72" fmla="*/ 406431 h 1244010"/>
                    <a:gd name="connsiteX0" fmla="*/ 501145 w 1489457"/>
                    <a:gd name="connsiteY0" fmla="*/ 406431 h 1244010"/>
                    <a:gd name="connsiteX1" fmla="*/ 513156 w 1489457"/>
                    <a:gd name="connsiteY1" fmla="*/ 361479 h 1244010"/>
                    <a:gd name="connsiteX2" fmla="*/ 575057 w 1489457"/>
                    <a:gd name="connsiteY2" fmla="*/ 308345 h 1244010"/>
                    <a:gd name="connsiteX3" fmla="*/ 596322 w 1489457"/>
                    <a:gd name="connsiteY3" fmla="*/ 244549 h 1244010"/>
                    <a:gd name="connsiteX4" fmla="*/ 617587 w 1489457"/>
                    <a:gd name="connsiteY4" fmla="*/ 170121 h 1244010"/>
                    <a:gd name="connsiteX5" fmla="*/ 638852 w 1489457"/>
                    <a:gd name="connsiteY5" fmla="*/ 106326 h 1244010"/>
                    <a:gd name="connsiteX6" fmla="*/ 734545 w 1489457"/>
                    <a:gd name="connsiteY6" fmla="*/ 21266 h 1244010"/>
                    <a:gd name="connsiteX7" fmla="*/ 798341 w 1489457"/>
                    <a:gd name="connsiteY7" fmla="*/ 0 h 1244010"/>
                    <a:gd name="connsiteX8" fmla="*/ 904666 w 1489457"/>
                    <a:gd name="connsiteY8" fmla="*/ 21266 h 1244010"/>
                    <a:gd name="connsiteX9" fmla="*/ 936564 w 1489457"/>
                    <a:gd name="connsiteY9" fmla="*/ 42531 h 1244010"/>
                    <a:gd name="connsiteX10" fmla="*/ 968462 w 1489457"/>
                    <a:gd name="connsiteY10" fmla="*/ 74428 h 1244010"/>
                    <a:gd name="connsiteX11" fmla="*/ 1010992 w 1489457"/>
                    <a:gd name="connsiteY11" fmla="*/ 138224 h 1244010"/>
                    <a:gd name="connsiteX12" fmla="*/ 1042890 w 1489457"/>
                    <a:gd name="connsiteY12" fmla="*/ 212652 h 1244010"/>
                    <a:gd name="connsiteX13" fmla="*/ 1074787 w 1489457"/>
                    <a:gd name="connsiteY13" fmla="*/ 287079 h 1244010"/>
                    <a:gd name="connsiteX14" fmla="*/ 1149215 w 1489457"/>
                    <a:gd name="connsiteY14" fmla="*/ 350875 h 1244010"/>
                    <a:gd name="connsiteX15" fmla="*/ 1181113 w 1489457"/>
                    <a:gd name="connsiteY15" fmla="*/ 372140 h 1244010"/>
                    <a:gd name="connsiteX16" fmla="*/ 1244908 w 1489457"/>
                    <a:gd name="connsiteY16" fmla="*/ 414670 h 1244010"/>
                    <a:gd name="connsiteX17" fmla="*/ 1276806 w 1489457"/>
                    <a:gd name="connsiteY17" fmla="*/ 435935 h 1244010"/>
                    <a:gd name="connsiteX18" fmla="*/ 1308704 w 1489457"/>
                    <a:gd name="connsiteY18" fmla="*/ 467833 h 1244010"/>
                    <a:gd name="connsiteX19" fmla="*/ 1340601 w 1489457"/>
                    <a:gd name="connsiteY19" fmla="*/ 478466 h 1244010"/>
                    <a:gd name="connsiteX20" fmla="*/ 1383131 w 1489457"/>
                    <a:gd name="connsiteY20" fmla="*/ 542261 h 1244010"/>
                    <a:gd name="connsiteX21" fmla="*/ 1393764 w 1489457"/>
                    <a:gd name="connsiteY21" fmla="*/ 574159 h 1244010"/>
                    <a:gd name="connsiteX22" fmla="*/ 1415029 w 1489457"/>
                    <a:gd name="connsiteY22" fmla="*/ 606056 h 1244010"/>
                    <a:gd name="connsiteX23" fmla="*/ 1425662 w 1489457"/>
                    <a:gd name="connsiteY23" fmla="*/ 637954 h 1244010"/>
                    <a:gd name="connsiteX24" fmla="*/ 1446927 w 1489457"/>
                    <a:gd name="connsiteY24" fmla="*/ 723014 h 1244010"/>
                    <a:gd name="connsiteX25" fmla="*/ 1457559 w 1489457"/>
                    <a:gd name="connsiteY25" fmla="*/ 765545 h 1244010"/>
                    <a:gd name="connsiteX26" fmla="*/ 1478824 w 1489457"/>
                    <a:gd name="connsiteY26" fmla="*/ 829340 h 1244010"/>
                    <a:gd name="connsiteX27" fmla="*/ 1489457 w 1489457"/>
                    <a:gd name="connsiteY27" fmla="*/ 882503 h 1244010"/>
                    <a:gd name="connsiteX28" fmla="*/ 1478824 w 1489457"/>
                    <a:gd name="connsiteY28" fmla="*/ 999461 h 1244010"/>
                    <a:gd name="connsiteX29" fmla="*/ 1468192 w 1489457"/>
                    <a:gd name="connsiteY29" fmla="*/ 1041991 h 1244010"/>
                    <a:gd name="connsiteX30" fmla="*/ 1425662 w 1489457"/>
                    <a:gd name="connsiteY30" fmla="*/ 1105786 h 1244010"/>
                    <a:gd name="connsiteX31" fmla="*/ 1393764 w 1489457"/>
                    <a:gd name="connsiteY31" fmla="*/ 1127052 h 1244010"/>
                    <a:gd name="connsiteX32" fmla="*/ 1383131 w 1489457"/>
                    <a:gd name="connsiteY32" fmla="*/ 1158949 h 1244010"/>
                    <a:gd name="connsiteX33" fmla="*/ 1319336 w 1489457"/>
                    <a:gd name="connsiteY33" fmla="*/ 1190847 h 1244010"/>
                    <a:gd name="connsiteX34" fmla="*/ 1287438 w 1489457"/>
                    <a:gd name="connsiteY34" fmla="*/ 1212112 h 1244010"/>
                    <a:gd name="connsiteX35" fmla="*/ 1202378 w 1489457"/>
                    <a:gd name="connsiteY35" fmla="*/ 1233377 h 1244010"/>
                    <a:gd name="connsiteX36" fmla="*/ 1170480 w 1489457"/>
                    <a:gd name="connsiteY36" fmla="*/ 1244010 h 1244010"/>
                    <a:gd name="connsiteX37" fmla="*/ 925931 w 1489457"/>
                    <a:gd name="connsiteY37" fmla="*/ 1233377 h 1244010"/>
                    <a:gd name="connsiteX38" fmla="*/ 766443 w 1489457"/>
                    <a:gd name="connsiteY38" fmla="*/ 1190847 h 1244010"/>
                    <a:gd name="connsiteX39" fmla="*/ 681383 w 1489457"/>
                    <a:gd name="connsiteY39" fmla="*/ 1169582 h 1244010"/>
                    <a:gd name="connsiteX40" fmla="*/ 649485 w 1489457"/>
                    <a:gd name="connsiteY40" fmla="*/ 1158949 h 1244010"/>
                    <a:gd name="connsiteX41" fmla="*/ 575057 w 1489457"/>
                    <a:gd name="connsiteY41" fmla="*/ 1137684 h 1244010"/>
                    <a:gd name="connsiteX42" fmla="*/ 511262 w 1489457"/>
                    <a:gd name="connsiteY42" fmla="*/ 1105786 h 1244010"/>
                    <a:gd name="connsiteX43" fmla="*/ 426201 w 1489457"/>
                    <a:gd name="connsiteY43" fmla="*/ 1052624 h 1244010"/>
                    <a:gd name="connsiteX44" fmla="*/ 319876 w 1489457"/>
                    <a:gd name="connsiteY44" fmla="*/ 978196 h 1244010"/>
                    <a:gd name="connsiteX45" fmla="*/ 234815 w 1489457"/>
                    <a:gd name="connsiteY45" fmla="*/ 935666 h 1244010"/>
                    <a:gd name="connsiteX46" fmla="*/ 149755 w 1489457"/>
                    <a:gd name="connsiteY46" fmla="*/ 893135 h 1244010"/>
                    <a:gd name="connsiteX47" fmla="*/ 117857 w 1489457"/>
                    <a:gd name="connsiteY47" fmla="*/ 861238 h 1244010"/>
                    <a:gd name="connsiteX48" fmla="*/ 54062 w 1489457"/>
                    <a:gd name="connsiteY48" fmla="*/ 744279 h 1244010"/>
                    <a:gd name="connsiteX49" fmla="*/ 32797 w 1489457"/>
                    <a:gd name="connsiteY49" fmla="*/ 712382 h 1244010"/>
                    <a:gd name="connsiteX50" fmla="*/ 22164 w 1489457"/>
                    <a:gd name="connsiteY50" fmla="*/ 669852 h 1244010"/>
                    <a:gd name="connsiteX51" fmla="*/ 899 w 1489457"/>
                    <a:gd name="connsiteY51" fmla="*/ 606056 h 1244010"/>
                    <a:gd name="connsiteX52" fmla="*/ 54406 w 1489457"/>
                    <a:gd name="connsiteY52" fmla="*/ 449741 h 1244010"/>
                    <a:gd name="connsiteX53" fmla="*/ 190736 w 1489457"/>
                    <a:gd name="connsiteY53" fmla="*/ 377763 h 1244010"/>
                    <a:gd name="connsiteX54" fmla="*/ 314064 w 1489457"/>
                    <a:gd name="connsiteY54" fmla="*/ 415644 h 1244010"/>
                    <a:gd name="connsiteX55" fmla="*/ 365505 w 1489457"/>
                    <a:gd name="connsiteY55" fmla="*/ 498256 h 1244010"/>
                    <a:gd name="connsiteX56" fmla="*/ 545355 w 1489457"/>
                    <a:gd name="connsiteY56" fmla="*/ 566505 h 1244010"/>
                    <a:gd name="connsiteX57" fmla="*/ 457237 w 1489457"/>
                    <a:gd name="connsiteY57" fmla="*/ 715833 h 1244010"/>
                    <a:gd name="connsiteX58" fmla="*/ 415569 w 1489457"/>
                    <a:gd name="connsiteY58" fmla="*/ 776177 h 1244010"/>
                    <a:gd name="connsiteX59" fmla="*/ 511262 w 1489457"/>
                    <a:gd name="connsiteY59" fmla="*/ 850605 h 1244010"/>
                    <a:gd name="connsiteX60" fmla="*/ 575057 w 1489457"/>
                    <a:gd name="connsiteY60" fmla="*/ 871870 h 1244010"/>
                    <a:gd name="connsiteX61" fmla="*/ 606955 w 1489457"/>
                    <a:gd name="connsiteY61" fmla="*/ 882503 h 1244010"/>
                    <a:gd name="connsiteX62" fmla="*/ 638852 w 1489457"/>
                    <a:gd name="connsiteY62" fmla="*/ 893135 h 1244010"/>
                    <a:gd name="connsiteX63" fmla="*/ 798341 w 1489457"/>
                    <a:gd name="connsiteY63" fmla="*/ 850605 h 1244010"/>
                    <a:gd name="connsiteX64" fmla="*/ 819606 w 1489457"/>
                    <a:gd name="connsiteY64" fmla="*/ 818707 h 1244010"/>
                    <a:gd name="connsiteX65" fmla="*/ 840871 w 1489457"/>
                    <a:gd name="connsiteY65" fmla="*/ 744279 h 1244010"/>
                    <a:gd name="connsiteX66" fmla="*/ 862136 w 1489457"/>
                    <a:gd name="connsiteY66" fmla="*/ 669852 h 1244010"/>
                    <a:gd name="connsiteX67" fmla="*/ 851504 w 1489457"/>
                    <a:gd name="connsiteY67" fmla="*/ 584791 h 1244010"/>
                    <a:gd name="connsiteX68" fmla="*/ 840871 w 1489457"/>
                    <a:gd name="connsiteY68" fmla="*/ 552893 h 1244010"/>
                    <a:gd name="connsiteX69" fmla="*/ 745178 w 1489457"/>
                    <a:gd name="connsiteY69" fmla="*/ 499731 h 1244010"/>
                    <a:gd name="connsiteX70" fmla="*/ 702648 w 1489457"/>
                    <a:gd name="connsiteY70" fmla="*/ 489098 h 1244010"/>
                    <a:gd name="connsiteX71" fmla="*/ 500629 w 1489457"/>
                    <a:gd name="connsiteY71" fmla="*/ 457200 h 1244010"/>
                    <a:gd name="connsiteX72" fmla="*/ 501145 w 1489457"/>
                    <a:gd name="connsiteY72" fmla="*/ 406431 h 1244010"/>
                    <a:gd name="connsiteX0" fmla="*/ 501145 w 1489457"/>
                    <a:gd name="connsiteY0" fmla="*/ 406431 h 1244010"/>
                    <a:gd name="connsiteX1" fmla="*/ 513156 w 1489457"/>
                    <a:gd name="connsiteY1" fmla="*/ 361479 h 1244010"/>
                    <a:gd name="connsiteX2" fmla="*/ 575057 w 1489457"/>
                    <a:gd name="connsiteY2" fmla="*/ 308345 h 1244010"/>
                    <a:gd name="connsiteX3" fmla="*/ 596322 w 1489457"/>
                    <a:gd name="connsiteY3" fmla="*/ 244549 h 1244010"/>
                    <a:gd name="connsiteX4" fmla="*/ 617587 w 1489457"/>
                    <a:gd name="connsiteY4" fmla="*/ 170121 h 1244010"/>
                    <a:gd name="connsiteX5" fmla="*/ 638852 w 1489457"/>
                    <a:gd name="connsiteY5" fmla="*/ 106326 h 1244010"/>
                    <a:gd name="connsiteX6" fmla="*/ 734545 w 1489457"/>
                    <a:gd name="connsiteY6" fmla="*/ 21266 h 1244010"/>
                    <a:gd name="connsiteX7" fmla="*/ 798341 w 1489457"/>
                    <a:gd name="connsiteY7" fmla="*/ 0 h 1244010"/>
                    <a:gd name="connsiteX8" fmla="*/ 904666 w 1489457"/>
                    <a:gd name="connsiteY8" fmla="*/ 21266 h 1244010"/>
                    <a:gd name="connsiteX9" fmla="*/ 936564 w 1489457"/>
                    <a:gd name="connsiteY9" fmla="*/ 42531 h 1244010"/>
                    <a:gd name="connsiteX10" fmla="*/ 968462 w 1489457"/>
                    <a:gd name="connsiteY10" fmla="*/ 74428 h 1244010"/>
                    <a:gd name="connsiteX11" fmla="*/ 1010992 w 1489457"/>
                    <a:gd name="connsiteY11" fmla="*/ 138224 h 1244010"/>
                    <a:gd name="connsiteX12" fmla="*/ 1042890 w 1489457"/>
                    <a:gd name="connsiteY12" fmla="*/ 212652 h 1244010"/>
                    <a:gd name="connsiteX13" fmla="*/ 1074787 w 1489457"/>
                    <a:gd name="connsiteY13" fmla="*/ 287079 h 1244010"/>
                    <a:gd name="connsiteX14" fmla="*/ 1149215 w 1489457"/>
                    <a:gd name="connsiteY14" fmla="*/ 350875 h 1244010"/>
                    <a:gd name="connsiteX15" fmla="*/ 1181113 w 1489457"/>
                    <a:gd name="connsiteY15" fmla="*/ 372140 h 1244010"/>
                    <a:gd name="connsiteX16" fmla="*/ 1244908 w 1489457"/>
                    <a:gd name="connsiteY16" fmla="*/ 414670 h 1244010"/>
                    <a:gd name="connsiteX17" fmla="*/ 1276806 w 1489457"/>
                    <a:gd name="connsiteY17" fmla="*/ 435935 h 1244010"/>
                    <a:gd name="connsiteX18" fmla="*/ 1308704 w 1489457"/>
                    <a:gd name="connsiteY18" fmla="*/ 467833 h 1244010"/>
                    <a:gd name="connsiteX19" fmla="*/ 1340601 w 1489457"/>
                    <a:gd name="connsiteY19" fmla="*/ 478466 h 1244010"/>
                    <a:gd name="connsiteX20" fmla="*/ 1383131 w 1489457"/>
                    <a:gd name="connsiteY20" fmla="*/ 542261 h 1244010"/>
                    <a:gd name="connsiteX21" fmla="*/ 1393764 w 1489457"/>
                    <a:gd name="connsiteY21" fmla="*/ 574159 h 1244010"/>
                    <a:gd name="connsiteX22" fmla="*/ 1415029 w 1489457"/>
                    <a:gd name="connsiteY22" fmla="*/ 606056 h 1244010"/>
                    <a:gd name="connsiteX23" fmla="*/ 1425662 w 1489457"/>
                    <a:gd name="connsiteY23" fmla="*/ 637954 h 1244010"/>
                    <a:gd name="connsiteX24" fmla="*/ 1446927 w 1489457"/>
                    <a:gd name="connsiteY24" fmla="*/ 723014 h 1244010"/>
                    <a:gd name="connsiteX25" fmla="*/ 1457559 w 1489457"/>
                    <a:gd name="connsiteY25" fmla="*/ 765545 h 1244010"/>
                    <a:gd name="connsiteX26" fmla="*/ 1478824 w 1489457"/>
                    <a:gd name="connsiteY26" fmla="*/ 829340 h 1244010"/>
                    <a:gd name="connsiteX27" fmla="*/ 1489457 w 1489457"/>
                    <a:gd name="connsiteY27" fmla="*/ 882503 h 1244010"/>
                    <a:gd name="connsiteX28" fmla="*/ 1478824 w 1489457"/>
                    <a:gd name="connsiteY28" fmla="*/ 999461 h 1244010"/>
                    <a:gd name="connsiteX29" fmla="*/ 1468192 w 1489457"/>
                    <a:gd name="connsiteY29" fmla="*/ 1041991 h 1244010"/>
                    <a:gd name="connsiteX30" fmla="*/ 1425662 w 1489457"/>
                    <a:gd name="connsiteY30" fmla="*/ 1105786 h 1244010"/>
                    <a:gd name="connsiteX31" fmla="*/ 1393764 w 1489457"/>
                    <a:gd name="connsiteY31" fmla="*/ 1127052 h 1244010"/>
                    <a:gd name="connsiteX32" fmla="*/ 1383131 w 1489457"/>
                    <a:gd name="connsiteY32" fmla="*/ 1158949 h 1244010"/>
                    <a:gd name="connsiteX33" fmla="*/ 1319336 w 1489457"/>
                    <a:gd name="connsiteY33" fmla="*/ 1190847 h 1244010"/>
                    <a:gd name="connsiteX34" fmla="*/ 1287438 w 1489457"/>
                    <a:gd name="connsiteY34" fmla="*/ 1212112 h 1244010"/>
                    <a:gd name="connsiteX35" fmla="*/ 1202378 w 1489457"/>
                    <a:gd name="connsiteY35" fmla="*/ 1233377 h 1244010"/>
                    <a:gd name="connsiteX36" fmla="*/ 1170480 w 1489457"/>
                    <a:gd name="connsiteY36" fmla="*/ 1244010 h 1244010"/>
                    <a:gd name="connsiteX37" fmla="*/ 925931 w 1489457"/>
                    <a:gd name="connsiteY37" fmla="*/ 1233377 h 1244010"/>
                    <a:gd name="connsiteX38" fmla="*/ 766443 w 1489457"/>
                    <a:gd name="connsiteY38" fmla="*/ 1190847 h 1244010"/>
                    <a:gd name="connsiteX39" fmla="*/ 681383 w 1489457"/>
                    <a:gd name="connsiteY39" fmla="*/ 1169582 h 1244010"/>
                    <a:gd name="connsiteX40" fmla="*/ 649485 w 1489457"/>
                    <a:gd name="connsiteY40" fmla="*/ 1158949 h 1244010"/>
                    <a:gd name="connsiteX41" fmla="*/ 575057 w 1489457"/>
                    <a:gd name="connsiteY41" fmla="*/ 1137684 h 1244010"/>
                    <a:gd name="connsiteX42" fmla="*/ 511262 w 1489457"/>
                    <a:gd name="connsiteY42" fmla="*/ 1105786 h 1244010"/>
                    <a:gd name="connsiteX43" fmla="*/ 426201 w 1489457"/>
                    <a:gd name="connsiteY43" fmla="*/ 1052624 h 1244010"/>
                    <a:gd name="connsiteX44" fmla="*/ 319876 w 1489457"/>
                    <a:gd name="connsiteY44" fmla="*/ 978196 h 1244010"/>
                    <a:gd name="connsiteX45" fmla="*/ 234815 w 1489457"/>
                    <a:gd name="connsiteY45" fmla="*/ 935666 h 1244010"/>
                    <a:gd name="connsiteX46" fmla="*/ 149755 w 1489457"/>
                    <a:gd name="connsiteY46" fmla="*/ 893135 h 1244010"/>
                    <a:gd name="connsiteX47" fmla="*/ 117857 w 1489457"/>
                    <a:gd name="connsiteY47" fmla="*/ 861238 h 1244010"/>
                    <a:gd name="connsiteX48" fmla="*/ 54062 w 1489457"/>
                    <a:gd name="connsiteY48" fmla="*/ 744279 h 1244010"/>
                    <a:gd name="connsiteX49" fmla="*/ 32797 w 1489457"/>
                    <a:gd name="connsiteY49" fmla="*/ 712382 h 1244010"/>
                    <a:gd name="connsiteX50" fmla="*/ 22164 w 1489457"/>
                    <a:gd name="connsiteY50" fmla="*/ 669852 h 1244010"/>
                    <a:gd name="connsiteX51" fmla="*/ 899 w 1489457"/>
                    <a:gd name="connsiteY51" fmla="*/ 606056 h 1244010"/>
                    <a:gd name="connsiteX52" fmla="*/ 54406 w 1489457"/>
                    <a:gd name="connsiteY52" fmla="*/ 449741 h 1244010"/>
                    <a:gd name="connsiteX53" fmla="*/ 190736 w 1489457"/>
                    <a:gd name="connsiteY53" fmla="*/ 377763 h 1244010"/>
                    <a:gd name="connsiteX54" fmla="*/ 314064 w 1489457"/>
                    <a:gd name="connsiteY54" fmla="*/ 415644 h 1244010"/>
                    <a:gd name="connsiteX55" fmla="*/ 410704 w 1489457"/>
                    <a:gd name="connsiteY55" fmla="*/ 436381 h 1244010"/>
                    <a:gd name="connsiteX56" fmla="*/ 545355 w 1489457"/>
                    <a:gd name="connsiteY56" fmla="*/ 566505 h 1244010"/>
                    <a:gd name="connsiteX57" fmla="*/ 457237 w 1489457"/>
                    <a:gd name="connsiteY57" fmla="*/ 715833 h 1244010"/>
                    <a:gd name="connsiteX58" fmla="*/ 415569 w 1489457"/>
                    <a:gd name="connsiteY58" fmla="*/ 776177 h 1244010"/>
                    <a:gd name="connsiteX59" fmla="*/ 511262 w 1489457"/>
                    <a:gd name="connsiteY59" fmla="*/ 850605 h 1244010"/>
                    <a:gd name="connsiteX60" fmla="*/ 575057 w 1489457"/>
                    <a:gd name="connsiteY60" fmla="*/ 871870 h 1244010"/>
                    <a:gd name="connsiteX61" fmla="*/ 606955 w 1489457"/>
                    <a:gd name="connsiteY61" fmla="*/ 882503 h 1244010"/>
                    <a:gd name="connsiteX62" fmla="*/ 638852 w 1489457"/>
                    <a:gd name="connsiteY62" fmla="*/ 893135 h 1244010"/>
                    <a:gd name="connsiteX63" fmla="*/ 798341 w 1489457"/>
                    <a:gd name="connsiteY63" fmla="*/ 850605 h 1244010"/>
                    <a:gd name="connsiteX64" fmla="*/ 819606 w 1489457"/>
                    <a:gd name="connsiteY64" fmla="*/ 818707 h 1244010"/>
                    <a:gd name="connsiteX65" fmla="*/ 840871 w 1489457"/>
                    <a:gd name="connsiteY65" fmla="*/ 744279 h 1244010"/>
                    <a:gd name="connsiteX66" fmla="*/ 862136 w 1489457"/>
                    <a:gd name="connsiteY66" fmla="*/ 669852 h 1244010"/>
                    <a:gd name="connsiteX67" fmla="*/ 851504 w 1489457"/>
                    <a:gd name="connsiteY67" fmla="*/ 584791 h 1244010"/>
                    <a:gd name="connsiteX68" fmla="*/ 840871 w 1489457"/>
                    <a:gd name="connsiteY68" fmla="*/ 552893 h 1244010"/>
                    <a:gd name="connsiteX69" fmla="*/ 745178 w 1489457"/>
                    <a:gd name="connsiteY69" fmla="*/ 499731 h 1244010"/>
                    <a:gd name="connsiteX70" fmla="*/ 702648 w 1489457"/>
                    <a:gd name="connsiteY70" fmla="*/ 489098 h 1244010"/>
                    <a:gd name="connsiteX71" fmla="*/ 500629 w 1489457"/>
                    <a:gd name="connsiteY71" fmla="*/ 457200 h 1244010"/>
                    <a:gd name="connsiteX72" fmla="*/ 501145 w 1489457"/>
                    <a:gd name="connsiteY72" fmla="*/ 406431 h 1244010"/>
                    <a:gd name="connsiteX0" fmla="*/ 501145 w 1489457"/>
                    <a:gd name="connsiteY0" fmla="*/ 406431 h 1244010"/>
                    <a:gd name="connsiteX1" fmla="*/ 513156 w 1489457"/>
                    <a:gd name="connsiteY1" fmla="*/ 361479 h 1244010"/>
                    <a:gd name="connsiteX2" fmla="*/ 575057 w 1489457"/>
                    <a:gd name="connsiteY2" fmla="*/ 308345 h 1244010"/>
                    <a:gd name="connsiteX3" fmla="*/ 524003 w 1489457"/>
                    <a:gd name="connsiteY3" fmla="*/ 238036 h 1244010"/>
                    <a:gd name="connsiteX4" fmla="*/ 617587 w 1489457"/>
                    <a:gd name="connsiteY4" fmla="*/ 170121 h 1244010"/>
                    <a:gd name="connsiteX5" fmla="*/ 638852 w 1489457"/>
                    <a:gd name="connsiteY5" fmla="*/ 106326 h 1244010"/>
                    <a:gd name="connsiteX6" fmla="*/ 734545 w 1489457"/>
                    <a:gd name="connsiteY6" fmla="*/ 21266 h 1244010"/>
                    <a:gd name="connsiteX7" fmla="*/ 798341 w 1489457"/>
                    <a:gd name="connsiteY7" fmla="*/ 0 h 1244010"/>
                    <a:gd name="connsiteX8" fmla="*/ 904666 w 1489457"/>
                    <a:gd name="connsiteY8" fmla="*/ 21266 h 1244010"/>
                    <a:gd name="connsiteX9" fmla="*/ 936564 w 1489457"/>
                    <a:gd name="connsiteY9" fmla="*/ 42531 h 1244010"/>
                    <a:gd name="connsiteX10" fmla="*/ 968462 w 1489457"/>
                    <a:gd name="connsiteY10" fmla="*/ 74428 h 1244010"/>
                    <a:gd name="connsiteX11" fmla="*/ 1010992 w 1489457"/>
                    <a:gd name="connsiteY11" fmla="*/ 138224 h 1244010"/>
                    <a:gd name="connsiteX12" fmla="*/ 1042890 w 1489457"/>
                    <a:gd name="connsiteY12" fmla="*/ 212652 h 1244010"/>
                    <a:gd name="connsiteX13" fmla="*/ 1074787 w 1489457"/>
                    <a:gd name="connsiteY13" fmla="*/ 287079 h 1244010"/>
                    <a:gd name="connsiteX14" fmla="*/ 1149215 w 1489457"/>
                    <a:gd name="connsiteY14" fmla="*/ 350875 h 1244010"/>
                    <a:gd name="connsiteX15" fmla="*/ 1181113 w 1489457"/>
                    <a:gd name="connsiteY15" fmla="*/ 372140 h 1244010"/>
                    <a:gd name="connsiteX16" fmla="*/ 1244908 w 1489457"/>
                    <a:gd name="connsiteY16" fmla="*/ 414670 h 1244010"/>
                    <a:gd name="connsiteX17" fmla="*/ 1276806 w 1489457"/>
                    <a:gd name="connsiteY17" fmla="*/ 435935 h 1244010"/>
                    <a:gd name="connsiteX18" fmla="*/ 1308704 w 1489457"/>
                    <a:gd name="connsiteY18" fmla="*/ 467833 h 1244010"/>
                    <a:gd name="connsiteX19" fmla="*/ 1340601 w 1489457"/>
                    <a:gd name="connsiteY19" fmla="*/ 478466 h 1244010"/>
                    <a:gd name="connsiteX20" fmla="*/ 1383131 w 1489457"/>
                    <a:gd name="connsiteY20" fmla="*/ 542261 h 1244010"/>
                    <a:gd name="connsiteX21" fmla="*/ 1393764 w 1489457"/>
                    <a:gd name="connsiteY21" fmla="*/ 574159 h 1244010"/>
                    <a:gd name="connsiteX22" fmla="*/ 1415029 w 1489457"/>
                    <a:gd name="connsiteY22" fmla="*/ 606056 h 1244010"/>
                    <a:gd name="connsiteX23" fmla="*/ 1425662 w 1489457"/>
                    <a:gd name="connsiteY23" fmla="*/ 637954 h 1244010"/>
                    <a:gd name="connsiteX24" fmla="*/ 1446927 w 1489457"/>
                    <a:gd name="connsiteY24" fmla="*/ 723014 h 1244010"/>
                    <a:gd name="connsiteX25" fmla="*/ 1457559 w 1489457"/>
                    <a:gd name="connsiteY25" fmla="*/ 765545 h 1244010"/>
                    <a:gd name="connsiteX26" fmla="*/ 1478824 w 1489457"/>
                    <a:gd name="connsiteY26" fmla="*/ 829340 h 1244010"/>
                    <a:gd name="connsiteX27" fmla="*/ 1489457 w 1489457"/>
                    <a:gd name="connsiteY27" fmla="*/ 882503 h 1244010"/>
                    <a:gd name="connsiteX28" fmla="*/ 1478824 w 1489457"/>
                    <a:gd name="connsiteY28" fmla="*/ 999461 h 1244010"/>
                    <a:gd name="connsiteX29" fmla="*/ 1468192 w 1489457"/>
                    <a:gd name="connsiteY29" fmla="*/ 1041991 h 1244010"/>
                    <a:gd name="connsiteX30" fmla="*/ 1425662 w 1489457"/>
                    <a:gd name="connsiteY30" fmla="*/ 1105786 h 1244010"/>
                    <a:gd name="connsiteX31" fmla="*/ 1393764 w 1489457"/>
                    <a:gd name="connsiteY31" fmla="*/ 1127052 h 1244010"/>
                    <a:gd name="connsiteX32" fmla="*/ 1383131 w 1489457"/>
                    <a:gd name="connsiteY32" fmla="*/ 1158949 h 1244010"/>
                    <a:gd name="connsiteX33" fmla="*/ 1319336 w 1489457"/>
                    <a:gd name="connsiteY33" fmla="*/ 1190847 h 1244010"/>
                    <a:gd name="connsiteX34" fmla="*/ 1287438 w 1489457"/>
                    <a:gd name="connsiteY34" fmla="*/ 1212112 h 1244010"/>
                    <a:gd name="connsiteX35" fmla="*/ 1202378 w 1489457"/>
                    <a:gd name="connsiteY35" fmla="*/ 1233377 h 1244010"/>
                    <a:gd name="connsiteX36" fmla="*/ 1170480 w 1489457"/>
                    <a:gd name="connsiteY36" fmla="*/ 1244010 h 1244010"/>
                    <a:gd name="connsiteX37" fmla="*/ 925931 w 1489457"/>
                    <a:gd name="connsiteY37" fmla="*/ 1233377 h 1244010"/>
                    <a:gd name="connsiteX38" fmla="*/ 766443 w 1489457"/>
                    <a:gd name="connsiteY38" fmla="*/ 1190847 h 1244010"/>
                    <a:gd name="connsiteX39" fmla="*/ 681383 w 1489457"/>
                    <a:gd name="connsiteY39" fmla="*/ 1169582 h 1244010"/>
                    <a:gd name="connsiteX40" fmla="*/ 649485 w 1489457"/>
                    <a:gd name="connsiteY40" fmla="*/ 1158949 h 1244010"/>
                    <a:gd name="connsiteX41" fmla="*/ 575057 w 1489457"/>
                    <a:gd name="connsiteY41" fmla="*/ 1137684 h 1244010"/>
                    <a:gd name="connsiteX42" fmla="*/ 511262 w 1489457"/>
                    <a:gd name="connsiteY42" fmla="*/ 1105786 h 1244010"/>
                    <a:gd name="connsiteX43" fmla="*/ 426201 w 1489457"/>
                    <a:gd name="connsiteY43" fmla="*/ 1052624 h 1244010"/>
                    <a:gd name="connsiteX44" fmla="*/ 319876 w 1489457"/>
                    <a:gd name="connsiteY44" fmla="*/ 978196 h 1244010"/>
                    <a:gd name="connsiteX45" fmla="*/ 234815 w 1489457"/>
                    <a:gd name="connsiteY45" fmla="*/ 935666 h 1244010"/>
                    <a:gd name="connsiteX46" fmla="*/ 149755 w 1489457"/>
                    <a:gd name="connsiteY46" fmla="*/ 893135 h 1244010"/>
                    <a:gd name="connsiteX47" fmla="*/ 117857 w 1489457"/>
                    <a:gd name="connsiteY47" fmla="*/ 861238 h 1244010"/>
                    <a:gd name="connsiteX48" fmla="*/ 54062 w 1489457"/>
                    <a:gd name="connsiteY48" fmla="*/ 744279 h 1244010"/>
                    <a:gd name="connsiteX49" fmla="*/ 32797 w 1489457"/>
                    <a:gd name="connsiteY49" fmla="*/ 712382 h 1244010"/>
                    <a:gd name="connsiteX50" fmla="*/ 22164 w 1489457"/>
                    <a:gd name="connsiteY50" fmla="*/ 669852 h 1244010"/>
                    <a:gd name="connsiteX51" fmla="*/ 899 w 1489457"/>
                    <a:gd name="connsiteY51" fmla="*/ 606056 h 1244010"/>
                    <a:gd name="connsiteX52" fmla="*/ 54406 w 1489457"/>
                    <a:gd name="connsiteY52" fmla="*/ 449741 h 1244010"/>
                    <a:gd name="connsiteX53" fmla="*/ 190736 w 1489457"/>
                    <a:gd name="connsiteY53" fmla="*/ 377763 h 1244010"/>
                    <a:gd name="connsiteX54" fmla="*/ 314064 w 1489457"/>
                    <a:gd name="connsiteY54" fmla="*/ 415644 h 1244010"/>
                    <a:gd name="connsiteX55" fmla="*/ 410704 w 1489457"/>
                    <a:gd name="connsiteY55" fmla="*/ 436381 h 1244010"/>
                    <a:gd name="connsiteX56" fmla="*/ 545355 w 1489457"/>
                    <a:gd name="connsiteY56" fmla="*/ 566505 h 1244010"/>
                    <a:gd name="connsiteX57" fmla="*/ 457237 w 1489457"/>
                    <a:gd name="connsiteY57" fmla="*/ 715833 h 1244010"/>
                    <a:gd name="connsiteX58" fmla="*/ 415569 w 1489457"/>
                    <a:gd name="connsiteY58" fmla="*/ 776177 h 1244010"/>
                    <a:gd name="connsiteX59" fmla="*/ 511262 w 1489457"/>
                    <a:gd name="connsiteY59" fmla="*/ 850605 h 1244010"/>
                    <a:gd name="connsiteX60" fmla="*/ 575057 w 1489457"/>
                    <a:gd name="connsiteY60" fmla="*/ 871870 h 1244010"/>
                    <a:gd name="connsiteX61" fmla="*/ 606955 w 1489457"/>
                    <a:gd name="connsiteY61" fmla="*/ 882503 h 1244010"/>
                    <a:gd name="connsiteX62" fmla="*/ 638852 w 1489457"/>
                    <a:gd name="connsiteY62" fmla="*/ 893135 h 1244010"/>
                    <a:gd name="connsiteX63" fmla="*/ 798341 w 1489457"/>
                    <a:gd name="connsiteY63" fmla="*/ 850605 h 1244010"/>
                    <a:gd name="connsiteX64" fmla="*/ 819606 w 1489457"/>
                    <a:gd name="connsiteY64" fmla="*/ 818707 h 1244010"/>
                    <a:gd name="connsiteX65" fmla="*/ 840871 w 1489457"/>
                    <a:gd name="connsiteY65" fmla="*/ 744279 h 1244010"/>
                    <a:gd name="connsiteX66" fmla="*/ 862136 w 1489457"/>
                    <a:gd name="connsiteY66" fmla="*/ 669852 h 1244010"/>
                    <a:gd name="connsiteX67" fmla="*/ 851504 w 1489457"/>
                    <a:gd name="connsiteY67" fmla="*/ 584791 h 1244010"/>
                    <a:gd name="connsiteX68" fmla="*/ 840871 w 1489457"/>
                    <a:gd name="connsiteY68" fmla="*/ 552893 h 1244010"/>
                    <a:gd name="connsiteX69" fmla="*/ 745178 w 1489457"/>
                    <a:gd name="connsiteY69" fmla="*/ 499731 h 1244010"/>
                    <a:gd name="connsiteX70" fmla="*/ 702648 w 1489457"/>
                    <a:gd name="connsiteY70" fmla="*/ 489098 h 1244010"/>
                    <a:gd name="connsiteX71" fmla="*/ 500629 w 1489457"/>
                    <a:gd name="connsiteY71" fmla="*/ 457200 h 1244010"/>
                    <a:gd name="connsiteX72" fmla="*/ 501145 w 1489457"/>
                    <a:gd name="connsiteY72" fmla="*/ 406431 h 1244010"/>
                    <a:gd name="connsiteX0" fmla="*/ 501145 w 1489457"/>
                    <a:gd name="connsiteY0" fmla="*/ 406431 h 1244010"/>
                    <a:gd name="connsiteX1" fmla="*/ 513156 w 1489457"/>
                    <a:gd name="connsiteY1" fmla="*/ 361479 h 1244010"/>
                    <a:gd name="connsiteX2" fmla="*/ 575057 w 1489457"/>
                    <a:gd name="connsiteY2" fmla="*/ 308345 h 1244010"/>
                    <a:gd name="connsiteX3" fmla="*/ 524003 w 1489457"/>
                    <a:gd name="connsiteY3" fmla="*/ 238036 h 1244010"/>
                    <a:gd name="connsiteX4" fmla="*/ 575401 w 1489457"/>
                    <a:gd name="connsiteY4" fmla="*/ 127786 h 1244010"/>
                    <a:gd name="connsiteX5" fmla="*/ 638852 w 1489457"/>
                    <a:gd name="connsiteY5" fmla="*/ 106326 h 1244010"/>
                    <a:gd name="connsiteX6" fmla="*/ 734545 w 1489457"/>
                    <a:gd name="connsiteY6" fmla="*/ 21266 h 1244010"/>
                    <a:gd name="connsiteX7" fmla="*/ 798341 w 1489457"/>
                    <a:gd name="connsiteY7" fmla="*/ 0 h 1244010"/>
                    <a:gd name="connsiteX8" fmla="*/ 904666 w 1489457"/>
                    <a:gd name="connsiteY8" fmla="*/ 21266 h 1244010"/>
                    <a:gd name="connsiteX9" fmla="*/ 936564 w 1489457"/>
                    <a:gd name="connsiteY9" fmla="*/ 42531 h 1244010"/>
                    <a:gd name="connsiteX10" fmla="*/ 968462 w 1489457"/>
                    <a:gd name="connsiteY10" fmla="*/ 74428 h 1244010"/>
                    <a:gd name="connsiteX11" fmla="*/ 1010992 w 1489457"/>
                    <a:gd name="connsiteY11" fmla="*/ 138224 h 1244010"/>
                    <a:gd name="connsiteX12" fmla="*/ 1042890 w 1489457"/>
                    <a:gd name="connsiteY12" fmla="*/ 212652 h 1244010"/>
                    <a:gd name="connsiteX13" fmla="*/ 1074787 w 1489457"/>
                    <a:gd name="connsiteY13" fmla="*/ 287079 h 1244010"/>
                    <a:gd name="connsiteX14" fmla="*/ 1149215 w 1489457"/>
                    <a:gd name="connsiteY14" fmla="*/ 350875 h 1244010"/>
                    <a:gd name="connsiteX15" fmla="*/ 1181113 w 1489457"/>
                    <a:gd name="connsiteY15" fmla="*/ 372140 h 1244010"/>
                    <a:gd name="connsiteX16" fmla="*/ 1244908 w 1489457"/>
                    <a:gd name="connsiteY16" fmla="*/ 414670 h 1244010"/>
                    <a:gd name="connsiteX17" fmla="*/ 1276806 w 1489457"/>
                    <a:gd name="connsiteY17" fmla="*/ 435935 h 1244010"/>
                    <a:gd name="connsiteX18" fmla="*/ 1308704 w 1489457"/>
                    <a:gd name="connsiteY18" fmla="*/ 467833 h 1244010"/>
                    <a:gd name="connsiteX19" fmla="*/ 1340601 w 1489457"/>
                    <a:gd name="connsiteY19" fmla="*/ 478466 h 1244010"/>
                    <a:gd name="connsiteX20" fmla="*/ 1383131 w 1489457"/>
                    <a:gd name="connsiteY20" fmla="*/ 542261 h 1244010"/>
                    <a:gd name="connsiteX21" fmla="*/ 1393764 w 1489457"/>
                    <a:gd name="connsiteY21" fmla="*/ 574159 h 1244010"/>
                    <a:gd name="connsiteX22" fmla="*/ 1415029 w 1489457"/>
                    <a:gd name="connsiteY22" fmla="*/ 606056 h 1244010"/>
                    <a:gd name="connsiteX23" fmla="*/ 1425662 w 1489457"/>
                    <a:gd name="connsiteY23" fmla="*/ 637954 h 1244010"/>
                    <a:gd name="connsiteX24" fmla="*/ 1446927 w 1489457"/>
                    <a:gd name="connsiteY24" fmla="*/ 723014 h 1244010"/>
                    <a:gd name="connsiteX25" fmla="*/ 1457559 w 1489457"/>
                    <a:gd name="connsiteY25" fmla="*/ 765545 h 1244010"/>
                    <a:gd name="connsiteX26" fmla="*/ 1478824 w 1489457"/>
                    <a:gd name="connsiteY26" fmla="*/ 829340 h 1244010"/>
                    <a:gd name="connsiteX27" fmla="*/ 1489457 w 1489457"/>
                    <a:gd name="connsiteY27" fmla="*/ 882503 h 1244010"/>
                    <a:gd name="connsiteX28" fmla="*/ 1478824 w 1489457"/>
                    <a:gd name="connsiteY28" fmla="*/ 999461 h 1244010"/>
                    <a:gd name="connsiteX29" fmla="*/ 1468192 w 1489457"/>
                    <a:gd name="connsiteY29" fmla="*/ 1041991 h 1244010"/>
                    <a:gd name="connsiteX30" fmla="*/ 1425662 w 1489457"/>
                    <a:gd name="connsiteY30" fmla="*/ 1105786 h 1244010"/>
                    <a:gd name="connsiteX31" fmla="*/ 1393764 w 1489457"/>
                    <a:gd name="connsiteY31" fmla="*/ 1127052 h 1244010"/>
                    <a:gd name="connsiteX32" fmla="*/ 1383131 w 1489457"/>
                    <a:gd name="connsiteY32" fmla="*/ 1158949 h 1244010"/>
                    <a:gd name="connsiteX33" fmla="*/ 1319336 w 1489457"/>
                    <a:gd name="connsiteY33" fmla="*/ 1190847 h 1244010"/>
                    <a:gd name="connsiteX34" fmla="*/ 1287438 w 1489457"/>
                    <a:gd name="connsiteY34" fmla="*/ 1212112 h 1244010"/>
                    <a:gd name="connsiteX35" fmla="*/ 1202378 w 1489457"/>
                    <a:gd name="connsiteY35" fmla="*/ 1233377 h 1244010"/>
                    <a:gd name="connsiteX36" fmla="*/ 1170480 w 1489457"/>
                    <a:gd name="connsiteY36" fmla="*/ 1244010 h 1244010"/>
                    <a:gd name="connsiteX37" fmla="*/ 925931 w 1489457"/>
                    <a:gd name="connsiteY37" fmla="*/ 1233377 h 1244010"/>
                    <a:gd name="connsiteX38" fmla="*/ 766443 w 1489457"/>
                    <a:gd name="connsiteY38" fmla="*/ 1190847 h 1244010"/>
                    <a:gd name="connsiteX39" fmla="*/ 681383 w 1489457"/>
                    <a:gd name="connsiteY39" fmla="*/ 1169582 h 1244010"/>
                    <a:gd name="connsiteX40" fmla="*/ 649485 w 1489457"/>
                    <a:gd name="connsiteY40" fmla="*/ 1158949 h 1244010"/>
                    <a:gd name="connsiteX41" fmla="*/ 575057 w 1489457"/>
                    <a:gd name="connsiteY41" fmla="*/ 1137684 h 1244010"/>
                    <a:gd name="connsiteX42" fmla="*/ 511262 w 1489457"/>
                    <a:gd name="connsiteY42" fmla="*/ 1105786 h 1244010"/>
                    <a:gd name="connsiteX43" fmla="*/ 426201 w 1489457"/>
                    <a:gd name="connsiteY43" fmla="*/ 1052624 h 1244010"/>
                    <a:gd name="connsiteX44" fmla="*/ 319876 w 1489457"/>
                    <a:gd name="connsiteY44" fmla="*/ 978196 h 1244010"/>
                    <a:gd name="connsiteX45" fmla="*/ 234815 w 1489457"/>
                    <a:gd name="connsiteY45" fmla="*/ 935666 h 1244010"/>
                    <a:gd name="connsiteX46" fmla="*/ 149755 w 1489457"/>
                    <a:gd name="connsiteY46" fmla="*/ 893135 h 1244010"/>
                    <a:gd name="connsiteX47" fmla="*/ 117857 w 1489457"/>
                    <a:gd name="connsiteY47" fmla="*/ 861238 h 1244010"/>
                    <a:gd name="connsiteX48" fmla="*/ 54062 w 1489457"/>
                    <a:gd name="connsiteY48" fmla="*/ 744279 h 1244010"/>
                    <a:gd name="connsiteX49" fmla="*/ 32797 w 1489457"/>
                    <a:gd name="connsiteY49" fmla="*/ 712382 h 1244010"/>
                    <a:gd name="connsiteX50" fmla="*/ 22164 w 1489457"/>
                    <a:gd name="connsiteY50" fmla="*/ 669852 h 1244010"/>
                    <a:gd name="connsiteX51" fmla="*/ 899 w 1489457"/>
                    <a:gd name="connsiteY51" fmla="*/ 606056 h 1244010"/>
                    <a:gd name="connsiteX52" fmla="*/ 54406 w 1489457"/>
                    <a:gd name="connsiteY52" fmla="*/ 449741 h 1244010"/>
                    <a:gd name="connsiteX53" fmla="*/ 190736 w 1489457"/>
                    <a:gd name="connsiteY53" fmla="*/ 377763 h 1244010"/>
                    <a:gd name="connsiteX54" fmla="*/ 314064 w 1489457"/>
                    <a:gd name="connsiteY54" fmla="*/ 415644 h 1244010"/>
                    <a:gd name="connsiteX55" fmla="*/ 410704 w 1489457"/>
                    <a:gd name="connsiteY55" fmla="*/ 436381 h 1244010"/>
                    <a:gd name="connsiteX56" fmla="*/ 545355 w 1489457"/>
                    <a:gd name="connsiteY56" fmla="*/ 566505 h 1244010"/>
                    <a:gd name="connsiteX57" fmla="*/ 457237 w 1489457"/>
                    <a:gd name="connsiteY57" fmla="*/ 715833 h 1244010"/>
                    <a:gd name="connsiteX58" fmla="*/ 415569 w 1489457"/>
                    <a:gd name="connsiteY58" fmla="*/ 776177 h 1244010"/>
                    <a:gd name="connsiteX59" fmla="*/ 511262 w 1489457"/>
                    <a:gd name="connsiteY59" fmla="*/ 850605 h 1244010"/>
                    <a:gd name="connsiteX60" fmla="*/ 575057 w 1489457"/>
                    <a:gd name="connsiteY60" fmla="*/ 871870 h 1244010"/>
                    <a:gd name="connsiteX61" fmla="*/ 606955 w 1489457"/>
                    <a:gd name="connsiteY61" fmla="*/ 882503 h 1244010"/>
                    <a:gd name="connsiteX62" fmla="*/ 638852 w 1489457"/>
                    <a:gd name="connsiteY62" fmla="*/ 893135 h 1244010"/>
                    <a:gd name="connsiteX63" fmla="*/ 798341 w 1489457"/>
                    <a:gd name="connsiteY63" fmla="*/ 850605 h 1244010"/>
                    <a:gd name="connsiteX64" fmla="*/ 819606 w 1489457"/>
                    <a:gd name="connsiteY64" fmla="*/ 818707 h 1244010"/>
                    <a:gd name="connsiteX65" fmla="*/ 840871 w 1489457"/>
                    <a:gd name="connsiteY65" fmla="*/ 744279 h 1244010"/>
                    <a:gd name="connsiteX66" fmla="*/ 862136 w 1489457"/>
                    <a:gd name="connsiteY66" fmla="*/ 669852 h 1244010"/>
                    <a:gd name="connsiteX67" fmla="*/ 851504 w 1489457"/>
                    <a:gd name="connsiteY67" fmla="*/ 584791 h 1244010"/>
                    <a:gd name="connsiteX68" fmla="*/ 840871 w 1489457"/>
                    <a:gd name="connsiteY68" fmla="*/ 552893 h 1244010"/>
                    <a:gd name="connsiteX69" fmla="*/ 745178 w 1489457"/>
                    <a:gd name="connsiteY69" fmla="*/ 499731 h 1244010"/>
                    <a:gd name="connsiteX70" fmla="*/ 702648 w 1489457"/>
                    <a:gd name="connsiteY70" fmla="*/ 489098 h 1244010"/>
                    <a:gd name="connsiteX71" fmla="*/ 500629 w 1489457"/>
                    <a:gd name="connsiteY71" fmla="*/ 457200 h 1244010"/>
                    <a:gd name="connsiteX72" fmla="*/ 501145 w 1489457"/>
                    <a:gd name="connsiteY72" fmla="*/ 406431 h 1244010"/>
                    <a:gd name="connsiteX0" fmla="*/ 501145 w 1489457"/>
                    <a:gd name="connsiteY0" fmla="*/ 406431 h 1244010"/>
                    <a:gd name="connsiteX1" fmla="*/ 513156 w 1489457"/>
                    <a:gd name="connsiteY1" fmla="*/ 361479 h 1244010"/>
                    <a:gd name="connsiteX2" fmla="*/ 502739 w 1489457"/>
                    <a:gd name="connsiteY2" fmla="*/ 311602 h 1244010"/>
                    <a:gd name="connsiteX3" fmla="*/ 524003 w 1489457"/>
                    <a:gd name="connsiteY3" fmla="*/ 238036 h 1244010"/>
                    <a:gd name="connsiteX4" fmla="*/ 575401 w 1489457"/>
                    <a:gd name="connsiteY4" fmla="*/ 127786 h 1244010"/>
                    <a:gd name="connsiteX5" fmla="*/ 638852 w 1489457"/>
                    <a:gd name="connsiteY5" fmla="*/ 106326 h 1244010"/>
                    <a:gd name="connsiteX6" fmla="*/ 734545 w 1489457"/>
                    <a:gd name="connsiteY6" fmla="*/ 21266 h 1244010"/>
                    <a:gd name="connsiteX7" fmla="*/ 798341 w 1489457"/>
                    <a:gd name="connsiteY7" fmla="*/ 0 h 1244010"/>
                    <a:gd name="connsiteX8" fmla="*/ 904666 w 1489457"/>
                    <a:gd name="connsiteY8" fmla="*/ 21266 h 1244010"/>
                    <a:gd name="connsiteX9" fmla="*/ 936564 w 1489457"/>
                    <a:gd name="connsiteY9" fmla="*/ 42531 h 1244010"/>
                    <a:gd name="connsiteX10" fmla="*/ 968462 w 1489457"/>
                    <a:gd name="connsiteY10" fmla="*/ 74428 h 1244010"/>
                    <a:gd name="connsiteX11" fmla="*/ 1010992 w 1489457"/>
                    <a:gd name="connsiteY11" fmla="*/ 138224 h 1244010"/>
                    <a:gd name="connsiteX12" fmla="*/ 1042890 w 1489457"/>
                    <a:gd name="connsiteY12" fmla="*/ 212652 h 1244010"/>
                    <a:gd name="connsiteX13" fmla="*/ 1074787 w 1489457"/>
                    <a:gd name="connsiteY13" fmla="*/ 287079 h 1244010"/>
                    <a:gd name="connsiteX14" fmla="*/ 1149215 w 1489457"/>
                    <a:gd name="connsiteY14" fmla="*/ 350875 h 1244010"/>
                    <a:gd name="connsiteX15" fmla="*/ 1181113 w 1489457"/>
                    <a:gd name="connsiteY15" fmla="*/ 372140 h 1244010"/>
                    <a:gd name="connsiteX16" fmla="*/ 1244908 w 1489457"/>
                    <a:gd name="connsiteY16" fmla="*/ 414670 h 1244010"/>
                    <a:gd name="connsiteX17" fmla="*/ 1276806 w 1489457"/>
                    <a:gd name="connsiteY17" fmla="*/ 435935 h 1244010"/>
                    <a:gd name="connsiteX18" fmla="*/ 1308704 w 1489457"/>
                    <a:gd name="connsiteY18" fmla="*/ 467833 h 1244010"/>
                    <a:gd name="connsiteX19" fmla="*/ 1340601 w 1489457"/>
                    <a:gd name="connsiteY19" fmla="*/ 478466 h 1244010"/>
                    <a:gd name="connsiteX20" fmla="*/ 1383131 w 1489457"/>
                    <a:gd name="connsiteY20" fmla="*/ 542261 h 1244010"/>
                    <a:gd name="connsiteX21" fmla="*/ 1393764 w 1489457"/>
                    <a:gd name="connsiteY21" fmla="*/ 574159 h 1244010"/>
                    <a:gd name="connsiteX22" fmla="*/ 1415029 w 1489457"/>
                    <a:gd name="connsiteY22" fmla="*/ 606056 h 1244010"/>
                    <a:gd name="connsiteX23" fmla="*/ 1425662 w 1489457"/>
                    <a:gd name="connsiteY23" fmla="*/ 637954 h 1244010"/>
                    <a:gd name="connsiteX24" fmla="*/ 1446927 w 1489457"/>
                    <a:gd name="connsiteY24" fmla="*/ 723014 h 1244010"/>
                    <a:gd name="connsiteX25" fmla="*/ 1457559 w 1489457"/>
                    <a:gd name="connsiteY25" fmla="*/ 765545 h 1244010"/>
                    <a:gd name="connsiteX26" fmla="*/ 1478824 w 1489457"/>
                    <a:gd name="connsiteY26" fmla="*/ 829340 h 1244010"/>
                    <a:gd name="connsiteX27" fmla="*/ 1489457 w 1489457"/>
                    <a:gd name="connsiteY27" fmla="*/ 882503 h 1244010"/>
                    <a:gd name="connsiteX28" fmla="*/ 1478824 w 1489457"/>
                    <a:gd name="connsiteY28" fmla="*/ 999461 h 1244010"/>
                    <a:gd name="connsiteX29" fmla="*/ 1468192 w 1489457"/>
                    <a:gd name="connsiteY29" fmla="*/ 1041991 h 1244010"/>
                    <a:gd name="connsiteX30" fmla="*/ 1425662 w 1489457"/>
                    <a:gd name="connsiteY30" fmla="*/ 1105786 h 1244010"/>
                    <a:gd name="connsiteX31" fmla="*/ 1393764 w 1489457"/>
                    <a:gd name="connsiteY31" fmla="*/ 1127052 h 1244010"/>
                    <a:gd name="connsiteX32" fmla="*/ 1383131 w 1489457"/>
                    <a:gd name="connsiteY32" fmla="*/ 1158949 h 1244010"/>
                    <a:gd name="connsiteX33" fmla="*/ 1319336 w 1489457"/>
                    <a:gd name="connsiteY33" fmla="*/ 1190847 h 1244010"/>
                    <a:gd name="connsiteX34" fmla="*/ 1287438 w 1489457"/>
                    <a:gd name="connsiteY34" fmla="*/ 1212112 h 1244010"/>
                    <a:gd name="connsiteX35" fmla="*/ 1202378 w 1489457"/>
                    <a:gd name="connsiteY35" fmla="*/ 1233377 h 1244010"/>
                    <a:gd name="connsiteX36" fmla="*/ 1170480 w 1489457"/>
                    <a:gd name="connsiteY36" fmla="*/ 1244010 h 1244010"/>
                    <a:gd name="connsiteX37" fmla="*/ 925931 w 1489457"/>
                    <a:gd name="connsiteY37" fmla="*/ 1233377 h 1244010"/>
                    <a:gd name="connsiteX38" fmla="*/ 766443 w 1489457"/>
                    <a:gd name="connsiteY38" fmla="*/ 1190847 h 1244010"/>
                    <a:gd name="connsiteX39" fmla="*/ 681383 w 1489457"/>
                    <a:gd name="connsiteY39" fmla="*/ 1169582 h 1244010"/>
                    <a:gd name="connsiteX40" fmla="*/ 649485 w 1489457"/>
                    <a:gd name="connsiteY40" fmla="*/ 1158949 h 1244010"/>
                    <a:gd name="connsiteX41" fmla="*/ 575057 w 1489457"/>
                    <a:gd name="connsiteY41" fmla="*/ 1137684 h 1244010"/>
                    <a:gd name="connsiteX42" fmla="*/ 511262 w 1489457"/>
                    <a:gd name="connsiteY42" fmla="*/ 1105786 h 1244010"/>
                    <a:gd name="connsiteX43" fmla="*/ 426201 w 1489457"/>
                    <a:gd name="connsiteY43" fmla="*/ 1052624 h 1244010"/>
                    <a:gd name="connsiteX44" fmla="*/ 319876 w 1489457"/>
                    <a:gd name="connsiteY44" fmla="*/ 978196 h 1244010"/>
                    <a:gd name="connsiteX45" fmla="*/ 234815 w 1489457"/>
                    <a:gd name="connsiteY45" fmla="*/ 935666 h 1244010"/>
                    <a:gd name="connsiteX46" fmla="*/ 149755 w 1489457"/>
                    <a:gd name="connsiteY46" fmla="*/ 893135 h 1244010"/>
                    <a:gd name="connsiteX47" fmla="*/ 117857 w 1489457"/>
                    <a:gd name="connsiteY47" fmla="*/ 861238 h 1244010"/>
                    <a:gd name="connsiteX48" fmla="*/ 54062 w 1489457"/>
                    <a:gd name="connsiteY48" fmla="*/ 744279 h 1244010"/>
                    <a:gd name="connsiteX49" fmla="*/ 32797 w 1489457"/>
                    <a:gd name="connsiteY49" fmla="*/ 712382 h 1244010"/>
                    <a:gd name="connsiteX50" fmla="*/ 22164 w 1489457"/>
                    <a:gd name="connsiteY50" fmla="*/ 669852 h 1244010"/>
                    <a:gd name="connsiteX51" fmla="*/ 899 w 1489457"/>
                    <a:gd name="connsiteY51" fmla="*/ 606056 h 1244010"/>
                    <a:gd name="connsiteX52" fmla="*/ 54406 w 1489457"/>
                    <a:gd name="connsiteY52" fmla="*/ 449741 h 1244010"/>
                    <a:gd name="connsiteX53" fmla="*/ 190736 w 1489457"/>
                    <a:gd name="connsiteY53" fmla="*/ 377763 h 1244010"/>
                    <a:gd name="connsiteX54" fmla="*/ 314064 w 1489457"/>
                    <a:gd name="connsiteY54" fmla="*/ 415644 h 1244010"/>
                    <a:gd name="connsiteX55" fmla="*/ 410704 w 1489457"/>
                    <a:gd name="connsiteY55" fmla="*/ 436381 h 1244010"/>
                    <a:gd name="connsiteX56" fmla="*/ 545355 w 1489457"/>
                    <a:gd name="connsiteY56" fmla="*/ 566505 h 1244010"/>
                    <a:gd name="connsiteX57" fmla="*/ 457237 w 1489457"/>
                    <a:gd name="connsiteY57" fmla="*/ 715833 h 1244010"/>
                    <a:gd name="connsiteX58" fmla="*/ 415569 w 1489457"/>
                    <a:gd name="connsiteY58" fmla="*/ 776177 h 1244010"/>
                    <a:gd name="connsiteX59" fmla="*/ 511262 w 1489457"/>
                    <a:gd name="connsiteY59" fmla="*/ 850605 h 1244010"/>
                    <a:gd name="connsiteX60" fmla="*/ 575057 w 1489457"/>
                    <a:gd name="connsiteY60" fmla="*/ 871870 h 1244010"/>
                    <a:gd name="connsiteX61" fmla="*/ 606955 w 1489457"/>
                    <a:gd name="connsiteY61" fmla="*/ 882503 h 1244010"/>
                    <a:gd name="connsiteX62" fmla="*/ 638852 w 1489457"/>
                    <a:gd name="connsiteY62" fmla="*/ 893135 h 1244010"/>
                    <a:gd name="connsiteX63" fmla="*/ 798341 w 1489457"/>
                    <a:gd name="connsiteY63" fmla="*/ 850605 h 1244010"/>
                    <a:gd name="connsiteX64" fmla="*/ 819606 w 1489457"/>
                    <a:gd name="connsiteY64" fmla="*/ 818707 h 1244010"/>
                    <a:gd name="connsiteX65" fmla="*/ 840871 w 1489457"/>
                    <a:gd name="connsiteY65" fmla="*/ 744279 h 1244010"/>
                    <a:gd name="connsiteX66" fmla="*/ 862136 w 1489457"/>
                    <a:gd name="connsiteY66" fmla="*/ 669852 h 1244010"/>
                    <a:gd name="connsiteX67" fmla="*/ 851504 w 1489457"/>
                    <a:gd name="connsiteY67" fmla="*/ 584791 h 1244010"/>
                    <a:gd name="connsiteX68" fmla="*/ 840871 w 1489457"/>
                    <a:gd name="connsiteY68" fmla="*/ 552893 h 1244010"/>
                    <a:gd name="connsiteX69" fmla="*/ 745178 w 1489457"/>
                    <a:gd name="connsiteY69" fmla="*/ 499731 h 1244010"/>
                    <a:gd name="connsiteX70" fmla="*/ 702648 w 1489457"/>
                    <a:gd name="connsiteY70" fmla="*/ 489098 h 1244010"/>
                    <a:gd name="connsiteX71" fmla="*/ 500629 w 1489457"/>
                    <a:gd name="connsiteY71" fmla="*/ 457200 h 1244010"/>
                    <a:gd name="connsiteX72" fmla="*/ 501145 w 1489457"/>
                    <a:gd name="connsiteY72" fmla="*/ 406431 h 1244010"/>
                    <a:gd name="connsiteX0" fmla="*/ 501145 w 1489457"/>
                    <a:gd name="connsiteY0" fmla="*/ 406431 h 1244010"/>
                    <a:gd name="connsiteX1" fmla="*/ 513156 w 1489457"/>
                    <a:gd name="connsiteY1" fmla="*/ 361479 h 1244010"/>
                    <a:gd name="connsiteX2" fmla="*/ 502739 w 1489457"/>
                    <a:gd name="connsiteY2" fmla="*/ 311602 h 1244010"/>
                    <a:gd name="connsiteX3" fmla="*/ 524003 w 1489457"/>
                    <a:gd name="connsiteY3" fmla="*/ 238036 h 1244010"/>
                    <a:gd name="connsiteX4" fmla="*/ 575401 w 1489457"/>
                    <a:gd name="connsiteY4" fmla="*/ 127786 h 1244010"/>
                    <a:gd name="connsiteX5" fmla="*/ 638852 w 1489457"/>
                    <a:gd name="connsiteY5" fmla="*/ 106326 h 1244010"/>
                    <a:gd name="connsiteX6" fmla="*/ 734545 w 1489457"/>
                    <a:gd name="connsiteY6" fmla="*/ 21266 h 1244010"/>
                    <a:gd name="connsiteX7" fmla="*/ 798341 w 1489457"/>
                    <a:gd name="connsiteY7" fmla="*/ 0 h 1244010"/>
                    <a:gd name="connsiteX8" fmla="*/ 904666 w 1489457"/>
                    <a:gd name="connsiteY8" fmla="*/ 21266 h 1244010"/>
                    <a:gd name="connsiteX9" fmla="*/ 936564 w 1489457"/>
                    <a:gd name="connsiteY9" fmla="*/ 42531 h 1244010"/>
                    <a:gd name="connsiteX10" fmla="*/ 968462 w 1489457"/>
                    <a:gd name="connsiteY10" fmla="*/ 74428 h 1244010"/>
                    <a:gd name="connsiteX11" fmla="*/ 1010992 w 1489457"/>
                    <a:gd name="connsiteY11" fmla="*/ 138224 h 1244010"/>
                    <a:gd name="connsiteX12" fmla="*/ 1042890 w 1489457"/>
                    <a:gd name="connsiteY12" fmla="*/ 212652 h 1244010"/>
                    <a:gd name="connsiteX13" fmla="*/ 1074787 w 1489457"/>
                    <a:gd name="connsiteY13" fmla="*/ 287079 h 1244010"/>
                    <a:gd name="connsiteX14" fmla="*/ 1149215 w 1489457"/>
                    <a:gd name="connsiteY14" fmla="*/ 350875 h 1244010"/>
                    <a:gd name="connsiteX15" fmla="*/ 1181113 w 1489457"/>
                    <a:gd name="connsiteY15" fmla="*/ 372140 h 1244010"/>
                    <a:gd name="connsiteX16" fmla="*/ 1244908 w 1489457"/>
                    <a:gd name="connsiteY16" fmla="*/ 414670 h 1244010"/>
                    <a:gd name="connsiteX17" fmla="*/ 1276806 w 1489457"/>
                    <a:gd name="connsiteY17" fmla="*/ 435935 h 1244010"/>
                    <a:gd name="connsiteX18" fmla="*/ 1308704 w 1489457"/>
                    <a:gd name="connsiteY18" fmla="*/ 467833 h 1244010"/>
                    <a:gd name="connsiteX19" fmla="*/ 1340601 w 1489457"/>
                    <a:gd name="connsiteY19" fmla="*/ 478466 h 1244010"/>
                    <a:gd name="connsiteX20" fmla="*/ 1383131 w 1489457"/>
                    <a:gd name="connsiteY20" fmla="*/ 542261 h 1244010"/>
                    <a:gd name="connsiteX21" fmla="*/ 1393764 w 1489457"/>
                    <a:gd name="connsiteY21" fmla="*/ 574159 h 1244010"/>
                    <a:gd name="connsiteX22" fmla="*/ 1415029 w 1489457"/>
                    <a:gd name="connsiteY22" fmla="*/ 606056 h 1244010"/>
                    <a:gd name="connsiteX23" fmla="*/ 1425662 w 1489457"/>
                    <a:gd name="connsiteY23" fmla="*/ 637954 h 1244010"/>
                    <a:gd name="connsiteX24" fmla="*/ 1446927 w 1489457"/>
                    <a:gd name="connsiteY24" fmla="*/ 723014 h 1244010"/>
                    <a:gd name="connsiteX25" fmla="*/ 1457559 w 1489457"/>
                    <a:gd name="connsiteY25" fmla="*/ 765545 h 1244010"/>
                    <a:gd name="connsiteX26" fmla="*/ 1478824 w 1489457"/>
                    <a:gd name="connsiteY26" fmla="*/ 829340 h 1244010"/>
                    <a:gd name="connsiteX27" fmla="*/ 1489457 w 1489457"/>
                    <a:gd name="connsiteY27" fmla="*/ 882503 h 1244010"/>
                    <a:gd name="connsiteX28" fmla="*/ 1478824 w 1489457"/>
                    <a:gd name="connsiteY28" fmla="*/ 999461 h 1244010"/>
                    <a:gd name="connsiteX29" fmla="*/ 1468192 w 1489457"/>
                    <a:gd name="connsiteY29" fmla="*/ 1041991 h 1244010"/>
                    <a:gd name="connsiteX30" fmla="*/ 1425662 w 1489457"/>
                    <a:gd name="connsiteY30" fmla="*/ 1105786 h 1244010"/>
                    <a:gd name="connsiteX31" fmla="*/ 1393764 w 1489457"/>
                    <a:gd name="connsiteY31" fmla="*/ 1127052 h 1244010"/>
                    <a:gd name="connsiteX32" fmla="*/ 1383131 w 1489457"/>
                    <a:gd name="connsiteY32" fmla="*/ 1158949 h 1244010"/>
                    <a:gd name="connsiteX33" fmla="*/ 1319336 w 1489457"/>
                    <a:gd name="connsiteY33" fmla="*/ 1190847 h 1244010"/>
                    <a:gd name="connsiteX34" fmla="*/ 1287438 w 1489457"/>
                    <a:gd name="connsiteY34" fmla="*/ 1212112 h 1244010"/>
                    <a:gd name="connsiteX35" fmla="*/ 1202378 w 1489457"/>
                    <a:gd name="connsiteY35" fmla="*/ 1233377 h 1244010"/>
                    <a:gd name="connsiteX36" fmla="*/ 1170480 w 1489457"/>
                    <a:gd name="connsiteY36" fmla="*/ 1244010 h 1244010"/>
                    <a:gd name="connsiteX37" fmla="*/ 925931 w 1489457"/>
                    <a:gd name="connsiteY37" fmla="*/ 1233377 h 1244010"/>
                    <a:gd name="connsiteX38" fmla="*/ 766443 w 1489457"/>
                    <a:gd name="connsiteY38" fmla="*/ 1190847 h 1244010"/>
                    <a:gd name="connsiteX39" fmla="*/ 681383 w 1489457"/>
                    <a:gd name="connsiteY39" fmla="*/ 1169582 h 1244010"/>
                    <a:gd name="connsiteX40" fmla="*/ 649485 w 1489457"/>
                    <a:gd name="connsiteY40" fmla="*/ 1158949 h 1244010"/>
                    <a:gd name="connsiteX41" fmla="*/ 575057 w 1489457"/>
                    <a:gd name="connsiteY41" fmla="*/ 1137684 h 1244010"/>
                    <a:gd name="connsiteX42" fmla="*/ 511262 w 1489457"/>
                    <a:gd name="connsiteY42" fmla="*/ 1105786 h 1244010"/>
                    <a:gd name="connsiteX43" fmla="*/ 426201 w 1489457"/>
                    <a:gd name="connsiteY43" fmla="*/ 1052624 h 1244010"/>
                    <a:gd name="connsiteX44" fmla="*/ 319876 w 1489457"/>
                    <a:gd name="connsiteY44" fmla="*/ 978196 h 1244010"/>
                    <a:gd name="connsiteX45" fmla="*/ 234815 w 1489457"/>
                    <a:gd name="connsiteY45" fmla="*/ 935666 h 1244010"/>
                    <a:gd name="connsiteX46" fmla="*/ 149755 w 1489457"/>
                    <a:gd name="connsiteY46" fmla="*/ 893135 h 1244010"/>
                    <a:gd name="connsiteX47" fmla="*/ 117857 w 1489457"/>
                    <a:gd name="connsiteY47" fmla="*/ 861238 h 1244010"/>
                    <a:gd name="connsiteX48" fmla="*/ 54062 w 1489457"/>
                    <a:gd name="connsiteY48" fmla="*/ 744279 h 1244010"/>
                    <a:gd name="connsiteX49" fmla="*/ 32797 w 1489457"/>
                    <a:gd name="connsiteY49" fmla="*/ 712382 h 1244010"/>
                    <a:gd name="connsiteX50" fmla="*/ 22164 w 1489457"/>
                    <a:gd name="connsiteY50" fmla="*/ 669852 h 1244010"/>
                    <a:gd name="connsiteX51" fmla="*/ 899 w 1489457"/>
                    <a:gd name="connsiteY51" fmla="*/ 606056 h 1244010"/>
                    <a:gd name="connsiteX52" fmla="*/ 54406 w 1489457"/>
                    <a:gd name="connsiteY52" fmla="*/ 449741 h 1244010"/>
                    <a:gd name="connsiteX53" fmla="*/ 190736 w 1489457"/>
                    <a:gd name="connsiteY53" fmla="*/ 377763 h 1244010"/>
                    <a:gd name="connsiteX54" fmla="*/ 314064 w 1489457"/>
                    <a:gd name="connsiteY54" fmla="*/ 415644 h 1244010"/>
                    <a:gd name="connsiteX55" fmla="*/ 410704 w 1489457"/>
                    <a:gd name="connsiteY55" fmla="*/ 436381 h 1244010"/>
                    <a:gd name="connsiteX56" fmla="*/ 445917 w 1489457"/>
                    <a:gd name="connsiteY56" fmla="*/ 582788 h 1244010"/>
                    <a:gd name="connsiteX57" fmla="*/ 457237 w 1489457"/>
                    <a:gd name="connsiteY57" fmla="*/ 715833 h 1244010"/>
                    <a:gd name="connsiteX58" fmla="*/ 415569 w 1489457"/>
                    <a:gd name="connsiteY58" fmla="*/ 776177 h 1244010"/>
                    <a:gd name="connsiteX59" fmla="*/ 511262 w 1489457"/>
                    <a:gd name="connsiteY59" fmla="*/ 850605 h 1244010"/>
                    <a:gd name="connsiteX60" fmla="*/ 575057 w 1489457"/>
                    <a:gd name="connsiteY60" fmla="*/ 871870 h 1244010"/>
                    <a:gd name="connsiteX61" fmla="*/ 606955 w 1489457"/>
                    <a:gd name="connsiteY61" fmla="*/ 882503 h 1244010"/>
                    <a:gd name="connsiteX62" fmla="*/ 638852 w 1489457"/>
                    <a:gd name="connsiteY62" fmla="*/ 893135 h 1244010"/>
                    <a:gd name="connsiteX63" fmla="*/ 798341 w 1489457"/>
                    <a:gd name="connsiteY63" fmla="*/ 850605 h 1244010"/>
                    <a:gd name="connsiteX64" fmla="*/ 819606 w 1489457"/>
                    <a:gd name="connsiteY64" fmla="*/ 818707 h 1244010"/>
                    <a:gd name="connsiteX65" fmla="*/ 840871 w 1489457"/>
                    <a:gd name="connsiteY65" fmla="*/ 744279 h 1244010"/>
                    <a:gd name="connsiteX66" fmla="*/ 862136 w 1489457"/>
                    <a:gd name="connsiteY66" fmla="*/ 669852 h 1244010"/>
                    <a:gd name="connsiteX67" fmla="*/ 851504 w 1489457"/>
                    <a:gd name="connsiteY67" fmla="*/ 584791 h 1244010"/>
                    <a:gd name="connsiteX68" fmla="*/ 840871 w 1489457"/>
                    <a:gd name="connsiteY68" fmla="*/ 552893 h 1244010"/>
                    <a:gd name="connsiteX69" fmla="*/ 745178 w 1489457"/>
                    <a:gd name="connsiteY69" fmla="*/ 499731 h 1244010"/>
                    <a:gd name="connsiteX70" fmla="*/ 702648 w 1489457"/>
                    <a:gd name="connsiteY70" fmla="*/ 489098 h 1244010"/>
                    <a:gd name="connsiteX71" fmla="*/ 500629 w 1489457"/>
                    <a:gd name="connsiteY71" fmla="*/ 457200 h 1244010"/>
                    <a:gd name="connsiteX72" fmla="*/ 501145 w 1489457"/>
                    <a:gd name="connsiteY72" fmla="*/ 406431 h 1244010"/>
                    <a:gd name="connsiteX0" fmla="*/ 501145 w 1489457"/>
                    <a:gd name="connsiteY0" fmla="*/ 406431 h 1244010"/>
                    <a:gd name="connsiteX1" fmla="*/ 513156 w 1489457"/>
                    <a:gd name="connsiteY1" fmla="*/ 361479 h 1244010"/>
                    <a:gd name="connsiteX2" fmla="*/ 502739 w 1489457"/>
                    <a:gd name="connsiteY2" fmla="*/ 311602 h 1244010"/>
                    <a:gd name="connsiteX3" fmla="*/ 524003 w 1489457"/>
                    <a:gd name="connsiteY3" fmla="*/ 238036 h 1244010"/>
                    <a:gd name="connsiteX4" fmla="*/ 575401 w 1489457"/>
                    <a:gd name="connsiteY4" fmla="*/ 127786 h 1244010"/>
                    <a:gd name="connsiteX5" fmla="*/ 638852 w 1489457"/>
                    <a:gd name="connsiteY5" fmla="*/ 106326 h 1244010"/>
                    <a:gd name="connsiteX6" fmla="*/ 734545 w 1489457"/>
                    <a:gd name="connsiteY6" fmla="*/ 21266 h 1244010"/>
                    <a:gd name="connsiteX7" fmla="*/ 798341 w 1489457"/>
                    <a:gd name="connsiteY7" fmla="*/ 0 h 1244010"/>
                    <a:gd name="connsiteX8" fmla="*/ 904666 w 1489457"/>
                    <a:gd name="connsiteY8" fmla="*/ 21266 h 1244010"/>
                    <a:gd name="connsiteX9" fmla="*/ 936564 w 1489457"/>
                    <a:gd name="connsiteY9" fmla="*/ 42531 h 1244010"/>
                    <a:gd name="connsiteX10" fmla="*/ 968462 w 1489457"/>
                    <a:gd name="connsiteY10" fmla="*/ 74428 h 1244010"/>
                    <a:gd name="connsiteX11" fmla="*/ 1010992 w 1489457"/>
                    <a:gd name="connsiteY11" fmla="*/ 138224 h 1244010"/>
                    <a:gd name="connsiteX12" fmla="*/ 1042890 w 1489457"/>
                    <a:gd name="connsiteY12" fmla="*/ 212652 h 1244010"/>
                    <a:gd name="connsiteX13" fmla="*/ 1074787 w 1489457"/>
                    <a:gd name="connsiteY13" fmla="*/ 287079 h 1244010"/>
                    <a:gd name="connsiteX14" fmla="*/ 1149215 w 1489457"/>
                    <a:gd name="connsiteY14" fmla="*/ 350875 h 1244010"/>
                    <a:gd name="connsiteX15" fmla="*/ 1181113 w 1489457"/>
                    <a:gd name="connsiteY15" fmla="*/ 372140 h 1244010"/>
                    <a:gd name="connsiteX16" fmla="*/ 1244908 w 1489457"/>
                    <a:gd name="connsiteY16" fmla="*/ 414670 h 1244010"/>
                    <a:gd name="connsiteX17" fmla="*/ 1276806 w 1489457"/>
                    <a:gd name="connsiteY17" fmla="*/ 435935 h 1244010"/>
                    <a:gd name="connsiteX18" fmla="*/ 1308704 w 1489457"/>
                    <a:gd name="connsiteY18" fmla="*/ 467833 h 1244010"/>
                    <a:gd name="connsiteX19" fmla="*/ 1340601 w 1489457"/>
                    <a:gd name="connsiteY19" fmla="*/ 478466 h 1244010"/>
                    <a:gd name="connsiteX20" fmla="*/ 1383131 w 1489457"/>
                    <a:gd name="connsiteY20" fmla="*/ 542261 h 1244010"/>
                    <a:gd name="connsiteX21" fmla="*/ 1393764 w 1489457"/>
                    <a:gd name="connsiteY21" fmla="*/ 574159 h 1244010"/>
                    <a:gd name="connsiteX22" fmla="*/ 1415029 w 1489457"/>
                    <a:gd name="connsiteY22" fmla="*/ 606056 h 1244010"/>
                    <a:gd name="connsiteX23" fmla="*/ 1425662 w 1489457"/>
                    <a:gd name="connsiteY23" fmla="*/ 637954 h 1244010"/>
                    <a:gd name="connsiteX24" fmla="*/ 1446927 w 1489457"/>
                    <a:gd name="connsiteY24" fmla="*/ 723014 h 1244010"/>
                    <a:gd name="connsiteX25" fmla="*/ 1457559 w 1489457"/>
                    <a:gd name="connsiteY25" fmla="*/ 765545 h 1244010"/>
                    <a:gd name="connsiteX26" fmla="*/ 1478824 w 1489457"/>
                    <a:gd name="connsiteY26" fmla="*/ 829340 h 1244010"/>
                    <a:gd name="connsiteX27" fmla="*/ 1489457 w 1489457"/>
                    <a:gd name="connsiteY27" fmla="*/ 882503 h 1244010"/>
                    <a:gd name="connsiteX28" fmla="*/ 1478824 w 1489457"/>
                    <a:gd name="connsiteY28" fmla="*/ 999461 h 1244010"/>
                    <a:gd name="connsiteX29" fmla="*/ 1468192 w 1489457"/>
                    <a:gd name="connsiteY29" fmla="*/ 1041991 h 1244010"/>
                    <a:gd name="connsiteX30" fmla="*/ 1425662 w 1489457"/>
                    <a:gd name="connsiteY30" fmla="*/ 1105786 h 1244010"/>
                    <a:gd name="connsiteX31" fmla="*/ 1393764 w 1489457"/>
                    <a:gd name="connsiteY31" fmla="*/ 1127052 h 1244010"/>
                    <a:gd name="connsiteX32" fmla="*/ 1383131 w 1489457"/>
                    <a:gd name="connsiteY32" fmla="*/ 1158949 h 1244010"/>
                    <a:gd name="connsiteX33" fmla="*/ 1319336 w 1489457"/>
                    <a:gd name="connsiteY33" fmla="*/ 1190847 h 1244010"/>
                    <a:gd name="connsiteX34" fmla="*/ 1287438 w 1489457"/>
                    <a:gd name="connsiteY34" fmla="*/ 1212112 h 1244010"/>
                    <a:gd name="connsiteX35" fmla="*/ 1202378 w 1489457"/>
                    <a:gd name="connsiteY35" fmla="*/ 1233377 h 1244010"/>
                    <a:gd name="connsiteX36" fmla="*/ 1170480 w 1489457"/>
                    <a:gd name="connsiteY36" fmla="*/ 1244010 h 1244010"/>
                    <a:gd name="connsiteX37" fmla="*/ 925931 w 1489457"/>
                    <a:gd name="connsiteY37" fmla="*/ 1233377 h 1244010"/>
                    <a:gd name="connsiteX38" fmla="*/ 766443 w 1489457"/>
                    <a:gd name="connsiteY38" fmla="*/ 1190847 h 1244010"/>
                    <a:gd name="connsiteX39" fmla="*/ 681383 w 1489457"/>
                    <a:gd name="connsiteY39" fmla="*/ 1169582 h 1244010"/>
                    <a:gd name="connsiteX40" fmla="*/ 649485 w 1489457"/>
                    <a:gd name="connsiteY40" fmla="*/ 1158949 h 1244010"/>
                    <a:gd name="connsiteX41" fmla="*/ 575057 w 1489457"/>
                    <a:gd name="connsiteY41" fmla="*/ 1137684 h 1244010"/>
                    <a:gd name="connsiteX42" fmla="*/ 511262 w 1489457"/>
                    <a:gd name="connsiteY42" fmla="*/ 1105786 h 1244010"/>
                    <a:gd name="connsiteX43" fmla="*/ 426201 w 1489457"/>
                    <a:gd name="connsiteY43" fmla="*/ 1052624 h 1244010"/>
                    <a:gd name="connsiteX44" fmla="*/ 319876 w 1489457"/>
                    <a:gd name="connsiteY44" fmla="*/ 978196 h 1244010"/>
                    <a:gd name="connsiteX45" fmla="*/ 234815 w 1489457"/>
                    <a:gd name="connsiteY45" fmla="*/ 935666 h 1244010"/>
                    <a:gd name="connsiteX46" fmla="*/ 149755 w 1489457"/>
                    <a:gd name="connsiteY46" fmla="*/ 893135 h 1244010"/>
                    <a:gd name="connsiteX47" fmla="*/ 117857 w 1489457"/>
                    <a:gd name="connsiteY47" fmla="*/ 861238 h 1244010"/>
                    <a:gd name="connsiteX48" fmla="*/ 54062 w 1489457"/>
                    <a:gd name="connsiteY48" fmla="*/ 744279 h 1244010"/>
                    <a:gd name="connsiteX49" fmla="*/ 32797 w 1489457"/>
                    <a:gd name="connsiteY49" fmla="*/ 712382 h 1244010"/>
                    <a:gd name="connsiteX50" fmla="*/ 22164 w 1489457"/>
                    <a:gd name="connsiteY50" fmla="*/ 669852 h 1244010"/>
                    <a:gd name="connsiteX51" fmla="*/ 899 w 1489457"/>
                    <a:gd name="connsiteY51" fmla="*/ 606056 h 1244010"/>
                    <a:gd name="connsiteX52" fmla="*/ 54406 w 1489457"/>
                    <a:gd name="connsiteY52" fmla="*/ 449741 h 1244010"/>
                    <a:gd name="connsiteX53" fmla="*/ 190736 w 1489457"/>
                    <a:gd name="connsiteY53" fmla="*/ 377763 h 1244010"/>
                    <a:gd name="connsiteX54" fmla="*/ 314064 w 1489457"/>
                    <a:gd name="connsiteY54" fmla="*/ 415644 h 1244010"/>
                    <a:gd name="connsiteX55" fmla="*/ 410704 w 1489457"/>
                    <a:gd name="connsiteY55" fmla="*/ 436381 h 1244010"/>
                    <a:gd name="connsiteX56" fmla="*/ 445917 w 1489457"/>
                    <a:gd name="connsiteY56" fmla="*/ 582788 h 1244010"/>
                    <a:gd name="connsiteX57" fmla="*/ 306654 w 1489457"/>
                    <a:gd name="connsiteY57" fmla="*/ 691337 h 1244010"/>
                    <a:gd name="connsiteX58" fmla="*/ 415569 w 1489457"/>
                    <a:gd name="connsiteY58" fmla="*/ 776177 h 1244010"/>
                    <a:gd name="connsiteX59" fmla="*/ 511262 w 1489457"/>
                    <a:gd name="connsiteY59" fmla="*/ 850605 h 1244010"/>
                    <a:gd name="connsiteX60" fmla="*/ 575057 w 1489457"/>
                    <a:gd name="connsiteY60" fmla="*/ 871870 h 1244010"/>
                    <a:gd name="connsiteX61" fmla="*/ 606955 w 1489457"/>
                    <a:gd name="connsiteY61" fmla="*/ 882503 h 1244010"/>
                    <a:gd name="connsiteX62" fmla="*/ 638852 w 1489457"/>
                    <a:gd name="connsiteY62" fmla="*/ 893135 h 1244010"/>
                    <a:gd name="connsiteX63" fmla="*/ 798341 w 1489457"/>
                    <a:gd name="connsiteY63" fmla="*/ 850605 h 1244010"/>
                    <a:gd name="connsiteX64" fmla="*/ 819606 w 1489457"/>
                    <a:gd name="connsiteY64" fmla="*/ 818707 h 1244010"/>
                    <a:gd name="connsiteX65" fmla="*/ 840871 w 1489457"/>
                    <a:gd name="connsiteY65" fmla="*/ 744279 h 1244010"/>
                    <a:gd name="connsiteX66" fmla="*/ 862136 w 1489457"/>
                    <a:gd name="connsiteY66" fmla="*/ 669852 h 1244010"/>
                    <a:gd name="connsiteX67" fmla="*/ 851504 w 1489457"/>
                    <a:gd name="connsiteY67" fmla="*/ 584791 h 1244010"/>
                    <a:gd name="connsiteX68" fmla="*/ 840871 w 1489457"/>
                    <a:gd name="connsiteY68" fmla="*/ 552893 h 1244010"/>
                    <a:gd name="connsiteX69" fmla="*/ 745178 w 1489457"/>
                    <a:gd name="connsiteY69" fmla="*/ 499731 h 1244010"/>
                    <a:gd name="connsiteX70" fmla="*/ 702648 w 1489457"/>
                    <a:gd name="connsiteY70" fmla="*/ 489098 h 1244010"/>
                    <a:gd name="connsiteX71" fmla="*/ 500629 w 1489457"/>
                    <a:gd name="connsiteY71" fmla="*/ 457200 h 1244010"/>
                    <a:gd name="connsiteX72" fmla="*/ 501145 w 1489457"/>
                    <a:gd name="connsiteY72" fmla="*/ 406431 h 1244010"/>
                    <a:gd name="connsiteX0" fmla="*/ 501145 w 1489457"/>
                    <a:gd name="connsiteY0" fmla="*/ 406431 h 1244010"/>
                    <a:gd name="connsiteX1" fmla="*/ 513156 w 1489457"/>
                    <a:gd name="connsiteY1" fmla="*/ 361479 h 1244010"/>
                    <a:gd name="connsiteX2" fmla="*/ 502739 w 1489457"/>
                    <a:gd name="connsiteY2" fmla="*/ 311602 h 1244010"/>
                    <a:gd name="connsiteX3" fmla="*/ 524003 w 1489457"/>
                    <a:gd name="connsiteY3" fmla="*/ 238036 h 1244010"/>
                    <a:gd name="connsiteX4" fmla="*/ 575401 w 1489457"/>
                    <a:gd name="connsiteY4" fmla="*/ 127786 h 1244010"/>
                    <a:gd name="connsiteX5" fmla="*/ 638852 w 1489457"/>
                    <a:gd name="connsiteY5" fmla="*/ 106326 h 1244010"/>
                    <a:gd name="connsiteX6" fmla="*/ 734545 w 1489457"/>
                    <a:gd name="connsiteY6" fmla="*/ 21266 h 1244010"/>
                    <a:gd name="connsiteX7" fmla="*/ 798341 w 1489457"/>
                    <a:gd name="connsiteY7" fmla="*/ 0 h 1244010"/>
                    <a:gd name="connsiteX8" fmla="*/ 904666 w 1489457"/>
                    <a:gd name="connsiteY8" fmla="*/ 21266 h 1244010"/>
                    <a:gd name="connsiteX9" fmla="*/ 936564 w 1489457"/>
                    <a:gd name="connsiteY9" fmla="*/ 42531 h 1244010"/>
                    <a:gd name="connsiteX10" fmla="*/ 968462 w 1489457"/>
                    <a:gd name="connsiteY10" fmla="*/ 74428 h 1244010"/>
                    <a:gd name="connsiteX11" fmla="*/ 1010992 w 1489457"/>
                    <a:gd name="connsiteY11" fmla="*/ 138224 h 1244010"/>
                    <a:gd name="connsiteX12" fmla="*/ 1042890 w 1489457"/>
                    <a:gd name="connsiteY12" fmla="*/ 212652 h 1244010"/>
                    <a:gd name="connsiteX13" fmla="*/ 1074787 w 1489457"/>
                    <a:gd name="connsiteY13" fmla="*/ 287079 h 1244010"/>
                    <a:gd name="connsiteX14" fmla="*/ 1149215 w 1489457"/>
                    <a:gd name="connsiteY14" fmla="*/ 350875 h 1244010"/>
                    <a:gd name="connsiteX15" fmla="*/ 1181113 w 1489457"/>
                    <a:gd name="connsiteY15" fmla="*/ 372140 h 1244010"/>
                    <a:gd name="connsiteX16" fmla="*/ 1244908 w 1489457"/>
                    <a:gd name="connsiteY16" fmla="*/ 414670 h 1244010"/>
                    <a:gd name="connsiteX17" fmla="*/ 1276806 w 1489457"/>
                    <a:gd name="connsiteY17" fmla="*/ 435935 h 1244010"/>
                    <a:gd name="connsiteX18" fmla="*/ 1308704 w 1489457"/>
                    <a:gd name="connsiteY18" fmla="*/ 467833 h 1244010"/>
                    <a:gd name="connsiteX19" fmla="*/ 1340601 w 1489457"/>
                    <a:gd name="connsiteY19" fmla="*/ 478466 h 1244010"/>
                    <a:gd name="connsiteX20" fmla="*/ 1383131 w 1489457"/>
                    <a:gd name="connsiteY20" fmla="*/ 542261 h 1244010"/>
                    <a:gd name="connsiteX21" fmla="*/ 1393764 w 1489457"/>
                    <a:gd name="connsiteY21" fmla="*/ 574159 h 1244010"/>
                    <a:gd name="connsiteX22" fmla="*/ 1415029 w 1489457"/>
                    <a:gd name="connsiteY22" fmla="*/ 606056 h 1244010"/>
                    <a:gd name="connsiteX23" fmla="*/ 1425662 w 1489457"/>
                    <a:gd name="connsiteY23" fmla="*/ 637954 h 1244010"/>
                    <a:gd name="connsiteX24" fmla="*/ 1446927 w 1489457"/>
                    <a:gd name="connsiteY24" fmla="*/ 723014 h 1244010"/>
                    <a:gd name="connsiteX25" fmla="*/ 1457559 w 1489457"/>
                    <a:gd name="connsiteY25" fmla="*/ 765545 h 1244010"/>
                    <a:gd name="connsiteX26" fmla="*/ 1478824 w 1489457"/>
                    <a:gd name="connsiteY26" fmla="*/ 829340 h 1244010"/>
                    <a:gd name="connsiteX27" fmla="*/ 1489457 w 1489457"/>
                    <a:gd name="connsiteY27" fmla="*/ 882503 h 1244010"/>
                    <a:gd name="connsiteX28" fmla="*/ 1478824 w 1489457"/>
                    <a:gd name="connsiteY28" fmla="*/ 999461 h 1244010"/>
                    <a:gd name="connsiteX29" fmla="*/ 1468192 w 1489457"/>
                    <a:gd name="connsiteY29" fmla="*/ 1041991 h 1244010"/>
                    <a:gd name="connsiteX30" fmla="*/ 1425662 w 1489457"/>
                    <a:gd name="connsiteY30" fmla="*/ 1105786 h 1244010"/>
                    <a:gd name="connsiteX31" fmla="*/ 1393764 w 1489457"/>
                    <a:gd name="connsiteY31" fmla="*/ 1127052 h 1244010"/>
                    <a:gd name="connsiteX32" fmla="*/ 1383131 w 1489457"/>
                    <a:gd name="connsiteY32" fmla="*/ 1158949 h 1244010"/>
                    <a:gd name="connsiteX33" fmla="*/ 1319336 w 1489457"/>
                    <a:gd name="connsiteY33" fmla="*/ 1190847 h 1244010"/>
                    <a:gd name="connsiteX34" fmla="*/ 1287438 w 1489457"/>
                    <a:gd name="connsiteY34" fmla="*/ 1212112 h 1244010"/>
                    <a:gd name="connsiteX35" fmla="*/ 1202378 w 1489457"/>
                    <a:gd name="connsiteY35" fmla="*/ 1233377 h 1244010"/>
                    <a:gd name="connsiteX36" fmla="*/ 1170480 w 1489457"/>
                    <a:gd name="connsiteY36" fmla="*/ 1244010 h 1244010"/>
                    <a:gd name="connsiteX37" fmla="*/ 925931 w 1489457"/>
                    <a:gd name="connsiteY37" fmla="*/ 1233377 h 1244010"/>
                    <a:gd name="connsiteX38" fmla="*/ 766443 w 1489457"/>
                    <a:gd name="connsiteY38" fmla="*/ 1190847 h 1244010"/>
                    <a:gd name="connsiteX39" fmla="*/ 681383 w 1489457"/>
                    <a:gd name="connsiteY39" fmla="*/ 1169582 h 1244010"/>
                    <a:gd name="connsiteX40" fmla="*/ 649485 w 1489457"/>
                    <a:gd name="connsiteY40" fmla="*/ 1158949 h 1244010"/>
                    <a:gd name="connsiteX41" fmla="*/ 575057 w 1489457"/>
                    <a:gd name="connsiteY41" fmla="*/ 1137684 h 1244010"/>
                    <a:gd name="connsiteX42" fmla="*/ 511262 w 1489457"/>
                    <a:gd name="connsiteY42" fmla="*/ 1105786 h 1244010"/>
                    <a:gd name="connsiteX43" fmla="*/ 426201 w 1489457"/>
                    <a:gd name="connsiteY43" fmla="*/ 1052624 h 1244010"/>
                    <a:gd name="connsiteX44" fmla="*/ 319876 w 1489457"/>
                    <a:gd name="connsiteY44" fmla="*/ 978196 h 1244010"/>
                    <a:gd name="connsiteX45" fmla="*/ 234815 w 1489457"/>
                    <a:gd name="connsiteY45" fmla="*/ 935666 h 1244010"/>
                    <a:gd name="connsiteX46" fmla="*/ 149755 w 1489457"/>
                    <a:gd name="connsiteY46" fmla="*/ 893135 h 1244010"/>
                    <a:gd name="connsiteX47" fmla="*/ 117857 w 1489457"/>
                    <a:gd name="connsiteY47" fmla="*/ 861238 h 1244010"/>
                    <a:gd name="connsiteX48" fmla="*/ 54062 w 1489457"/>
                    <a:gd name="connsiteY48" fmla="*/ 744279 h 1244010"/>
                    <a:gd name="connsiteX49" fmla="*/ 32797 w 1489457"/>
                    <a:gd name="connsiteY49" fmla="*/ 712382 h 1244010"/>
                    <a:gd name="connsiteX50" fmla="*/ 22164 w 1489457"/>
                    <a:gd name="connsiteY50" fmla="*/ 669852 h 1244010"/>
                    <a:gd name="connsiteX51" fmla="*/ 899 w 1489457"/>
                    <a:gd name="connsiteY51" fmla="*/ 606056 h 1244010"/>
                    <a:gd name="connsiteX52" fmla="*/ 54406 w 1489457"/>
                    <a:gd name="connsiteY52" fmla="*/ 449741 h 1244010"/>
                    <a:gd name="connsiteX53" fmla="*/ 190736 w 1489457"/>
                    <a:gd name="connsiteY53" fmla="*/ 377763 h 1244010"/>
                    <a:gd name="connsiteX54" fmla="*/ 314064 w 1489457"/>
                    <a:gd name="connsiteY54" fmla="*/ 415644 h 1244010"/>
                    <a:gd name="connsiteX55" fmla="*/ 410704 w 1489457"/>
                    <a:gd name="connsiteY55" fmla="*/ 436381 h 1244010"/>
                    <a:gd name="connsiteX56" fmla="*/ 445917 w 1489457"/>
                    <a:gd name="connsiteY56" fmla="*/ 582788 h 1244010"/>
                    <a:gd name="connsiteX57" fmla="*/ 306654 w 1489457"/>
                    <a:gd name="connsiteY57" fmla="*/ 691337 h 1244010"/>
                    <a:gd name="connsiteX58" fmla="*/ 363031 w 1489457"/>
                    <a:gd name="connsiteY58" fmla="*/ 815394 h 1244010"/>
                    <a:gd name="connsiteX59" fmla="*/ 511262 w 1489457"/>
                    <a:gd name="connsiteY59" fmla="*/ 850605 h 1244010"/>
                    <a:gd name="connsiteX60" fmla="*/ 575057 w 1489457"/>
                    <a:gd name="connsiteY60" fmla="*/ 871870 h 1244010"/>
                    <a:gd name="connsiteX61" fmla="*/ 606955 w 1489457"/>
                    <a:gd name="connsiteY61" fmla="*/ 882503 h 1244010"/>
                    <a:gd name="connsiteX62" fmla="*/ 638852 w 1489457"/>
                    <a:gd name="connsiteY62" fmla="*/ 893135 h 1244010"/>
                    <a:gd name="connsiteX63" fmla="*/ 798341 w 1489457"/>
                    <a:gd name="connsiteY63" fmla="*/ 850605 h 1244010"/>
                    <a:gd name="connsiteX64" fmla="*/ 819606 w 1489457"/>
                    <a:gd name="connsiteY64" fmla="*/ 818707 h 1244010"/>
                    <a:gd name="connsiteX65" fmla="*/ 840871 w 1489457"/>
                    <a:gd name="connsiteY65" fmla="*/ 744279 h 1244010"/>
                    <a:gd name="connsiteX66" fmla="*/ 862136 w 1489457"/>
                    <a:gd name="connsiteY66" fmla="*/ 669852 h 1244010"/>
                    <a:gd name="connsiteX67" fmla="*/ 851504 w 1489457"/>
                    <a:gd name="connsiteY67" fmla="*/ 584791 h 1244010"/>
                    <a:gd name="connsiteX68" fmla="*/ 840871 w 1489457"/>
                    <a:gd name="connsiteY68" fmla="*/ 552893 h 1244010"/>
                    <a:gd name="connsiteX69" fmla="*/ 745178 w 1489457"/>
                    <a:gd name="connsiteY69" fmla="*/ 499731 h 1244010"/>
                    <a:gd name="connsiteX70" fmla="*/ 702648 w 1489457"/>
                    <a:gd name="connsiteY70" fmla="*/ 489098 h 1244010"/>
                    <a:gd name="connsiteX71" fmla="*/ 500629 w 1489457"/>
                    <a:gd name="connsiteY71" fmla="*/ 457200 h 1244010"/>
                    <a:gd name="connsiteX72" fmla="*/ 501145 w 1489457"/>
                    <a:gd name="connsiteY72" fmla="*/ 406431 h 1244010"/>
                    <a:gd name="connsiteX0" fmla="*/ 501145 w 1489457"/>
                    <a:gd name="connsiteY0" fmla="*/ 406431 h 1244010"/>
                    <a:gd name="connsiteX1" fmla="*/ 513156 w 1489457"/>
                    <a:gd name="connsiteY1" fmla="*/ 361479 h 1244010"/>
                    <a:gd name="connsiteX2" fmla="*/ 502739 w 1489457"/>
                    <a:gd name="connsiteY2" fmla="*/ 311602 h 1244010"/>
                    <a:gd name="connsiteX3" fmla="*/ 524003 w 1489457"/>
                    <a:gd name="connsiteY3" fmla="*/ 238036 h 1244010"/>
                    <a:gd name="connsiteX4" fmla="*/ 575401 w 1489457"/>
                    <a:gd name="connsiteY4" fmla="*/ 127786 h 1244010"/>
                    <a:gd name="connsiteX5" fmla="*/ 638852 w 1489457"/>
                    <a:gd name="connsiteY5" fmla="*/ 106326 h 1244010"/>
                    <a:gd name="connsiteX6" fmla="*/ 734545 w 1489457"/>
                    <a:gd name="connsiteY6" fmla="*/ 21266 h 1244010"/>
                    <a:gd name="connsiteX7" fmla="*/ 798341 w 1489457"/>
                    <a:gd name="connsiteY7" fmla="*/ 0 h 1244010"/>
                    <a:gd name="connsiteX8" fmla="*/ 904666 w 1489457"/>
                    <a:gd name="connsiteY8" fmla="*/ 21266 h 1244010"/>
                    <a:gd name="connsiteX9" fmla="*/ 936564 w 1489457"/>
                    <a:gd name="connsiteY9" fmla="*/ 42531 h 1244010"/>
                    <a:gd name="connsiteX10" fmla="*/ 968462 w 1489457"/>
                    <a:gd name="connsiteY10" fmla="*/ 74428 h 1244010"/>
                    <a:gd name="connsiteX11" fmla="*/ 1010992 w 1489457"/>
                    <a:gd name="connsiteY11" fmla="*/ 138224 h 1244010"/>
                    <a:gd name="connsiteX12" fmla="*/ 1042890 w 1489457"/>
                    <a:gd name="connsiteY12" fmla="*/ 212652 h 1244010"/>
                    <a:gd name="connsiteX13" fmla="*/ 1074787 w 1489457"/>
                    <a:gd name="connsiteY13" fmla="*/ 287079 h 1244010"/>
                    <a:gd name="connsiteX14" fmla="*/ 1149215 w 1489457"/>
                    <a:gd name="connsiteY14" fmla="*/ 350875 h 1244010"/>
                    <a:gd name="connsiteX15" fmla="*/ 1181113 w 1489457"/>
                    <a:gd name="connsiteY15" fmla="*/ 372140 h 1244010"/>
                    <a:gd name="connsiteX16" fmla="*/ 1244908 w 1489457"/>
                    <a:gd name="connsiteY16" fmla="*/ 414670 h 1244010"/>
                    <a:gd name="connsiteX17" fmla="*/ 1276806 w 1489457"/>
                    <a:gd name="connsiteY17" fmla="*/ 435935 h 1244010"/>
                    <a:gd name="connsiteX18" fmla="*/ 1308704 w 1489457"/>
                    <a:gd name="connsiteY18" fmla="*/ 467833 h 1244010"/>
                    <a:gd name="connsiteX19" fmla="*/ 1340601 w 1489457"/>
                    <a:gd name="connsiteY19" fmla="*/ 478466 h 1244010"/>
                    <a:gd name="connsiteX20" fmla="*/ 1383131 w 1489457"/>
                    <a:gd name="connsiteY20" fmla="*/ 542261 h 1244010"/>
                    <a:gd name="connsiteX21" fmla="*/ 1393764 w 1489457"/>
                    <a:gd name="connsiteY21" fmla="*/ 574159 h 1244010"/>
                    <a:gd name="connsiteX22" fmla="*/ 1415029 w 1489457"/>
                    <a:gd name="connsiteY22" fmla="*/ 606056 h 1244010"/>
                    <a:gd name="connsiteX23" fmla="*/ 1425662 w 1489457"/>
                    <a:gd name="connsiteY23" fmla="*/ 637954 h 1244010"/>
                    <a:gd name="connsiteX24" fmla="*/ 1446927 w 1489457"/>
                    <a:gd name="connsiteY24" fmla="*/ 723014 h 1244010"/>
                    <a:gd name="connsiteX25" fmla="*/ 1457559 w 1489457"/>
                    <a:gd name="connsiteY25" fmla="*/ 765545 h 1244010"/>
                    <a:gd name="connsiteX26" fmla="*/ 1478824 w 1489457"/>
                    <a:gd name="connsiteY26" fmla="*/ 829340 h 1244010"/>
                    <a:gd name="connsiteX27" fmla="*/ 1489457 w 1489457"/>
                    <a:gd name="connsiteY27" fmla="*/ 882503 h 1244010"/>
                    <a:gd name="connsiteX28" fmla="*/ 1478824 w 1489457"/>
                    <a:gd name="connsiteY28" fmla="*/ 999461 h 1244010"/>
                    <a:gd name="connsiteX29" fmla="*/ 1468192 w 1489457"/>
                    <a:gd name="connsiteY29" fmla="*/ 1041991 h 1244010"/>
                    <a:gd name="connsiteX30" fmla="*/ 1425662 w 1489457"/>
                    <a:gd name="connsiteY30" fmla="*/ 1105786 h 1244010"/>
                    <a:gd name="connsiteX31" fmla="*/ 1393764 w 1489457"/>
                    <a:gd name="connsiteY31" fmla="*/ 1127052 h 1244010"/>
                    <a:gd name="connsiteX32" fmla="*/ 1383131 w 1489457"/>
                    <a:gd name="connsiteY32" fmla="*/ 1158949 h 1244010"/>
                    <a:gd name="connsiteX33" fmla="*/ 1319336 w 1489457"/>
                    <a:gd name="connsiteY33" fmla="*/ 1190847 h 1244010"/>
                    <a:gd name="connsiteX34" fmla="*/ 1287438 w 1489457"/>
                    <a:gd name="connsiteY34" fmla="*/ 1212112 h 1244010"/>
                    <a:gd name="connsiteX35" fmla="*/ 1202378 w 1489457"/>
                    <a:gd name="connsiteY35" fmla="*/ 1233377 h 1244010"/>
                    <a:gd name="connsiteX36" fmla="*/ 1170480 w 1489457"/>
                    <a:gd name="connsiteY36" fmla="*/ 1244010 h 1244010"/>
                    <a:gd name="connsiteX37" fmla="*/ 925931 w 1489457"/>
                    <a:gd name="connsiteY37" fmla="*/ 1233377 h 1244010"/>
                    <a:gd name="connsiteX38" fmla="*/ 766443 w 1489457"/>
                    <a:gd name="connsiteY38" fmla="*/ 1190847 h 1244010"/>
                    <a:gd name="connsiteX39" fmla="*/ 681383 w 1489457"/>
                    <a:gd name="connsiteY39" fmla="*/ 1169582 h 1244010"/>
                    <a:gd name="connsiteX40" fmla="*/ 649485 w 1489457"/>
                    <a:gd name="connsiteY40" fmla="*/ 1158949 h 1244010"/>
                    <a:gd name="connsiteX41" fmla="*/ 575057 w 1489457"/>
                    <a:gd name="connsiteY41" fmla="*/ 1137684 h 1244010"/>
                    <a:gd name="connsiteX42" fmla="*/ 511262 w 1489457"/>
                    <a:gd name="connsiteY42" fmla="*/ 1105786 h 1244010"/>
                    <a:gd name="connsiteX43" fmla="*/ 426201 w 1489457"/>
                    <a:gd name="connsiteY43" fmla="*/ 1052624 h 1244010"/>
                    <a:gd name="connsiteX44" fmla="*/ 319876 w 1489457"/>
                    <a:gd name="connsiteY44" fmla="*/ 978196 h 1244010"/>
                    <a:gd name="connsiteX45" fmla="*/ 234815 w 1489457"/>
                    <a:gd name="connsiteY45" fmla="*/ 935666 h 1244010"/>
                    <a:gd name="connsiteX46" fmla="*/ 149755 w 1489457"/>
                    <a:gd name="connsiteY46" fmla="*/ 893135 h 1244010"/>
                    <a:gd name="connsiteX47" fmla="*/ 117857 w 1489457"/>
                    <a:gd name="connsiteY47" fmla="*/ 861238 h 1244010"/>
                    <a:gd name="connsiteX48" fmla="*/ 54062 w 1489457"/>
                    <a:gd name="connsiteY48" fmla="*/ 744279 h 1244010"/>
                    <a:gd name="connsiteX49" fmla="*/ 32797 w 1489457"/>
                    <a:gd name="connsiteY49" fmla="*/ 712382 h 1244010"/>
                    <a:gd name="connsiteX50" fmla="*/ 22164 w 1489457"/>
                    <a:gd name="connsiteY50" fmla="*/ 669852 h 1244010"/>
                    <a:gd name="connsiteX51" fmla="*/ 899 w 1489457"/>
                    <a:gd name="connsiteY51" fmla="*/ 606056 h 1244010"/>
                    <a:gd name="connsiteX52" fmla="*/ 54406 w 1489457"/>
                    <a:gd name="connsiteY52" fmla="*/ 449741 h 1244010"/>
                    <a:gd name="connsiteX53" fmla="*/ 190736 w 1489457"/>
                    <a:gd name="connsiteY53" fmla="*/ 377763 h 1244010"/>
                    <a:gd name="connsiteX54" fmla="*/ 314064 w 1489457"/>
                    <a:gd name="connsiteY54" fmla="*/ 415644 h 1244010"/>
                    <a:gd name="connsiteX55" fmla="*/ 410704 w 1489457"/>
                    <a:gd name="connsiteY55" fmla="*/ 436381 h 1244010"/>
                    <a:gd name="connsiteX56" fmla="*/ 330580 w 1489457"/>
                    <a:gd name="connsiteY56" fmla="*/ 595868 h 1244010"/>
                    <a:gd name="connsiteX57" fmla="*/ 306654 w 1489457"/>
                    <a:gd name="connsiteY57" fmla="*/ 691337 h 1244010"/>
                    <a:gd name="connsiteX58" fmla="*/ 363031 w 1489457"/>
                    <a:gd name="connsiteY58" fmla="*/ 815394 h 1244010"/>
                    <a:gd name="connsiteX59" fmla="*/ 511262 w 1489457"/>
                    <a:gd name="connsiteY59" fmla="*/ 850605 h 1244010"/>
                    <a:gd name="connsiteX60" fmla="*/ 575057 w 1489457"/>
                    <a:gd name="connsiteY60" fmla="*/ 871870 h 1244010"/>
                    <a:gd name="connsiteX61" fmla="*/ 606955 w 1489457"/>
                    <a:gd name="connsiteY61" fmla="*/ 882503 h 1244010"/>
                    <a:gd name="connsiteX62" fmla="*/ 638852 w 1489457"/>
                    <a:gd name="connsiteY62" fmla="*/ 893135 h 1244010"/>
                    <a:gd name="connsiteX63" fmla="*/ 798341 w 1489457"/>
                    <a:gd name="connsiteY63" fmla="*/ 850605 h 1244010"/>
                    <a:gd name="connsiteX64" fmla="*/ 819606 w 1489457"/>
                    <a:gd name="connsiteY64" fmla="*/ 818707 h 1244010"/>
                    <a:gd name="connsiteX65" fmla="*/ 840871 w 1489457"/>
                    <a:gd name="connsiteY65" fmla="*/ 744279 h 1244010"/>
                    <a:gd name="connsiteX66" fmla="*/ 862136 w 1489457"/>
                    <a:gd name="connsiteY66" fmla="*/ 669852 h 1244010"/>
                    <a:gd name="connsiteX67" fmla="*/ 851504 w 1489457"/>
                    <a:gd name="connsiteY67" fmla="*/ 584791 h 1244010"/>
                    <a:gd name="connsiteX68" fmla="*/ 840871 w 1489457"/>
                    <a:gd name="connsiteY68" fmla="*/ 552893 h 1244010"/>
                    <a:gd name="connsiteX69" fmla="*/ 745178 w 1489457"/>
                    <a:gd name="connsiteY69" fmla="*/ 499731 h 1244010"/>
                    <a:gd name="connsiteX70" fmla="*/ 702648 w 1489457"/>
                    <a:gd name="connsiteY70" fmla="*/ 489098 h 1244010"/>
                    <a:gd name="connsiteX71" fmla="*/ 500629 w 1489457"/>
                    <a:gd name="connsiteY71" fmla="*/ 457200 h 1244010"/>
                    <a:gd name="connsiteX72" fmla="*/ 501145 w 1489457"/>
                    <a:gd name="connsiteY72" fmla="*/ 406431 h 1244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</a:cxnLst>
                  <a:rect l="l" t="t" r="r" b="b"/>
                  <a:pathLst>
                    <a:path w="1489457" h="1244010">
                      <a:moveTo>
                        <a:pt x="501145" y="406431"/>
                      </a:moveTo>
                      <a:cubicBezTo>
                        <a:pt x="503233" y="390477"/>
                        <a:pt x="511384" y="375656"/>
                        <a:pt x="513156" y="361479"/>
                      </a:cubicBezTo>
                      <a:cubicBezTo>
                        <a:pt x="514928" y="347302"/>
                        <a:pt x="500931" y="332176"/>
                        <a:pt x="502739" y="311602"/>
                      </a:cubicBezTo>
                      <a:cubicBezTo>
                        <a:pt x="504547" y="291028"/>
                        <a:pt x="511893" y="268672"/>
                        <a:pt x="524003" y="238036"/>
                      </a:cubicBezTo>
                      <a:cubicBezTo>
                        <a:pt x="536113" y="207400"/>
                        <a:pt x="556260" y="149738"/>
                        <a:pt x="575401" y="127786"/>
                      </a:cubicBezTo>
                      <a:cubicBezTo>
                        <a:pt x="594542" y="105834"/>
                        <a:pt x="612328" y="124079"/>
                        <a:pt x="638852" y="106326"/>
                      </a:cubicBezTo>
                      <a:cubicBezTo>
                        <a:pt x="665376" y="88573"/>
                        <a:pt x="700394" y="36444"/>
                        <a:pt x="734545" y="21266"/>
                      </a:cubicBezTo>
                      <a:cubicBezTo>
                        <a:pt x="755029" y="12162"/>
                        <a:pt x="798341" y="0"/>
                        <a:pt x="798341" y="0"/>
                      </a:cubicBezTo>
                      <a:cubicBezTo>
                        <a:pt x="812735" y="2399"/>
                        <a:pt x="884478" y="12614"/>
                        <a:pt x="904666" y="21266"/>
                      </a:cubicBezTo>
                      <a:cubicBezTo>
                        <a:pt x="916412" y="26300"/>
                        <a:pt x="926747" y="34350"/>
                        <a:pt x="936564" y="42531"/>
                      </a:cubicBezTo>
                      <a:cubicBezTo>
                        <a:pt x="948116" y="52157"/>
                        <a:pt x="959230" y="62559"/>
                        <a:pt x="968462" y="74428"/>
                      </a:cubicBezTo>
                      <a:cubicBezTo>
                        <a:pt x="984153" y="94602"/>
                        <a:pt x="1010992" y="138224"/>
                        <a:pt x="1010992" y="138224"/>
                      </a:cubicBezTo>
                      <a:cubicBezTo>
                        <a:pt x="1041515" y="260323"/>
                        <a:pt x="998833" y="109854"/>
                        <a:pt x="1042890" y="212652"/>
                      </a:cubicBezTo>
                      <a:cubicBezTo>
                        <a:pt x="1067926" y="271069"/>
                        <a:pt x="1035530" y="239971"/>
                        <a:pt x="1074787" y="287079"/>
                      </a:cubicBezTo>
                      <a:cubicBezTo>
                        <a:pt x="1097517" y="314355"/>
                        <a:pt x="1120228" y="330170"/>
                        <a:pt x="1149215" y="350875"/>
                      </a:cubicBezTo>
                      <a:cubicBezTo>
                        <a:pt x="1159614" y="358303"/>
                        <a:pt x="1171296" y="363959"/>
                        <a:pt x="1181113" y="372140"/>
                      </a:cubicBezTo>
                      <a:cubicBezTo>
                        <a:pt x="1234210" y="416388"/>
                        <a:pt x="1188850" y="395985"/>
                        <a:pt x="1244908" y="414670"/>
                      </a:cubicBezTo>
                      <a:cubicBezTo>
                        <a:pt x="1255541" y="421758"/>
                        <a:pt x="1266989" y="427754"/>
                        <a:pt x="1276806" y="435935"/>
                      </a:cubicBezTo>
                      <a:cubicBezTo>
                        <a:pt x="1288358" y="445561"/>
                        <a:pt x="1296193" y="459492"/>
                        <a:pt x="1308704" y="467833"/>
                      </a:cubicBezTo>
                      <a:cubicBezTo>
                        <a:pt x="1318029" y="474050"/>
                        <a:pt x="1329969" y="474922"/>
                        <a:pt x="1340601" y="478466"/>
                      </a:cubicBezTo>
                      <a:cubicBezTo>
                        <a:pt x="1365021" y="576141"/>
                        <a:pt x="1329729" y="475508"/>
                        <a:pt x="1383131" y="542261"/>
                      </a:cubicBezTo>
                      <a:cubicBezTo>
                        <a:pt x="1390132" y="551013"/>
                        <a:pt x="1388752" y="564134"/>
                        <a:pt x="1393764" y="574159"/>
                      </a:cubicBezTo>
                      <a:cubicBezTo>
                        <a:pt x="1399479" y="585588"/>
                        <a:pt x="1409314" y="594627"/>
                        <a:pt x="1415029" y="606056"/>
                      </a:cubicBezTo>
                      <a:cubicBezTo>
                        <a:pt x="1420041" y="616081"/>
                        <a:pt x="1422713" y="627141"/>
                        <a:pt x="1425662" y="637954"/>
                      </a:cubicBezTo>
                      <a:cubicBezTo>
                        <a:pt x="1433352" y="666150"/>
                        <a:pt x="1439839" y="694661"/>
                        <a:pt x="1446927" y="723014"/>
                      </a:cubicBezTo>
                      <a:cubicBezTo>
                        <a:pt x="1450471" y="737191"/>
                        <a:pt x="1452938" y="751682"/>
                        <a:pt x="1457559" y="765545"/>
                      </a:cubicBezTo>
                      <a:cubicBezTo>
                        <a:pt x="1464647" y="786810"/>
                        <a:pt x="1474428" y="807360"/>
                        <a:pt x="1478824" y="829340"/>
                      </a:cubicBezTo>
                      <a:lnTo>
                        <a:pt x="1489457" y="882503"/>
                      </a:lnTo>
                      <a:cubicBezTo>
                        <a:pt x="1485913" y="921489"/>
                        <a:pt x="1483998" y="960658"/>
                        <a:pt x="1478824" y="999461"/>
                      </a:cubicBezTo>
                      <a:cubicBezTo>
                        <a:pt x="1476893" y="1013946"/>
                        <a:pt x="1474727" y="1028921"/>
                        <a:pt x="1468192" y="1041991"/>
                      </a:cubicBezTo>
                      <a:cubicBezTo>
                        <a:pt x="1456762" y="1064850"/>
                        <a:pt x="1446927" y="1091609"/>
                        <a:pt x="1425662" y="1105786"/>
                      </a:cubicBezTo>
                      <a:lnTo>
                        <a:pt x="1393764" y="1127052"/>
                      </a:lnTo>
                      <a:cubicBezTo>
                        <a:pt x="1390220" y="1137684"/>
                        <a:pt x="1390132" y="1150197"/>
                        <a:pt x="1383131" y="1158949"/>
                      </a:cubicBezTo>
                      <a:cubicBezTo>
                        <a:pt x="1362817" y="1184341"/>
                        <a:pt x="1345018" y="1178006"/>
                        <a:pt x="1319336" y="1190847"/>
                      </a:cubicBezTo>
                      <a:cubicBezTo>
                        <a:pt x="1307906" y="1196562"/>
                        <a:pt x="1298868" y="1206397"/>
                        <a:pt x="1287438" y="1212112"/>
                      </a:cubicBezTo>
                      <a:cubicBezTo>
                        <a:pt x="1263129" y="1224267"/>
                        <a:pt x="1226651" y="1227309"/>
                        <a:pt x="1202378" y="1233377"/>
                      </a:cubicBezTo>
                      <a:cubicBezTo>
                        <a:pt x="1191505" y="1236095"/>
                        <a:pt x="1181113" y="1240466"/>
                        <a:pt x="1170480" y="1244010"/>
                      </a:cubicBezTo>
                      <a:cubicBezTo>
                        <a:pt x="1088964" y="1240466"/>
                        <a:pt x="1007189" y="1240764"/>
                        <a:pt x="925931" y="1233377"/>
                      </a:cubicBezTo>
                      <a:cubicBezTo>
                        <a:pt x="793887" y="1221373"/>
                        <a:pt x="856863" y="1218668"/>
                        <a:pt x="766443" y="1190847"/>
                      </a:cubicBezTo>
                      <a:cubicBezTo>
                        <a:pt x="738509" y="1182252"/>
                        <a:pt x="709109" y="1178824"/>
                        <a:pt x="681383" y="1169582"/>
                      </a:cubicBezTo>
                      <a:cubicBezTo>
                        <a:pt x="670750" y="1166038"/>
                        <a:pt x="660262" y="1162028"/>
                        <a:pt x="649485" y="1158949"/>
                      </a:cubicBezTo>
                      <a:cubicBezTo>
                        <a:pt x="633581" y="1154405"/>
                        <a:pt x="592057" y="1146184"/>
                        <a:pt x="575057" y="1137684"/>
                      </a:cubicBezTo>
                      <a:cubicBezTo>
                        <a:pt x="492608" y="1096459"/>
                        <a:pt x="591439" y="1132513"/>
                        <a:pt x="511262" y="1105786"/>
                      </a:cubicBezTo>
                      <a:cubicBezTo>
                        <a:pt x="390758" y="1015411"/>
                        <a:pt x="542981" y="1125612"/>
                        <a:pt x="426201" y="1052624"/>
                      </a:cubicBezTo>
                      <a:cubicBezTo>
                        <a:pt x="392779" y="1031735"/>
                        <a:pt x="355793" y="992562"/>
                        <a:pt x="319876" y="978196"/>
                      </a:cubicBezTo>
                      <a:cubicBezTo>
                        <a:pt x="195393" y="928403"/>
                        <a:pt x="322401" y="983441"/>
                        <a:pt x="234815" y="935666"/>
                      </a:cubicBezTo>
                      <a:cubicBezTo>
                        <a:pt x="206986" y="920486"/>
                        <a:pt x="172171" y="915550"/>
                        <a:pt x="149755" y="893135"/>
                      </a:cubicBezTo>
                      <a:cubicBezTo>
                        <a:pt x="139122" y="882503"/>
                        <a:pt x="127483" y="872789"/>
                        <a:pt x="117857" y="861238"/>
                      </a:cubicBezTo>
                      <a:cubicBezTo>
                        <a:pt x="85445" y="822344"/>
                        <a:pt x="86338" y="792693"/>
                        <a:pt x="54062" y="744279"/>
                      </a:cubicBezTo>
                      <a:lnTo>
                        <a:pt x="32797" y="712382"/>
                      </a:lnTo>
                      <a:cubicBezTo>
                        <a:pt x="29253" y="698205"/>
                        <a:pt x="26363" y="683849"/>
                        <a:pt x="22164" y="669852"/>
                      </a:cubicBezTo>
                      <a:cubicBezTo>
                        <a:pt x="15723" y="648382"/>
                        <a:pt x="-4475" y="642741"/>
                        <a:pt x="899" y="606056"/>
                      </a:cubicBezTo>
                      <a:cubicBezTo>
                        <a:pt x="6273" y="569371"/>
                        <a:pt x="22767" y="487790"/>
                        <a:pt x="54406" y="449741"/>
                      </a:cubicBezTo>
                      <a:cubicBezTo>
                        <a:pt x="86045" y="411692"/>
                        <a:pt x="180104" y="374219"/>
                        <a:pt x="190736" y="377763"/>
                      </a:cubicBezTo>
                      <a:cubicBezTo>
                        <a:pt x="201368" y="381307"/>
                        <a:pt x="277403" y="405874"/>
                        <a:pt x="314064" y="415644"/>
                      </a:cubicBezTo>
                      <a:cubicBezTo>
                        <a:pt x="350725" y="425414"/>
                        <a:pt x="394755" y="427521"/>
                        <a:pt x="410704" y="436381"/>
                      </a:cubicBezTo>
                      <a:cubicBezTo>
                        <a:pt x="426653" y="445241"/>
                        <a:pt x="303238" y="577516"/>
                        <a:pt x="330580" y="595868"/>
                      </a:cubicBezTo>
                      <a:cubicBezTo>
                        <a:pt x="358102" y="623390"/>
                        <a:pt x="301246" y="654749"/>
                        <a:pt x="306654" y="691337"/>
                      </a:cubicBezTo>
                      <a:cubicBezTo>
                        <a:pt x="312063" y="727925"/>
                        <a:pt x="328930" y="788849"/>
                        <a:pt x="363031" y="815394"/>
                      </a:cubicBezTo>
                      <a:cubicBezTo>
                        <a:pt x="397132" y="841939"/>
                        <a:pt x="475924" y="841192"/>
                        <a:pt x="511262" y="850605"/>
                      </a:cubicBezTo>
                      <a:cubicBezTo>
                        <a:pt x="546600" y="860018"/>
                        <a:pt x="553792" y="864782"/>
                        <a:pt x="575057" y="871870"/>
                      </a:cubicBezTo>
                      <a:lnTo>
                        <a:pt x="606955" y="882503"/>
                      </a:lnTo>
                      <a:lnTo>
                        <a:pt x="638852" y="893135"/>
                      </a:lnTo>
                      <a:cubicBezTo>
                        <a:pt x="749872" y="883884"/>
                        <a:pt x="747384" y="911754"/>
                        <a:pt x="798341" y="850605"/>
                      </a:cubicBezTo>
                      <a:cubicBezTo>
                        <a:pt x="806522" y="840788"/>
                        <a:pt x="812518" y="829340"/>
                        <a:pt x="819606" y="818707"/>
                      </a:cubicBezTo>
                      <a:cubicBezTo>
                        <a:pt x="845104" y="742210"/>
                        <a:pt x="814161" y="837760"/>
                        <a:pt x="840871" y="744279"/>
                      </a:cubicBezTo>
                      <a:cubicBezTo>
                        <a:pt x="871371" y="637533"/>
                        <a:pt x="828908" y="802771"/>
                        <a:pt x="862136" y="669852"/>
                      </a:cubicBezTo>
                      <a:cubicBezTo>
                        <a:pt x="858592" y="641498"/>
                        <a:pt x="856615" y="612904"/>
                        <a:pt x="851504" y="584791"/>
                      </a:cubicBezTo>
                      <a:cubicBezTo>
                        <a:pt x="849499" y="573764"/>
                        <a:pt x="848796" y="560818"/>
                        <a:pt x="840871" y="552893"/>
                      </a:cubicBezTo>
                      <a:cubicBezTo>
                        <a:pt x="810405" y="522427"/>
                        <a:pt x="782617" y="510428"/>
                        <a:pt x="745178" y="499731"/>
                      </a:cubicBezTo>
                      <a:cubicBezTo>
                        <a:pt x="731127" y="495717"/>
                        <a:pt x="716645" y="493297"/>
                        <a:pt x="702648" y="489098"/>
                      </a:cubicBezTo>
                      <a:cubicBezTo>
                        <a:pt x="578933" y="451983"/>
                        <a:pt x="694351" y="472102"/>
                        <a:pt x="500629" y="457200"/>
                      </a:cubicBezTo>
                      <a:cubicBezTo>
                        <a:pt x="526290" y="418709"/>
                        <a:pt x="499057" y="422385"/>
                        <a:pt x="501145" y="406431"/>
                      </a:cubicBezTo>
                      <a:close/>
                    </a:path>
                  </a:pathLst>
                </a:custGeom>
                <a:solidFill>
                  <a:srgbClr val="FFFF99"/>
                </a:solidFill>
                <a:ln>
                  <a:solidFill>
                    <a:srgbClr val="FFFF99"/>
                  </a:solidFill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5" name="Рисунок 14"/>
                <p:cNvPicPr>
                  <a:picLocks noChangeAspect="1"/>
                </p:cNvPicPr>
                <p:nvPr/>
              </p:nvPicPr>
              <p:blipFill rotWithShape="1"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20024" y="1868897"/>
                  <a:ext cx="1493703" cy="1298993"/>
                </a:xfrm>
                <a:prstGeom prst="rect">
                  <a:avLst/>
                </a:prstGeom>
                <a:effectLst>
                  <a:softEdge rad="31750"/>
                </a:effectLst>
              </p:spPr>
            </p:pic>
          </p:grpSp>
          <p:sp>
            <p:nvSpPr>
              <p:cNvPr id="52" name="TextBox 51">
                <a:hlinkClick r:id="rId5" action="ppaction://hlinksldjump"/>
              </p:cNvPr>
              <p:cNvSpPr txBox="1"/>
              <p:nvPr/>
            </p:nvSpPr>
            <p:spPr>
              <a:xfrm>
                <a:off x="6710524" y="2113441"/>
                <a:ext cx="24250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dirty="0" smtClean="0">
                    <a:solidFill>
                      <a:srgbClr val="3333FF"/>
                    </a:solidFill>
                    <a:effectLst>
                      <a:glow rad="381000">
                        <a:schemeClr val="bg1"/>
                      </a:glow>
                    </a:effectLst>
                  </a:rPr>
                  <a:t>Остров Мягкого знака</a:t>
                </a:r>
                <a:endParaRPr lang="ru-RU" sz="1600" b="1" dirty="0">
                  <a:solidFill>
                    <a:srgbClr val="3333FF"/>
                  </a:solidFill>
                  <a:effectLst>
                    <a:glow rad="381000">
                      <a:schemeClr val="bg1"/>
                    </a:glow>
                  </a:effectLst>
                </a:endParaRPr>
              </a:p>
            </p:txBody>
          </p:sp>
          <p:sp>
            <p:nvSpPr>
              <p:cNvPr id="53" name="TextBox 52">
                <a:hlinkClick r:id="rId6" action="ppaction://hlinksldjump"/>
              </p:cNvPr>
              <p:cNvSpPr txBox="1"/>
              <p:nvPr/>
            </p:nvSpPr>
            <p:spPr>
              <a:xfrm>
                <a:off x="6592045" y="2928086"/>
                <a:ext cx="25558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dirty="0" smtClean="0">
                    <a:solidFill>
                      <a:schemeClr val="bg1"/>
                    </a:solidFill>
                  </a:rPr>
                  <a:t>Пролив Йотированных </a:t>
                </a:r>
              </a:p>
              <a:p>
                <a:pPr algn="ctr"/>
                <a:r>
                  <a:rPr lang="ru-RU" sz="1600" b="1" dirty="0" smtClean="0">
                    <a:solidFill>
                      <a:schemeClr val="bg1"/>
                    </a:solidFill>
                  </a:rPr>
                  <a:t>гласных</a:t>
                </a:r>
                <a:endParaRPr lang="ru-RU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extBox 53">
                <a:hlinkClick r:id="rId7" action="ppaction://hlinksldjump"/>
              </p:cNvPr>
              <p:cNvSpPr txBox="1"/>
              <p:nvPr/>
            </p:nvSpPr>
            <p:spPr>
              <a:xfrm>
                <a:off x="8219035" y="3725366"/>
                <a:ext cx="99283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dirty="0" smtClean="0">
                    <a:solidFill>
                      <a:srgbClr val="3333FF"/>
                    </a:solidFill>
                    <a:effectLst>
                      <a:glow rad="228600">
                        <a:schemeClr val="bg1"/>
                      </a:glow>
                    </a:effectLst>
                  </a:rPr>
                  <a:t>Вулкан </a:t>
                </a:r>
              </a:p>
              <a:p>
                <a:pPr algn="ctr"/>
                <a:r>
                  <a:rPr lang="ru-RU" sz="1600" b="1" dirty="0" smtClean="0">
                    <a:solidFill>
                      <a:srgbClr val="3333FF"/>
                    </a:solidFill>
                    <a:effectLst>
                      <a:glow rad="228600">
                        <a:schemeClr val="bg1"/>
                      </a:glow>
                    </a:effectLst>
                  </a:rPr>
                  <a:t>Твёрдого </a:t>
                </a:r>
              </a:p>
              <a:p>
                <a:pPr algn="ctr"/>
                <a:r>
                  <a:rPr lang="ru-RU" sz="1600" b="1" dirty="0" smtClean="0">
                    <a:solidFill>
                      <a:srgbClr val="3333FF"/>
                    </a:solidFill>
                    <a:effectLst>
                      <a:glow rad="228600">
                        <a:schemeClr val="bg1"/>
                      </a:glow>
                    </a:effectLst>
                  </a:rPr>
                  <a:t>знака</a:t>
                </a:r>
                <a:endParaRPr lang="ru-RU" sz="1600" b="1" dirty="0">
                  <a:solidFill>
                    <a:srgbClr val="3333FF"/>
                  </a:solidFill>
                  <a:effectLst>
                    <a:glow rad="228600">
                      <a:schemeClr val="bg1"/>
                    </a:glow>
                  </a:effectLst>
                </a:endParaRPr>
              </a:p>
            </p:txBody>
          </p:sp>
          <p:grpSp>
            <p:nvGrpSpPr>
              <p:cNvPr id="10" name="Группа 9"/>
              <p:cNvGrpSpPr/>
              <p:nvPr/>
            </p:nvGrpSpPr>
            <p:grpSpPr>
              <a:xfrm>
                <a:off x="61433" y="349624"/>
                <a:ext cx="7201779" cy="6131110"/>
                <a:chOff x="85965" y="622804"/>
                <a:chExt cx="6653037" cy="5857930"/>
              </a:xfrm>
            </p:grpSpPr>
            <p:grpSp>
              <p:nvGrpSpPr>
                <p:cNvPr id="4" name="Группа 3"/>
                <p:cNvGrpSpPr/>
                <p:nvPr/>
              </p:nvGrpSpPr>
              <p:grpSpPr>
                <a:xfrm>
                  <a:off x="85965" y="622804"/>
                  <a:ext cx="6653037" cy="5857930"/>
                  <a:chOff x="309163" y="599863"/>
                  <a:chExt cx="5206141" cy="4597890"/>
                </a:xfrm>
              </p:grpSpPr>
              <p:sp>
                <p:nvSpPr>
                  <p:cNvPr id="11" name="Полилиния 10"/>
                  <p:cNvSpPr/>
                  <p:nvPr/>
                </p:nvSpPr>
                <p:spPr>
                  <a:xfrm flipH="1">
                    <a:off x="309163" y="1113350"/>
                    <a:ext cx="5206141" cy="4084403"/>
                  </a:xfrm>
                  <a:custGeom>
                    <a:avLst/>
                    <a:gdLst>
                      <a:gd name="connsiteX0" fmla="*/ 701749 w 4423144"/>
                      <a:gd name="connsiteY0" fmla="*/ 1520455 h 3976576"/>
                      <a:gd name="connsiteX1" fmla="*/ 669851 w 4423144"/>
                      <a:gd name="connsiteY1" fmla="*/ 1424762 h 3976576"/>
                      <a:gd name="connsiteX2" fmla="*/ 659219 w 4423144"/>
                      <a:gd name="connsiteY2" fmla="*/ 1392865 h 3976576"/>
                      <a:gd name="connsiteX3" fmla="*/ 637954 w 4423144"/>
                      <a:gd name="connsiteY3" fmla="*/ 1286539 h 3976576"/>
                      <a:gd name="connsiteX4" fmla="*/ 616689 w 4423144"/>
                      <a:gd name="connsiteY4" fmla="*/ 1212111 h 3976576"/>
                      <a:gd name="connsiteX5" fmla="*/ 595424 w 4423144"/>
                      <a:gd name="connsiteY5" fmla="*/ 1010093 h 3976576"/>
                      <a:gd name="connsiteX6" fmla="*/ 616689 w 4423144"/>
                      <a:gd name="connsiteY6" fmla="*/ 765544 h 3976576"/>
                      <a:gd name="connsiteX7" fmla="*/ 637954 w 4423144"/>
                      <a:gd name="connsiteY7" fmla="*/ 723014 h 3976576"/>
                      <a:gd name="connsiteX8" fmla="*/ 659219 w 4423144"/>
                      <a:gd name="connsiteY8" fmla="*/ 595423 h 3976576"/>
                      <a:gd name="connsiteX9" fmla="*/ 680484 w 4423144"/>
                      <a:gd name="connsiteY9" fmla="*/ 531628 h 3976576"/>
                      <a:gd name="connsiteX10" fmla="*/ 691117 w 4423144"/>
                      <a:gd name="connsiteY10" fmla="*/ 499730 h 3976576"/>
                      <a:gd name="connsiteX11" fmla="*/ 723014 w 4423144"/>
                      <a:gd name="connsiteY11" fmla="*/ 404037 h 3976576"/>
                      <a:gd name="connsiteX12" fmla="*/ 733647 w 4423144"/>
                      <a:gd name="connsiteY12" fmla="*/ 372139 h 3976576"/>
                      <a:gd name="connsiteX13" fmla="*/ 839972 w 4423144"/>
                      <a:gd name="connsiteY13" fmla="*/ 244548 h 3976576"/>
                      <a:gd name="connsiteX14" fmla="*/ 871870 w 4423144"/>
                      <a:gd name="connsiteY14" fmla="*/ 223283 h 3976576"/>
                      <a:gd name="connsiteX15" fmla="*/ 903768 w 4423144"/>
                      <a:gd name="connsiteY15" fmla="*/ 191386 h 3976576"/>
                      <a:gd name="connsiteX16" fmla="*/ 978196 w 4423144"/>
                      <a:gd name="connsiteY16" fmla="*/ 148855 h 3976576"/>
                      <a:gd name="connsiteX17" fmla="*/ 1010093 w 4423144"/>
                      <a:gd name="connsiteY17" fmla="*/ 116958 h 3976576"/>
                      <a:gd name="connsiteX18" fmla="*/ 1052624 w 4423144"/>
                      <a:gd name="connsiteY18" fmla="*/ 106325 h 3976576"/>
                      <a:gd name="connsiteX19" fmla="*/ 1127051 w 4423144"/>
                      <a:gd name="connsiteY19" fmla="*/ 63795 h 3976576"/>
                      <a:gd name="connsiteX20" fmla="*/ 1158949 w 4423144"/>
                      <a:gd name="connsiteY20" fmla="*/ 53162 h 3976576"/>
                      <a:gd name="connsiteX21" fmla="*/ 1190847 w 4423144"/>
                      <a:gd name="connsiteY21" fmla="*/ 31897 h 3976576"/>
                      <a:gd name="connsiteX22" fmla="*/ 1222744 w 4423144"/>
                      <a:gd name="connsiteY22" fmla="*/ 21265 h 3976576"/>
                      <a:gd name="connsiteX23" fmla="*/ 1382233 w 4423144"/>
                      <a:gd name="connsiteY23" fmla="*/ 0 h 3976576"/>
                      <a:gd name="connsiteX24" fmla="*/ 1616149 w 4423144"/>
                      <a:gd name="connsiteY24" fmla="*/ 10632 h 3976576"/>
                      <a:gd name="connsiteX25" fmla="*/ 1648047 w 4423144"/>
                      <a:gd name="connsiteY25" fmla="*/ 21265 h 3976576"/>
                      <a:gd name="connsiteX26" fmla="*/ 1690577 w 4423144"/>
                      <a:gd name="connsiteY26" fmla="*/ 31897 h 3976576"/>
                      <a:gd name="connsiteX27" fmla="*/ 1743740 w 4423144"/>
                      <a:gd name="connsiteY27" fmla="*/ 53162 h 3976576"/>
                      <a:gd name="connsiteX28" fmla="*/ 1871331 w 4423144"/>
                      <a:gd name="connsiteY28" fmla="*/ 74428 h 3976576"/>
                      <a:gd name="connsiteX29" fmla="*/ 1935126 w 4423144"/>
                      <a:gd name="connsiteY29" fmla="*/ 95693 h 3976576"/>
                      <a:gd name="connsiteX30" fmla="*/ 1977656 w 4423144"/>
                      <a:gd name="connsiteY30" fmla="*/ 106325 h 3976576"/>
                      <a:gd name="connsiteX31" fmla="*/ 2041451 w 4423144"/>
                      <a:gd name="connsiteY31" fmla="*/ 148855 h 3976576"/>
                      <a:gd name="connsiteX32" fmla="*/ 2062717 w 4423144"/>
                      <a:gd name="connsiteY32" fmla="*/ 170121 h 3976576"/>
                      <a:gd name="connsiteX33" fmla="*/ 2094614 w 4423144"/>
                      <a:gd name="connsiteY33" fmla="*/ 191386 h 3976576"/>
                      <a:gd name="connsiteX34" fmla="*/ 2232837 w 4423144"/>
                      <a:gd name="connsiteY34" fmla="*/ 297711 h 3976576"/>
                      <a:gd name="connsiteX35" fmla="*/ 2328531 w 4423144"/>
                      <a:gd name="connsiteY35" fmla="*/ 382772 h 3976576"/>
                      <a:gd name="connsiteX36" fmla="*/ 2434856 w 4423144"/>
                      <a:gd name="connsiteY36" fmla="*/ 467832 h 3976576"/>
                      <a:gd name="connsiteX37" fmla="*/ 2488019 w 4423144"/>
                      <a:gd name="connsiteY37" fmla="*/ 489097 h 3976576"/>
                      <a:gd name="connsiteX38" fmla="*/ 2541182 w 4423144"/>
                      <a:gd name="connsiteY38" fmla="*/ 520995 h 3976576"/>
                      <a:gd name="connsiteX39" fmla="*/ 2636875 w 4423144"/>
                      <a:gd name="connsiteY39" fmla="*/ 563525 h 3976576"/>
                      <a:gd name="connsiteX40" fmla="*/ 2700670 w 4423144"/>
                      <a:gd name="connsiteY40" fmla="*/ 574158 h 3976576"/>
                      <a:gd name="connsiteX41" fmla="*/ 3125972 w 4423144"/>
                      <a:gd name="connsiteY41" fmla="*/ 574158 h 3976576"/>
                      <a:gd name="connsiteX42" fmla="*/ 3179135 w 4423144"/>
                      <a:gd name="connsiteY42" fmla="*/ 595423 h 3976576"/>
                      <a:gd name="connsiteX43" fmla="*/ 3242931 w 4423144"/>
                      <a:gd name="connsiteY43" fmla="*/ 606055 h 3976576"/>
                      <a:gd name="connsiteX44" fmla="*/ 3306726 w 4423144"/>
                      <a:gd name="connsiteY44" fmla="*/ 627321 h 3976576"/>
                      <a:gd name="connsiteX45" fmla="*/ 3359889 w 4423144"/>
                      <a:gd name="connsiteY45" fmla="*/ 637953 h 3976576"/>
                      <a:gd name="connsiteX46" fmla="*/ 3413051 w 4423144"/>
                      <a:gd name="connsiteY46" fmla="*/ 659218 h 3976576"/>
                      <a:gd name="connsiteX47" fmla="*/ 3455582 w 4423144"/>
                      <a:gd name="connsiteY47" fmla="*/ 669851 h 3976576"/>
                      <a:gd name="connsiteX48" fmla="*/ 3508744 w 4423144"/>
                      <a:gd name="connsiteY48" fmla="*/ 701748 h 3976576"/>
                      <a:gd name="connsiteX49" fmla="*/ 3604437 w 4423144"/>
                      <a:gd name="connsiteY49" fmla="*/ 754911 h 3976576"/>
                      <a:gd name="connsiteX50" fmla="*/ 3668233 w 4423144"/>
                      <a:gd name="connsiteY50" fmla="*/ 808074 h 3976576"/>
                      <a:gd name="connsiteX51" fmla="*/ 3710763 w 4423144"/>
                      <a:gd name="connsiteY51" fmla="*/ 839972 h 3976576"/>
                      <a:gd name="connsiteX52" fmla="*/ 3827721 w 4423144"/>
                      <a:gd name="connsiteY52" fmla="*/ 914400 h 3976576"/>
                      <a:gd name="connsiteX53" fmla="*/ 3923414 w 4423144"/>
                      <a:gd name="connsiteY53" fmla="*/ 1010093 h 3976576"/>
                      <a:gd name="connsiteX54" fmla="*/ 3976577 w 4423144"/>
                      <a:gd name="connsiteY54" fmla="*/ 1063255 h 3976576"/>
                      <a:gd name="connsiteX55" fmla="*/ 4008475 w 4423144"/>
                      <a:gd name="connsiteY55" fmla="*/ 1105786 h 3976576"/>
                      <a:gd name="connsiteX56" fmla="*/ 4040372 w 4423144"/>
                      <a:gd name="connsiteY56" fmla="*/ 1158948 h 3976576"/>
                      <a:gd name="connsiteX57" fmla="*/ 4072270 w 4423144"/>
                      <a:gd name="connsiteY57" fmla="*/ 1190846 h 3976576"/>
                      <a:gd name="connsiteX58" fmla="*/ 4125433 w 4423144"/>
                      <a:gd name="connsiteY58" fmla="*/ 1275907 h 3976576"/>
                      <a:gd name="connsiteX59" fmla="*/ 4157331 w 4423144"/>
                      <a:gd name="connsiteY59" fmla="*/ 1318437 h 3976576"/>
                      <a:gd name="connsiteX60" fmla="*/ 4167963 w 4423144"/>
                      <a:gd name="connsiteY60" fmla="*/ 1350334 h 3976576"/>
                      <a:gd name="connsiteX61" fmla="*/ 4199861 w 4423144"/>
                      <a:gd name="connsiteY61" fmla="*/ 1382232 h 3976576"/>
                      <a:gd name="connsiteX62" fmla="*/ 4231758 w 4423144"/>
                      <a:gd name="connsiteY62" fmla="*/ 1424762 h 3976576"/>
                      <a:gd name="connsiteX63" fmla="*/ 4242391 w 4423144"/>
                      <a:gd name="connsiteY63" fmla="*/ 1456660 h 3976576"/>
                      <a:gd name="connsiteX64" fmla="*/ 4316819 w 4423144"/>
                      <a:gd name="connsiteY64" fmla="*/ 1552353 h 3976576"/>
                      <a:gd name="connsiteX65" fmla="*/ 4380614 w 4423144"/>
                      <a:gd name="connsiteY65" fmla="*/ 1648046 h 3976576"/>
                      <a:gd name="connsiteX66" fmla="*/ 4391247 w 4423144"/>
                      <a:gd name="connsiteY66" fmla="*/ 1690576 h 3976576"/>
                      <a:gd name="connsiteX67" fmla="*/ 4412512 w 4423144"/>
                      <a:gd name="connsiteY67" fmla="*/ 1754372 h 3976576"/>
                      <a:gd name="connsiteX68" fmla="*/ 4423144 w 4423144"/>
                      <a:gd name="connsiteY68" fmla="*/ 1807534 h 3976576"/>
                      <a:gd name="connsiteX69" fmla="*/ 4412512 w 4423144"/>
                      <a:gd name="connsiteY69" fmla="*/ 1839432 h 3976576"/>
                      <a:gd name="connsiteX70" fmla="*/ 4359349 w 4423144"/>
                      <a:gd name="connsiteY70" fmla="*/ 1903228 h 3976576"/>
                      <a:gd name="connsiteX71" fmla="*/ 4338084 w 4423144"/>
                      <a:gd name="connsiteY71" fmla="*/ 1967023 h 3976576"/>
                      <a:gd name="connsiteX72" fmla="*/ 4327451 w 4423144"/>
                      <a:gd name="connsiteY72" fmla="*/ 2009553 h 3976576"/>
                      <a:gd name="connsiteX73" fmla="*/ 4316819 w 4423144"/>
                      <a:gd name="connsiteY73" fmla="*/ 2062716 h 3976576"/>
                      <a:gd name="connsiteX74" fmla="*/ 4295554 w 4423144"/>
                      <a:gd name="connsiteY74" fmla="*/ 2094614 h 3976576"/>
                      <a:gd name="connsiteX75" fmla="*/ 4263656 w 4423144"/>
                      <a:gd name="connsiteY75" fmla="*/ 2190307 h 3976576"/>
                      <a:gd name="connsiteX76" fmla="*/ 4253024 w 4423144"/>
                      <a:gd name="connsiteY76" fmla="*/ 2243469 h 3976576"/>
                      <a:gd name="connsiteX77" fmla="*/ 4231758 w 4423144"/>
                      <a:gd name="connsiteY77" fmla="*/ 2296632 h 3976576"/>
                      <a:gd name="connsiteX78" fmla="*/ 4199861 w 4423144"/>
                      <a:gd name="connsiteY78" fmla="*/ 2371060 h 3976576"/>
                      <a:gd name="connsiteX79" fmla="*/ 4157331 w 4423144"/>
                      <a:gd name="connsiteY79" fmla="*/ 2413590 h 3976576"/>
                      <a:gd name="connsiteX80" fmla="*/ 4082903 w 4423144"/>
                      <a:gd name="connsiteY80" fmla="*/ 2509283 h 3976576"/>
                      <a:gd name="connsiteX81" fmla="*/ 4029740 w 4423144"/>
                      <a:gd name="connsiteY81" fmla="*/ 2541181 h 3976576"/>
                      <a:gd name="connsiteX82" fmla="*/ 3987210 w 4423144"/>
                      <a:gd name="connsiteY82" fmla="*/ 2573079 h 3976576"/>
                      <a:gd name="connsiteX83" fmla="*/ 3955312 w 4423144"/>
                      <a:gd name="connsiteY83" fmla="*/ 2583711 h 3976576"/>
                      <a:gd name="connsiteX84" fmla="*/ 3891517 w 4423144"/>
                      <a:gd name="connsiteY84" fmla="*/ 2647507 h 3976576"/>
                      <a:gd name="connsiteX85" fmla="*/ 3880884 w 4423144"/>
                      <a:gd name="connsiteY85" fmla="*/ 2679404 h 3976576"/>
                      <a:gd name="connsiteX86" fmla="*/ 3838354 w 4423144"/>
                      <a:gd name="connsiteY86" fmla="*/ 2711302 h 3976576"/>
                      <a:gd name="connsiteX87" fmla="*/ 3817089 w 4423144"/>
                      <a:gd name="connsiteY87" fmla="*/ 2743200 h 3976576"/>
                      <a:gd name="connsiteX88" fmla="*/ 3753293 w 4423144"/>
                      <a:gd name="connsiteY88" fmla="*/ 2806995 h 3976576"/>
                      <a:gd name="connsiteX89" fmla="*/ 3732028 w 4423144"/>
                      <a:gd name="connsiteY89" fmla="*/ 2860158 h 3976576"/>
                      <a:gd name="connsiteX90" fmla="*/ 3700131 w 4423144"/>
                      <a:gd name="connsiteY90" fmla="*/ 2913321 h 3976576"/>
                      <a:gd name="connsiteX91" fmla="*/ 3689498 w 4423144"/>
                      <a:gd name="connsiteY91" fmla="*/ 2945218 h 3976576"/>
                      <a:gd name="connsiteX92" fmla="*/ 3657600 w 4423144"/>
                      <a:gd name="connsiteY92" fmla="*/ 2977116 h 3976576"/>
                      <a:gd name="connsiteX93" fmla="*/ 3636335 w 4423144"/>
                      <a:gd name="connsiteY93" fmla="*/ 3009014 h 3976576"/>
                      <a:gd name="connsiteX94" fmla="*/ 3625703 w 4423144"/>
                      <a:gd name="connsiteY94" fmla="*/ 3040911 h 3976576"/>
                      <a:gd name="connsiteX95" fmla="*/ 3604437 w 4423144"/>
                      <a:gd name="connsiteY95" fmla="*/ 3115339 h 3976576"/>
                      <a:gd name="connsiteX96" fmla="*/ 3583172 w 4423144"/>
                      <a:gd name="connsiteY96" fmla="*/ 3157869 h 3976576"/>
                      <a:gd name="connsiteX97" fmla="*/ 3572540 w 4423144"/>
                      <a:gd name="connsiteY97" fmla="*/ 3242930 h 3976576"/>
                      <a:gd name="connsiteX98" fmla="*/ 3540642 w 4423144"/>
                      <a:gd name="connsiteY98" fmla="*/ 3359888 h 3976576"/>
                      <a:gd name="connsiteX99" fmla="*/ 3530010 w 4423144"/>
                      <a:gd name="connsiteY99" fmla="*/ 3646967 h 3976576"/>
                      <a:gd name="connsiteX100" fmla="*/ 3498112 w 4423144"/>
                      <a:gd name="connsiteY100" fmla="*/ 3689497 h 3976576"/>
                      <a:gd name="connsiteX101" fmla="*/ 3466214 w 4423144"/>
                      <a:gd name="connsiteY101" fmla="*/ 3753293 h 3976576"/>
                      <a:gd name="connsiteX102" fmla="*/ 3455582 w 4423144"/>
                      <a:gd name="connsiteY102" fmla="*/ 3785190 h 3976576"/>
                      <a:gd name="connsiteX103" fmla="*/ 3423684 w 4423144"/>
                      <a:gd name="connsiteY103" fmla="*/ 3806455 h 3976576"/>
                      <a:gd name="connsiteX104" fmla="*/ 3402419 w 4423144"/>
                      <a:gd name="connsiteY104" fmla="*/ 3838353 h 3976576"/>
                      <a:gd name="connsiteX105" fmla="*/ 3274828 w 4423144"/>
                      <a:gd name="connsiteY105" fmla="*/ 3880883 h 3976576"/>
                      <a:gd name="connsiteX106" fmla="*/ 3062177 w 4423144"/>
                      <a:gd name="connsiteY106" fmla="*/ 3944679 h 3976576"/>
                      <a:gd name="connsiteX107" fmla="*/ 2870791 w 4423144"/>
                      <a:gd name="connsiteY107" fmla="*/ 3976576 h 3976576"/>
                      <a:gd name="connsiteX108" fmla="*/ 2551814 w 4423144"/>
                      <a:gd name="connsiteY108" fmla="*/ 3965944 h 3976576"/>
                      <a:gd name="connsiteX109" fmla="*/ 2509284 w 4423144"/>
                      <a:gd name="connsiteY109" fmla="*/ 3944679 h 3976576"/>
                      <a:gd name="connsiteX110" fmla="*/ 2413591 w 4423144"/>
                      <a:gd name="connsiteY110" fmla="*/ 3880883 h 3976576"/>
                      <a:gd name="connsiteX111" fmla="*/ 2371061 w 4423144"/>
                      <a:gd name="connsiteY111" fmla="*/ 3848986 h 3976576"/>
                      <a:gd name="connsiteX112" fmla="*/ 2222205 w 4423144"/>
                      <a:gd name="connsiteY112" fmla="*/ 3763925 h 3976576"/>
                      <a:gd name="connsiteX113" fmla="*/ 2137144 w 4423144"/>
                      <a:gd name="connsiteY113" fmla="*/ 3700130 h 3976576"/>
                      <a:gd name="connsiteX114" fmla="*/ 2030819 w 4423144"/>
                      <a:gd name="connsiteY114" fmla="*/ 3625702 h 3976576"/>
                      <a:gd name="connsiteX115" fmla="*/ 1977656 w 4423144"/>
                      <a:gd name="connsiteY115" fmla="*/ 3593804 h 3976576"/>
                      <a:gd name="connsiteX116" fmla="*/ 1913861 w 4423144"/>
                      <a:gd name="connsiteY116" fmla="*/ 3519376 h 3976576"/>
                      <a:gd name="connsiteX117" fmla="*/ 1775637 w 4423144"/>
                      <a:gd name="connsiteY117" fmla="*/ 3349255 h 3976576"/>
                      <a:gd name="connsiteX118" fmla="*/ 1722475 w 4423144"/>
                      <a:gd name="connsiteY118" fmla="*/ 3274828 h 3976576"/>
                      <a:gd name="connsiteX119" fmla="*/ 1690577 w 4423144"/>
                      <a:gd name="connsiteY119" fmla="*/ 3211032 h 3976576"/>
                      <a:gd name="connsiteX120" fmla="*/ 1669312 w 4423144"/>
                      <a:gd name="connsiteY120" fmla="*/ 3147237 h 3976576"/>
                      <a:gd name="connsiteX121" fmla="*/ 1616149 w 4423144"/>
                      <a:gd name="connsiteY121" fmla="*/ 3019646 h 3976576"/>
                      <a:gd name="connsiteX122" fmla="*/ 1584251 w 4423144"/>
                      <a:gd name="connsiteY122" fmla="*/ 2892055 h 3976576"/>
                      <a:gd name="connsiteX123" fmla="*/ 1531089 w 4423144"/>
                      <a:gd name="connsiteY123" fmla="*/ 2775097 h 3976576"/>
                      <a:gd name="connsiteX124" fmla="*/ 1509824 w 4423144"/>
                      <a:gd name="connsiteY124" fmla="*/ 2721934 h 3976576"/>
                      <a:gd name="connsiteX125" fmla="*/ 1360968 w 4423144"/>
                      <a:gd name="connsiteY125" fmla="*/ 2519916 h 3976576"/>
                      <a:gd name="connsiteX126" fmla="*/ 1318437 w 4423144"/>
                      <a:gd name="connsiteY126" fmla="*/ 2477386 h 3976576"/>
                      <a:gd name="connsiteX127" fmla="*/ 1254642 w 4423144"/>
                      <a:gd name="connsiteY127" fmla="*/ 2445488 h 3976576"/>
                      <a:gd name="connsiteX128" fmla="*/ 1169582 w 4423144"/>
                      <a:gd name="connsiteY128" fmla="*/ 2392325 h 3976576"/>
                      <a:gd name="connsiteX129" fmla="*/ 999461 w 4423144"/>
                      <a:gd name="connsiteY129" fmla="*/ 2296632 h 3976576"/>
                      <a:gd name="connsiteX130" fmla="*/ 946298 w 4423144"/>
                      <a:gd name="connsiteY130" fmla="*/ 2275367 h 3976576"/>
                      <a:gd name="connsiteX131" fmla="*/ 871870 w 4423144"/>
                      <a:gd name="connsiteY131" fmla="*/ 2254102 h 3976576"/>
                      <a:gd name="connsiteX132" fmla="*/ 754912 w 4423144"/>
                      <a:gd name="connsiteY132" fmla="*/ 2232837 h 3976576"/>
                      <a:gd name="connsiteX133" fmla="*/ 584791 w 4423144"/>
                      <a:gd name="connsiteY133" fmla="*/ 2243469 h 3976576"/>
                      <a:gd name="connsiteX134" fmla="*/ 531628 w 4423144"/>
                      <a:gd name="connsiteY134" fmla="*/ 2275367 h 3976576"/>
                      <a:gd name="connsiteX135" fmla="*/ 435935 w 4423144"/>
                      <a:gd name="connsiteY135" fmla="*/ 2286000 h 3976576"/>
                      <a:gd name="connsiteX136" fmla="*/ 202019 w 4423144"/>
                      <a:gd name="connsiteY136" fmla="*/ 2243469 h 3976576"/>
                      <a:gd name="connsiteX137" fmla="*/ 170121 w 4423144"/>
                      <a:gd name="connsiteY137" fmla="*/ 2222204 h 3976576"/>
                      <a:gd name="connsiteX138" fmla="*/ 63796 w 4423144"/>
                      <a:gd name="connsiteY138" fmla="*/ 2094614 h 3976576"/>
                      <a:gd name="connsiteX139" fmla="*/ 21265 w 4423144"/>
                      <a:gd name="connsiteY139" fmla="*/ 1988288 h 3976576"/>
                      <a:gd name="connsiteX140" fmla="*/ 10633 w 4423144"/>
                      <a:gd name="connsiteY140" fmla="*/ 1935125 h 3976576"/>
                      <a:gd name="connsiteX141" fmla="*/ 0 w 4423144"/>
                      <a:gd name="connsiteY141" fmla="*/ 1892595 h 3976576"/>
                      <a:gd name="connsiteX142" fmla="*/ 10633 w 4423144"/>
                      <a:gd name="connsiteY142" fmla="*/ 1818167 h 3976576"/>
                      <a:gd name="connsiteX143" fmla="*/ 42531 w 4423144"/>
                      <a:gd name="connsiteY143" fmla="*/ 1775637 h 3976576"/>
                      <a:gd name="connsiteX144" fmla="*/ 74428 w 4423144"/>
                      <a:gd name="connsiteY144" fmla="*/ 1743739 h 3976576"/>
                      <a:gd name="connsiteX145" fmla="*/ 435935 w 4423144"/>
                      <a:gd name="connsiteY145" fmla="*/ 1690576 h 3976576"/>
                      <a:gd name="connsiteX146" fmla="*/ 542261 w 4423144"/>
                      <a:gd name="connsiteY146" fmla="*/ 1658679 h 3976576"/>
                      <a:gd name="connsiteX147" fmla="*/ 574158 w 4423144"/>
                      <a:gd name="connsiteY147" fmla="*/ 1648046 h 3976576"/>
                      <a:gd name="connsiteX148" fmla="*/ 637954 w 4423144"/>
                      <a:gd name="connsiteY148" fmla="*/ 1605516 h 3976576"/>
                      <a:gd name="connsiteX149" fmla="*/ 659219 w 4423144"/>
                      <a:gd name="connsiteY149" fmla="*/ 1573618 h 3976576"/>
                      <a:gd name="connsiteX150" fmla="*/ 669851 w 4423144"/>
                      <a:gd name="connsiteY150" fmla="*/ 1541721 h 3976576"/>
                      <a:gd name="connsiteX151" fmla="*/ 701749 w 4423144"/>
                      <a:gd name="connsiteY151" fmla="*/ 1520455 h 3976576"/>
                      <a:gd name="connsiteX0" fmla="*/ 701749 w 4423144"/>
                      <a:gd name="connsiteY0" fmla="*/ 1520455 h 3976576"/>
                      <a:gd name="connsiteX1" fmla="*/ 669851 w 4423144"/>
                      <a:gd name="connsiteY1" fmla="*/ 1424762 h 3976576"/>
                      <a:gd name="connsiteX2" fmla="*/ 659219 w 4423144"/>
                      <a:gd name="connsiteY2" fmla="*/ 1392865 h 3976576"/>
                      <a:gd name="connsiteX3" fmla="*/ 637954 w 4423144"/>
                      <a:gd name="connsiteY3" fmla="*/ 1286539 h 3976576"/>
                      <a:gd name="connsiteX4" fmla="*/ 616689 w 4423144"/>
                      <a:gd name="connsiteY4" fmla="*/ 1212111 h 3976576"/>
                      <a:gd name="connsiteX5" fmla="*/ 595424 w 4423144"/>
                      <a:gd name="connsiteY5" fmla="*/ 1010093 h 3976576"/>
                      <a:gd name="connsiteX6" fmla="*/ 616689 w 4423144"/>
                      <a:gd name="connsiteY6" fmla="*/ 765544 h 3976576"/>
                      <a:gd name="connsiteX7" fmla="*/ 637954 w 4423144"/>
                      <a:gd name="connsiteY7" fmla="*/ 723014 h 3976576"/>
                      <a:gd name="connsiteX8" fmla="*/ 659219 w 4423144"/>
                      <a:gd name="connsiteY8" fmla="*/ 595423 h 3976576"/>
                      <a:gd name="connsiteX9" fmla="*/ 680484 w 4423144"/>
                      <a:gd name="connsiteY9" fmla="*/ 531628 h 3976576"/>
                      <a:gd name="connsiteX10" fmla="*/ 691117 w 4423144"/>
                      <a:gd name="connsiteY10" fmla="*/ 499730 h 3976576"/>
                      <a:gd name="connsiteX11" fmla="*/ 723014 w 4423144"/>
                      <a:gd name="connsiteY11" fmla="*/ 404037 h 3976576"/>
                      <a:gd name="connsiteX12" fmla="*/ 733647 w 4423144"/>
                      <a:gd name="connsiteY12" fmla="*/ 372139 h 3976576"/>
                      <a:gd name="connsiteX13" fmla="*/ 839972 w 4423144"/>
                      <a:gd name="connsiteY13" fmla="*/ 244548 h 3976576"/>
                      <a:gd name="connsiteX14" fmla="*/ 871870 w 4423144"/>
                      <a:gd name="connsiteY14" fmla="*/ 223283 h 3976576"/>
                      <a:gd name="connsiteX15" fmla="*/ 903768 w 4423144"/>
                      <a:gd name="connsiteY15" fmla="*/ 191386 h 3976576"/>
                      <a:gd name="connsiteX16" fmla="*/ 978196 w 4423144"/>
                      <a:gd name="connsiteY16" fmla="*/ 148855 h 3976576"/>
                      <a:gd name="connsiteX17" fmla="*/ 1010093 w 4423144"/>
                      <a:gd name="connsiteY17" fmla="*/ 116958 h 3976576"/>
                      <a:gd name="connsiteX18" fmla="*/ 1052624 w 4423144"/>
                      <a:gd name="connsiteY18" fmla="*/ 106325 h 3976576"/>
                      <a:gd name="connsiteX19" fmla="*/ 1127051 w 4423144"/>
                      <a:gd name="connsiteY19" fmla="*/ 63795 h 3976576"/>
                      <a:gd name="connsiteX20" fmla="*/ 1158949 w 4423144"/>
                      <a:gd name="connsiteY20" fmla="*/ 53162 h 3976576"/>
                      <a:gd name="connsiteX21" fmla="*/ 1190847 w 4423144"/>
                      <a:gd name="connsiteY21" fmla="*/ 31897 h 3976576"/>
                      <a:gd name="connsiteX22" fmla="*/ 1222744 w 4423144"/>
                      <a:gd name="connsiteY22" fmla="*/ 21265 h 3976576"/>
                      <a:gd name="connsiteX23" fmla="*/ 1382233 w 4423144"/>
                      <a:gd name="connsiteY23" fmla="*/ 0 h 3976576"/>
                      <a:gd name="connsiteX24" fmla="*/ 1616149 w 4423144"/>
                      <a:gd name="connsiteY24" fmla="*/ 10632 h 3976576"/>
                      <a:gd name="connsiteX25" fmla="*/ 1648047 w 4423144"/>
                      <a:gd name="connsiteY25" fmla="*/ 21265 h 3976576"/>
                      <a:gd name="connsiteX26" fmla="*/ 1690577 w 4423144"/>
                      <a:gd name="connsiteY26" fmla="*/ 31897 h 3976576"/>
                      <a:gd name="connsiteX27" fmla="*/ 1743740 w 4423144"/>
                      <a:gd name="connsiteY27" fmla="*/ 53162 h 3976576"/>
                      <a:gd name="connsiteX28" fmla="*/ 1871331 w 4423144"/>
                      <a:gd name="connsiteY28" fmla="*/ 74428 h 3976576"/>
                      <a:gd name="connsiteX29" fmla="*/ 1935126 w 4423144"/>
                      <a:gd name="connsiteY29" fmla="*/ 95693 h 3976576"/>
                      <a:gd name="connsiteX30" fmla="*/ 1977656 w 4423144"/>
                      <a:gd name="connsiteY30" fmla="*/ 106325 h 3976576"/>
                      <a:gd name="connsiteX31" fmla="*/ 2041451 w 4423144"/>
                      <a:gd name="connsiteY31" fmla="*/ 148855 h 3976576"/>
                      <a:gd name="connsiteX32" fmla="*/ 2062717 w 4423144"/>
                      <a:gd name="connsiteY32" fmla="*/ 170121 h 3976576"/>
                      <a:gd name="connsiteX33" fmla="*/ 2094614 w 4423144"/>
                      <a:gd name="connsiteY33" fmla="*/ 191386 h 3976576"/>
                      <a:gd name="connsiteX34" fmla="*/ 2232837 w 4423144"/>
                      <a:gd name="connsiteY34" fmla="*/ 297711 h 3976576"/>
                      <a:gd name="connsiteX35" fmla="*/ 2328531 w 4423144"/>
                      <a:gd name="connsiteY35" fmla="*/ 382772 h 3976576"/>
                      <a:gd name="connsiteX36" fmla="*/ 2434856 w 4423144"/>
                      <a:gd name="connsiteY36" fmla="*/ 467832 h 3976576"/>
                      <a:gd name="connsiteX37" fmla="*/ 2488019 w 4423144"/>
                      <a:gd name="connsiteY37" fmla="*/ 489097 h 3976576"/>
                      <a:gd name="connsiteX38" fmla="*/ 2541182 w 4423144"/>
                      <a:gd name="connsiteY38" fmla="*/ 520995 h 3976576"/>
                      <a:gd name="connsiteX39" fmla="*/ 2636875 w 4423144"/>
                      <a:gd name="connsiteY39" fmla="*/ 563525 h 3976576"/>
                      <a:gd name="connsiteX40" fmla="*/ 2700670 w 4423144"/>
                      <a:gd name="connsiteY40" fmla="*/ 574158 h 3976576"/>
                      <a:gd name="connsiteX41" fmla="*/ 3125972 w 4423144"/>
                      <a:gd name="connsiteY41" fmla="*/ 574158 h 3976576"/>
                      <a:gd name="connsiteX42" fmla="*/ 3179135 w 4423144"/>
                      <a:gd name="connsiteY42" fmla="*/ 595423 h 3976576"/>
                      <a:gd name="connsiteX43" fmla="*/ 3242931 w 4423144"/>
                      <a:gd name="connsiteY43" fmla="*/ 606055 h 3976576"/>
                      <a:gd name="connsiteX44" fmla="*/ 3306726 w 4423144"/>
                      <a:gd name="connsiteY44" fmla="*/ 627321 h 3976576"/>
                      <a:gd name="connsiteX45" fmla="*/ 3359889 w 4423144"/>
                      <a:gd name="connsiteY45" fmla="*/ 637953 h 3976576"/>
                      <a:gd name="connsiteX46" fmla="*/ 3413051 w 4423144"/>
                      <a:gd name="connsiteY46" fmla="*/ 659218 h 3976576"/>
                      <a:gd name="connsiteX47" fmla="*/ 3455582 w 4423144"/>
                      <a:gd name="connsiteY47" fmla="*/ 669851 h 3976576"/>
                      <a:gd name="connsiteX48" fmla="*/ 3508744 w 4423144"/>
                      <a:gd name="connsiteY48" fmla="*/ 701748 h 3976576"/>
                      <a:gd name="connsiteX49" fmla="*/ 3604437 w 4423144"/>
                      <a:gd name="connsiteY49" fmla="*/ 754911 h 3976576"/>
                      <a:gd name="connsiteX50" fmla="*/ 3668233 w 4423144"/>
                      <a:gd name="connsiteY50" fmla="*/ 808074 h 3976576"/>
                      <a:gd name="connsiteX51" fmla="*/ 3710763 w 4423144"/>
                      <a:gd name="connsiteY51" fmla="*/ 839972 h 3976576"/>
                      <a:gd name="connsiteX52" fmla="*/ 3827721 w 4423144"/>
                      <a:gd name="connsiteY52" fmla="*/ 914400 h 3976576"/>
                      <a:gd name="connsiteX53" fmla="*/ 3923414 w 4423144"/>
                      <a:gd name="connsiteY53" fmla="*/ 1010093 h 3976576"/>
                      <a:gd name="connsiteX54" fmla="*/ 3976577 w 4423144"/>
                      <a:gd name="connsiteY54" fmla="*/ 1063255 h 3976576"/>
                      <a:gd name="connsiteX55" fmla="*/ 4008475 w 4423144"/>
                      <a:gd name="connsiteY55" fmla="*/ 1105786 h 3976576"/>
                      <a:gd name="connsiteX56" fmla="*/ 4040372 w 4423144"/>
                      <a:gd name="connsiteY56" fmla="*/ 1158948 h 3976576"/>
                      <a:gd name="connsiteX57" fmla="*/ 4072270 w 4423144"/>
                      <a:gd name="connsiteY57" fmla="*/ 1190846 h 3976576"/>
                      <a:gd name="connsiteX58" fmla="*/ 4125433 w 4423144"/>
                      <a:gd name="connsiteY58" fmla="*/ 1275907 h 3976576"/>
                      <a:gd name="connsiteX59" fmla="*/ 4157331 w 4423144"/>
                      <a:gd name="connsiteY59" fmla="*/ 1318437 h 3976576"/>
                      <a:gd name="connsiteX60" fmla="*/ 4167963 w 4423144"/>
                      <a:gd name="connsiteY60" fmla="*/ 1350334 h 3976576"/>
                      <a:gd name="connsiteX61" fmla="*/ 4199861 w 4423144"/>
                      <a:gd name="connsiteY61" fmla="*/ 1382232 h 3976576"/>
                      <a:gd name="connsiteX62" fmla="*/ 4231758 w 4423144"/>
                      <a:gd name="connsiteY62" fmla="*/ 1424762 h 3976576"/>
                      <a:gd name="connsiteX63" fmla="*/ 4242391 w 4423144"/>
                      <a:gd name="connsiteY63" fmla="*/ 1456660 h 3976576"/>
                      <a:gd name="connsiteX64" fmla="*/ 4316819 w 4423144"/>
                      <a:gd name="connsiteY64" fmla="*/ 1552353 h 3976576"/>
                      <a:gd name="connsiteX65" fmla="*/ 4380614 w 4423144"/>
                      <a:gd name="connsiteY65" fmla="*/ 1648046 h 3976576"/>
                      <a:gd name="connsiteX66" fmla="*/ 4391247 w 4423144"/>
                      <a:gd name="connsiteY66" fmla="*/ 1690576 h 3976576"/>
                      <a:gd name="connsiteX67" fmla="*/ 4412512 w 4423144"/>
                      <a:gd name="connsiteY67" fmla="*/ 1754372 h 3976576"/>
                      <a:gd name="connsiteX68" fmla="*/ 4423144 w 4423144"/>
                      <a:gd name="connsiteY68" fmla="*/ 1807534 h 3976576"/>
                      <a:gd name="connsiteX69" fmla="*/ 4412512 w 4423144"/>
                      <a:gd name="connsiteY69" fmla="*/ 1839432 h 3976576"/>
                      <a:gd name="connsiteX70" fmla="*/ 4359349 w 4423144"/>
                      <a:gd name="connsiteY70" fmla="*/ 1903228 h 3976576"/>
                      <a:gd name="connsiteX71" fmla="*/ 4338084 w 4423144"/>
                      <a:gd name="connsiteY71" fmla="*/ 1967023 h 3976576"/>
                      <a:gd name="connsiteX72" fmla="*/ 4327451 w 4423144"/>
                      <a:gd name="connsiteY72" fmla="*/ 2009553 h 3976576"/>
                      <a:gd name="connsiteX73" fmla="*/ 4316819 w 4423144"/>
                      <a:gd name="connsiteY73" fmla="*/ 2062716 h 3976576"/>
                      <a:gd name="connsiteX74" fmla="*/ 4295554 w 4423144"/>
                      <a:gd name="connsiteY74" fmla="*/ 2094614 h 3976576"/>
                      <a:gd name="connsiteX75" fmla="*/ 4263656 w 4423144"/>
                      <a:gd name="connsiteY75" fmla="*/ 2190307 h 3976576"/>
                      <a:gd name="connsiteX76" fmla="*/ 4253024 w 4423144"/>
                      <a:gd name="connsiteY76" fmla="*/ 2243469 h 3976576"/>
                      <a:gd name="connsiteX77" fmla="*/ 4231758 w 4423144"/>
                      <a:gd name="connsiteY77" fmla="*/ 2296632 h 3976576"/>
                      <a:gd name="connsiteX78" fmla="*/ 4199861 w 4423144"/>
                      <a:gd name="connsiteY78" fmla="*/ 2371060 h 3976576"/>
                      <a:gd name="connsiteX79" fmla="*/ 4157331 w 4423144"/>
                      <a:gd name="connsiteY79" fmla="*/ 2413590 h 3976576"/>
                      <a:gd name="connsiteX80" fmla="*/ 4082903 w 4423144"/>
                      <a:gd name="connsiteY80" fmla="*/ 2509283 h 3976576"/>
                      <a:gd name="connsiteX81" fmla="*/ 4029740 w 4423144"/>
                      <a:gd name="connsiteY81" fmla="*/ 2541181 h 3976576"/>
                      <a:gd name="connsiteX82" fmla="*/ 3987210 w 4423144"/>
                      <a:gd name="connsiteY82" fmla="*/ 2573079 h 3976576"/>
                      <a:gd name="connsiteX83" fmla="*/ 3955312 w 4423144"/>
                      <a:gd name="connsiteY83" fmla="*/ 2583711 h 3976576"/>
                      <a:gd name="connsiteX84" fmla="*/ 3891517 w 4423144"/>
                      <a:gd name="connsiteY84" fmla="*/ 2647507 h 3976576"/>
                      <a:gd name="connsiteX85" fmla="*/ 3880884 w 4423144"/>
                      <a:gd name="connsiteY85" fmla="*/ 2679404 h 3976576"/>
                      <a:gd name="connsiteX86" fmla="*/ 3838354 w 4423144"/>
                      <a:gd name="connsiteY86" fmla="*/ 2711302 h 3976576"/>
                      <a:gd name="connsiteX87" fmla="*/ 3817089 w 4423144"/>
                      <a:gd name="connsiteY87" fmla="*/ 2743200 h 3976576"/>
                      <a:gd name="connsiteX88" fmla="*/ 3753293 w 4423144"/>
                      <a:gd name="connsiteY88" fmla="*/ 2806995 h 3976576"/>
                      <a:gd name="connsiteX89" fmla="*/ 3732028 w 4423144"/>
                      <a:gd name="connsiteY89" fmla="*/ 2860158 h 3976576"/>
                      <a:gd name="connsiteX90" fmla="*/ 3700131 w 4423144"/>
                      <a:gd name="connsiteY90" fmla="*/ 2913321 h 3976576"/>
                      <a:gd name="connsiteX91" fmla="*/ 3689498 w 4423144"/>
                      <a:gd name="connsiteY91" fmla="*/ 2945218 h 3976576"/>
                      <a:gd name="connsiteX92" fmla="*/ 3657600 w 4423144"/>
                      <a:gd name="connsiteY92" fmla="*/ 2977116 h 3976576"/>
                      <a:gd name="connsiteX93" fmla="*/ 3636335 w 4423144"/>
                      <a:gd name="connsiteY93" fmla="*/ 3009014 h 3976576"/>
                      <a:gd name="connsiteX94" fmla="*/ 3625703 w 4423144"/>
                      <a:gd name="connsiteY94" fmla="*/ 3040911 h 3976576"/>
                      <a:gd name="connsiteX95" fmla="*/ 3604437 w 4423144"/>
                      <a:gd name="connsiteY95" fmla="*/ 3115339 h 3976576"/>
                      <a:gd name="connsiteX96" fmla="*/ 3583172 w 4423144"/>
                      <a:gd name="connsiteY96" fmla="*/ 3157869 h 3976576"/>
                      <a:gd name="connsiteX97" fmla="*/ 3572540 w 4423144"/>
                      <a:gd name="connsiteY97" fmla="*/ 3242930 h 3976576"/>
                      <a:gd name="connsiteX98" fmla="*/ 3540642 w 4423144"/>
                      <a:gd name="connsiteY98" fmla="*/ 3359888 h 3976576"/>
                      <a:gd name="connsiteX99" fmla="*/ 3530010 w 4423144"/>
                      <a:gd name="connsiteY99" fmla="*/ 3646967 h 3976576"/>
                      <a:gd name="connsiteX100" fmla="*/ 3498112 w 4423144"/>
                      <a:gd name="connsiteY100" fmla="*/ 3689497 h 3976576"/>
                      <a:gd name="connsiteX101" fmla="*/ 3466214 w 4423144"/>
                      <a:gd name="connsiteY101" fmla="*/ 3753293 h 3976576"/>
                      <a:gd name="connsiteX102" fmla="*/ 3455582 w 4423144"/>
                      <a:gd name="connsiteY102" fmla="*/ 3785190 h 3976576"/>
                      <a:gd name="connsiteX103" fmla="*/ 3423684 w 4423144"/>
                      <a:gd name="connsiteY103" fmla="*/ 3806455 h 3976576"/>
                      <a:gd name="connsiteX104" fmla="*/ 3402419 w 4423144"/>
                      <a:gd name="connsiteY104" fmla="*/ 3838353 h 3976576"/>
                      <a:gd name="connsiteX105" fmla="*/ 3274828 w 4423144"/>
                      <a:gd name="connsiteY105" fmla="*/ 3880883 h 3976576"/>
                      <a:gd name="connsiteX106" fmla="*/ 3062177 w 4423144"/>
                      <a:gd name="connsiteY106" fmla="*/ 3944679 h 3976576"/>
                      <a:gd name="connsiteX107" fmla="*/ 2870791 w 4423144"/>
                      <a:gd name="connsiteY107" fmla="*/ 3976576 h 3976576"/>
                      <a:gd name="connsiteX108" fmla="*/ 2551814 w 4423144"/>
                      <a:gd name="connsiteY108" fmla="*/ 3965944 h 3976576"/>
                      <a:gd name="connsiteX109" fmla="*/ 2509284 w 4423144"/>
                      <a:gd name="connsiteY109" fmla="*/ 3944679 h 3976576"/>
                      <a:gd name="connsiteX110" fmla="*/ 2413591 w 4423144"/>
                      <a:gd name="connsiteY110" fmla="*/ 3880883 h 3976576"/>
                      <a:gd name="connsiteX111" fmla="*/ 2371061 w 4423144"/>
                      <a:gd name="connsiteY111" fmla="*/ 3848986 h 3976576"/>
                      <a:gd name="connsiteX112" fmla="*/ 2222205 w 4423144"/>
                      <a:gd name="connsiteY112" fmla="*/ 3763925 h 3976576"/>
                      <a:gd name="connsiteX113" fmla="*/ 2137144 w 4423144"/>
                      <a:gd name="connsiteY113" fmla="*/ 3700130 h 3976576"/>
                      <a:gd name="connsiteX114" fmla="*/ 2030819 w 4423144"/>
                      <a:gd name="connsiteY114" fmla="*/ 3625702 h 3976576"/>
                      <a:gd name="connsiteX115" fmla="*/ 1977656 w 4423144"/>
                      <a:gd name="connsiteY115" fmla="*/ 3593804 h 3976576"/>
                      <a:gd name="connsiteX116" fmla="*/ 1913861 w 4423144"/>
                      <a:gd name="connsiteY116" fmla="*/ 3519376 h 3976576"/>
                      <a:gd name="connsiteX117" fmla="*/ 1775637 w 4423144"/>
                      <a:gd name="connsiteY117" fmla="*/ 3349255 h 3976576"/>
                      <a:gd name="connsiteX118" fmla="*/ 1722475 w 4423144"/>
                      <a:gd name="connsiteY118" fmla="*/ 3274828 h 3976576"/>
                      <a:gd name="connsiteX119" fmla="*/ 1690577 w 4423144"/>
                      <a:gd name="connsiteY119" fmla="*/ 3211032 h 3976576"/>
                      <a:gd name="connsiteX120" fmla="*/ 1669312 w 4423144"/>
                      <a:gd name="connsiteY120" fmla="*/ 3147237 h 3976576"/>
                      <a:gd name="connsiteX121" fmla="*/ 1616149 w 4423144"/>
                      <a:gd name="connsiteY121" fmla="*/ 3019646 h 3976576"/>
                      <a:gd name="connsiteX122" fmla="*/ 1584251 w 4423144"/>
                      <a:gd name="connsiteY122" fmla="*/ 2892055 h 3976576"/>
                      <a:gd name="connsiteX123" fmla="*/ 1531089 w 4423144"/>
                      <a:gd name="connsiteY123" fmla="*/ 2775097 h 3976576"/>
                      <a:gd name="connsiteX124" fmla="*/ 1509824 w 4423144"/>
                      <a:gd name="connsiteY124" fmla="*/ 2721934 h 3976576"/>
                      <a:gd name="connsiteX125" fmla="*/ 1360968 w 4423144"/>
                      <a:gd name="connsiteY125" fmla="*/ 2519916 h 3976576"/>
                      <a:gd name="connsiteX126" fmla="*/ 1318437 w 4423144"/>
                      <a:gd name="connsiteY126" fmla="*/ 2477386 h 3976576"/>
                      <a:gd name="connsiteX127" fmla="*/ 1254642 w 4423144"/>
                      <a:gd name="connsiteY127" fmla="*/ 2445488 h 3976576"/>
                      <a:gd name="connsiteX128" fmla="*/ 1169582 w 4423144"/>
                      <a:gd name="connsiteY128" fmla="*/ 2392325 h 3976576"/>
                      <a:gd name="connsiteX129" fmla="*/ 999461 w 4423144"/>
                      <a:gd name="connsiteY129" fmla="*/ 2296632 h 3976576"/>
                      <a:gd name="connsiteX130" fmla="*/ 946298 w 4423144"/>
                      <a:gd name="connsiteY130" fmla="*/ 2275367 h 3976576"/>
                      <a:gd name="connsiteX131" fmla="*/ 871870 w 4423144"/>
                      <a:gd name="connsiteY131" fmla="*/ 2254102 h 3976576"/>
                      <a:gd name="connsiteX132" fmla="*/ 754912 w 4423144"/>
                      <a:gd name="connsiteY132" fmla="*/ 2232837 h 3976576"/>
                      <a:gd name="connsiteX133" fmla="*/ 584791 w 4423144"/>
                      <a:gd name="connsiteY133" fmla="*/ 2243469 h 3976576"/>
                      <a:gd name="connsiteX134" fmla="*/ 531628 w 4423144"/>
                      <a:gd name="connsiteY134" fmla="*/ 2275367 h 3976576"/>
                      <a:gd name="connsiteX135" fmla="*/ 435935 w 4423144"/>
                      <a:gd name="connsiteY135" fmla="*/ 2286000 h 3976576"/>
                      <a:gd name="connsiteX136" fmla="*/ 512911 w 4423144"/>
                      <a:gd name="connsiteY136" fmla="*/ 2716917 h 3976576"/>
                      <a:gd name="connsiteX137" fmla="*/ 202019 w 4423144"/>
                      <a:gd name="connsiteY137" fmla="*/ 2243469 h 3976576"/>
                      <a:gd name="connsiteX138" fmla="*/ 170121 w 4423144"/>
                      <a:gd name="connsiteY138" fmla="*/ 2222204 h 3976576"/>
                      <a:gd name="connsiteX139" fmla="*/ 63796 w 4423144"/>
                      <a:gd name="connsiteY139" fmla="*/ 2094614 h 3976576"/>
                      <a:gd name="connsiteX140" fmla="*/ 21265 w 4423144"/>
                      <a:gd name="connsiteY140" fmla="*/ 1988288 h 3976576"/>
                      <a:gd name="connsiteX141" fmla="*/ 10633 w 4423144"/>
                      <a:gd name="connsiteY141" fmla="*/ 1935125 h 3976576"/>
                      <a:gd name="connsiteX142" fmla="*/ 0 w 4423144"/>
                      <a:gd name="connsiteY142" fmla="*/ 1892595 h 3976576"/>
                      <a:gd name="connsiteX143" fmla="*/ 10633 w 4423144"/>
                      <a:gd name="connsiteY143" fmla="*/ 1818167 h 3976576"/>
                      <a:gd name="connsiteX144" fmla="*/ 42531 w 4423144"/>
                      <a:gd name="connsiteY144" fmla="*/ 1775637 h 3976576"/>
                      <a:gd name="connsiteX145" fmla="*/ 74428 w 4423144"/>
                      <a:gd name="connsiteY145" fmla="*/ 1743739 h 3976576"/>
                      <a:gd name="connsiteX146" fmla="*/ 435935 w 4423144"/>
                      <a:gd name="connsiteY146" fmla="*/ 1690576 h 3976576"/>
                      <a:gd name="connsiteX147" fmla="*/ 542261 w 4423144"/>
                      <a:gd name="connsiteY147" fmla="*/ 1658679 h 3976576"/>
                      <a:gd name="connsiteX148" fmla="*/ 574158 w 4423144"/>
                      <a:gd name="connsiteY148" fmla="*/ 1648046 h 3976576"/>
                      <a:gd name="connsiteX149" fmla="*/ 637954 w 4423144"/>
                      <a:gd name="connsiteY149" fmla="*/ 1605516 h 3976576"/>
                      <a:gd name="connsiteX150" fmla="*/ 659219 w 4423144"/>
                      <a:gd name="connsiteY150" fmla="*/ 1573618 h 3976576"/>
                      <a:gd name="connsiteX151" fmla="*/ 669851 w 4423144"/>
                      <a:gd name="connsiteY151" fmla="*/ 1541721 h 3976576"/>
                      <a:gd name="connsiteX152" fmla="*/ 701749 w 4423144"/>
                      <a:gd name="connsiteY152" fmla="*/ 1520455 h 3976576"/>
                      <a:gd name="connsiteX0" fmla="*/ 701749 w 4423144"/>
                      <a:gd name="connsiteY0" fmla="*/ 1520455 h 3976576"/>
                      <a:gd name="connsiteX1" fmla="*/ 669851 w 4423144"/>
                      <a:gd name="connsiteY1" fmla="*/ 1424762 h 3976576"/>
                      <a:gd name="connsiteX2" fmla="*/ 659219 w 4423144"/>
                      <a:gd name="connsiteY2" fmla="*/ 1392865 h 3976576"/>
                      <a:gd name="connsiteX3" fmla="*/ 637954 w 4423144"/>
                      <a:gd name="connsiteY3" fmla="*/ 1286539 h 3976576"/>
                      <a:gd name="connsiteX4" fmla="*/ 616689 w 4423144"/>
                      <a:gd name="connsiteY4" fmla="*/ 1212111 h 3976576"/>
                      <a:gd name="connsiteX5" fmla="*/ 595424 w 4423144"/>
                      <a:gd name="connsiteY5" fmla="*/ 1010093 h 3976576"/>
                      <a:gd name="connsiteX6" fmla="*/ 616689 w 4423144"/>
                      <a:gd name="connsiteY6" fmla="*/ 765544 h 3976576"/>
                      <a:gd name="connsiteX7" fmla="*/ 637954 w 4423144"/>
                      <a:gd name="connsiteY7" fmla="*/ 723014 h 3976576"/>
                      <a:gd name="connsiteX8" fmla="*/ 659219 w 4423144"/>
                      <a:gd name="connsiteY8" fmla="*/ 595423 h 3976576"/>
                      <a:gd name="connsiteX9" fmla="*/ 680484 w 4423144"/>
                      <a:gd name="connsiteY9" fmla="*/ 531628 h 3976576"/>
                      <a:gd name="connsiteX10" fmla="*/ 691117 w 4423144"/>
                      <a:gd name="connsiteY10" fmla="*/ 499730 h 3976576"/>
                      <a:gd name="connsiteX11" fmla="*/ 723014 w 4423144"/>
                      <a:gd name="connsiteY11" fmla="*/ 404037 h 3976576"/>
                      <a:gd name="connsiteX12" fmla="*/ 733647 w 4423144"/>
                      <a:gd name="connsiteY12" fmla="*/ 372139 h 3976576"/>
                      <a:gd name="connsiteX13" fmla="*/ 839972 w 4423144"/>
                      <a:gd name="connsiteY13" fmla="*/ 244548 h 3976576"/>
                      <a:gd name="connsiteX14" fmla="*/ 871870 w 4423144"/>
                      <a:gd name="connsiteY14" fmla="*/ 223283 h 3976576"/>
                      <a:gd name="connsiteX15" fmla="*/ 903768 w 4423144"/>
                      <a:gd name="connsiteY15" fmla="*/ 191386 h 3976576"/>
                      <a:gd name="connsiteX16" fmla="*/ 978196 w 4423144"/>
                      <a:gd name="connsiteY16" fmla="*/ 148855 h 3976576"/>
                      <a:gd name="connsiteX17" fmla="*/ 1010093 w 4423144"/>
                      <a:gd name="connsiteY17" fmla="*/ 116958 h 3976576"/>
                      <a:gd name="connsiteX18" fmla="*/ 1052624 w 4423144"/>
                      <a:gd name="connsiteY18" fmla="*/ 106325 h 3976576"/>
                      <a:gd name="connsiteX19" fmla="*/ 1127051 w 4423144"/>
                      <a:gd name="connsiteY19" fmla="*/ 63795 h 3976576"/>
                      <a:gd name="connsiteX20" fmla="*/ 1158949 w 4423144"/>
                      <a:gd name="connsiteY20" fmla="*/ 53162 h 3976576"/>
                      <a:gd name="connsiteX21" fmla="*/ 1190847 w 4423144"/>
                      <a:gd name="connsiteY21" fmla="*/ 31897 h 3976576"/>
                      <a:gd name="connsiteX22" fmla="*/ 1222744 w 4423144"/>
                      <a:gd name="connsiteY22" fmla="*/ 21265 h 3976576"/>
                      <a:gd name="connsiteX23" fmla="*/ 1382233 w 4423144"/>
                      <a:gd name="connsiteY23" fmla="*/ 0 h 3976576"/>
                      <a:gd name="connsiteX24" fmla="*/ 1616149 w 4423144"/>
                      <a:gd name="connsiteY24" fmla="*/ 10632 h 3976576"/>
                      <a:gd name="connsiteX25" fmla="*/ 1648047 w 4423144"/>
                      <a:gd name="connsiteY25" fmla="*/ 21265 h 3976576"/>
                      <a:gd name="connsiteX26" fmla="*/ 1690577 w 4423144"/>
                      <a:gd name="connsiteY26" fmla="*/ 31897 h 3976576"/>
                      <a:gd name="connsiteX27" fmla="*/ 1743740 w 4423144"/>
                      <a:gd name="connsiteY27" fmla="*/ 53162 h 3976576"/>
                      <a:gd name="connsiteX28" fmla="*/ 1871331 w 4423144"/>
                      <a:gd name="connsiteY28" fmla="*/ 74428 h 3976576"/>
                      <a:gd name="connsiteX29" fmla="*/ 1935126 w 4423144"/>
                      <a:gd name="connsiteY29" fmla="*/ 95693 h 3976576"/>
                      <a:gd name="connsiteX30" fmla="*/ 1977656 w 4423144"/>
                      <a:gd name="connsiteY30" fmla="*/ 106325 h 3976576"/>
                      <a:gd name="connsiteX31" fmla="*/ 2041451 w 4423144"/>
                      <a:gd name="connsiteY31" fmla="*/ 148855 h 3976576"/>
                      <a:gd name="connsiteX32" fmla="*/ 2062717 w 4423144"/>
                      <a:gd name="connsiteY32" fmla="*/ 170121 h 3976576"/>
                      <a:gd name="connsiteX33" fmla="*/ 2094614 w 4423144"/>
                      <a:gd name="connsiteY33" fmla="*/ 191386 h 3976576"/>
                      <a:gd name="connsiteX34" fmla="*/ 2232837 w 4423144"/>
                      <a:gd name="connsiteY34" fmla="*/ 297711 h 3976576"/>
                      <a:gd name="connsiteX35" fmla="*/ 2328531 w 4423144"/>
                      <a:gd name="connsiteY35" fmla="*/ 382772 h 3976576"/>
                      <a:gd name="connsiteX36" fmla="*/ 2434856 w 4423144"/>
                      <a:gd name="connsiteY36" fmla="*/ 467832 h 3976576"/>
                      <a:gd name="connsiteX37" fmla="*/ 2488019 w 4423144"/>
                      <a:gd name="connsiteY37" fmla="*/ 489097 h 3976576"/>
                      <a:gd name="connsiteX38" fmla="*/ 2541182 w 4423144"/>
                      <a:gd name="connsiteY38" fmla="*/ 520995 h 3976576"/>
                      <a:gd name="connsiteX39" fmla="*/ 2636875 w 4423144"/>
                      <a:gd name="connsiteY39" fmla="*/ 563525 h 3976576"/>
                      <a:gd name="connsiteX40" fmla="*/ 2700670 w 4423144"/>
                      <a:gd name="connsiteY40" fmla="*/ 574158 h 3976576"/>
                      <a:gd name="connsiteX41" fmla="*/ 3125972 w 4423144"/>
                      <a:gd name="connsiteY41" fmla="*/ 574158 h 3976576"/>
                      <a:gd name="connsiteX42" fmla="*/ 3179135 w 4423144"/>
                      <a:gd name="connsiteY42" fmla="*/ 595423 h 3976576"/>
                      <a:gd name="connsiteX43" fmla="*/ 3242931 w 4423144"/>
                      <a:gd name="connsiteY43" fmla="*/ 606055 h 3976576"/>
                      <a:gd name="connsiteX44" fmla="*/ 3306726 w 4423144"/>
                      <a:gd name="connsiteY44" fmla="*/ 627321 h 3976576"/>
                      <a:gd name="connsiteX45" fmla="*/ 3359889 w 4423144"/>
                      <a:gd name="connsiteY45" fmla="*/ 637953 h 3976576"/>
                      <a:gd name="connsiteX46" fmla="*/ 3413051 w 4423144"/>
                      <a:gd name="connsiteY46" fmla="*/ 659218 h 3976576"/>
                      <a:gd name="connsiteX47" fmla="*/ 3455582 w 4423144"/>
                      <a:gd name="connsiteY47" fmla="*/ 669851 h 3976576"/>
                      <a:gd name="connsiteX48" fmla="*/ 3508744 w 4423144"/>
                      <a:gd name="connsiteY48" fmla="*/ 701748 h 3976576"/>
                      <a:gd name="connsiteX49" fmla="*/ 3604437 w 4423144"/>
                      <a:gd name="connsiteY49" fmla="*/ 754911 h 3976576"/>
                      <a:gd name="connsiteX50" fmla="*/ 3668233 w 4423144"/>
                      <a:gd name="connsiteY50" fmla="*/ 808074 h 3976576"/>
                      <a:gd name="connsiteX51" fmla="*/ 3710763 w 4423144"/>
                      <a:gd name="connsiteY51" fmla="*/ 839972 h 3976576"/>
                      <a:gd name="connsiteX52" fmla="*/ 3827721 w 4423144"/>
                      <a:gd name="connsiteY52" fmla="*/ 914400 h 3976576"/>
                      <a:gd name="connsiteX53" fmla="*/ 3923414 w 4423144"/>
                      <a:gd name="connsiteY53" fmla="*/ 1010093 h 3976576"/>
                      <a:gd name="connsiteX54" fmla="*/ 3976577 w 4423144"/>
                      <a:gd name="connsiteY54" fmla="*/ 1063255 h 3976576"/>
                      <a:gd name="connsiteX55" fmla="*/ 4008475 w 4423144"/>
                      <a:gd name="connsiteY55" fmla="*/ 1105786 h 3976576"/>
                      <a:gd name="connsiteX56" fmla="*/ 4040372 w 4423144"/>
                      <a:gd name="connsiteY56" fmla="*/ 1158948 h 3976576"/>
                      <a:gd name="connsiteX57" fmla="*/ 4072270 w 4423144"/>
                      <a:gd name="connsiteY57" fmla="*/ 1190846 h 3976576"/>
                      <a:gd name="connsiteX58" fmla="*/ 4125433 w 4423144"/>
                      <a:gd name="connsiteY58" fmla="*/ 1275907 h 3976576"/>
                      <a:gd name="connsiteX59" fmla="*/ 4157331 w 4423144"/>
                      <a:gd name="connsiteY59" fmla="*/ 1318437 h 3976576"/>
                      <a:gd name="connsiteX60" fmla="*/ 4167963 w 4423144"/>
                      <a:gd name="connsiteY60" fmla="*/ 1350334 h 3976576"/>
                      <a:gd name="connsiteX61" fmla="*/ 4199861 w 4423144"/>
                      <a:gd name="connsiteY61" fmla="*/ 1382232 h 3976576"/>
                      <a:gd name="connsiteX62" fmla="*/ 4231758 w 4423144"/>
                      <a:gd name="connsiteY62" fmla="*/ 1424762 h 3976576"/>
                      <a:gd name="connsiteX63" fmla="*/ 4242391 w 4423144"/>
                      <a:gd name="connsiteY63" fmla="*/ 1456660 h 3976576"/>
                      <a:gd name="connsiteX64" fmla="*/ 4316819 w 4423144"/>
                      <a:gd name="connsiteY64" fmla="*/ 1552353 h 3976576"/>
                      <a:gd name="connsiteX65" fmla="*/ 4380614 w 4423144"/>
                      <a:gd name="connsiteY65" fmla="*/ 1648046 h 3976576"/>
                      <a:gd name="connsiteX66" fmla="*/ 4391247 w 4423144"/>
                      <a:gd name="connsiteY66" fmla="*/ 1690576 h 3976576"/>
                      <a:gd name="connsiteX67" fmla="*/ 4412512 w 4423144"/>
                      <a:gd name="connsiteY67" fmla="*/ 1754372 h 3976576"/>
                      <a:gd name="connsiteX68" fmla="*/ 4423144 w 4423144"/>
                      <a:gd name="connsiteY68" fmla="*/ 1807534 h 3976576"/>
                      <a:gd name="connsiteX69" fmla="*/ 4412512 w 4423144"/>
                      <a:gd name="connsiteY69" fmla="*/ 1839432 h 3976576"/>
                      <a:gd name="connsiteX70" fmla="*/ 4359349 w 4423144"/>
                      <a:gd name="connsiteY70" fmla="*/ 1903228 h 3976576"/>
                      <a:gd name="connsiteX71" fmla="*/ 4338084 w 4423144"/>
                      <a:gd name="connsiteY71" fmla="*/ 1967023 h 3976576"/>
                      <a:gd name="connsiteX72" fmla="*/ 4327451 w 4423144"/>
                      <a:gd name="connsiteY72" fmla="*/ 2009553 h 3976576"/>
                      <a:gd name="connsiteX73" fmla="*/ 4316819 w 4423144"/>
                      <a:gd name="connsiteY73" fmla="*/ 2062716 h 3976576"/>
                      <a:gd name="connsiteX74" fmla="*/ 4295554 w 4423144"/>
                      <a:gd name="connsiteY74" fmla="*/ 2094614 h 3976576"/>
                      <a:gd name="connsiteX75" fmla="*/ 4263656 w 4423144"/>
                      <a:gd name="connsiteY75" fmla="*/ 2190307 h 3976576"/>
                      <a:gd name="connsiteX76" fmla="*/ 4253024 w 4423144"/>
                      <a:gd name="connsiteY76" fmla="*/ 2243469 h 3976576"/>
                      <a:gd name="connsiteX77" fmla="*/ 4231758 w 4423144"/>
                      <a:gd name="connsiteY77" fmla="*/ 2296632 h 3976576"/>
                      <a:gd name="connsiteX78" fmla="*/ 4199861 w 4423144"/>
                      <a:gd name="connsiteY78" fmla="*/ 2371060 h 3976576"/>
                      <a:gd name="connsiteX79" fmla="*/ 4157331 w 4423144"/>
                      <a:gd name="connsiteY79" fmla="*/ 2413590 h 3976576"/>
                      <a:gd name="connsiteX80" fmla="*/ 4082903 w 4423144"/>
                      <a:gd name="connsiteY80" fmla="*/ 2509283 h 3976576"/>
                      <a:gd name="connsiteX81" fmla="*/ 4029740 w 4423144"/>
                      <a:gd name="connsiteY81" fmla="*/ 2541181 h 3976576"/>
                      <a:gd name="connsiteX82" fmla="*/ 3987210 w 4423144"/>
                      <a:gd name="connsiteY82" fmla="*/ 2573079 h 3976576"/>
                      <a:gd name="connsiteX83" fmla="*/ 3955312 w 4423144"/>
                      <a:gd name="connsiteY83" fmla="*/ 2583711 h 3976576"/>
                      <a:gd name="connsiteX84" fmla="*/ 3891517 w 4423144"/>
                      <a:gd name="connsiteY84" fmla="*/ 2647507 h 3976576"/>
                      <a:gd name="connsiteX85" fmla="*/ 3880884 w 4423144"/>
                      <a:gd name="connsiteY85" fmla="*/ 2679404 h 3976576"/>
                      <a:gd name="connsiteX86" fmla="*/ 3838354 w 4423144"/>
                      <a:gd name="connsiteY86" fmla="*/ 2711302 h 3976576"/>
                      <a:gd name="connsiteX87" fmla="*/ 3817089 w 4423144"/>
                      <a:gd name="connsiteY87" fmla="*/ 2743200 h 3976576"/>
                      <a:gd name="connsiteX88" fmla="*/ 3753293 w 4423144"/>
                      <a:gd name="connsiteY88" fmla="*/ 2806995 h 3976576"/>
                      <a:gd name="connsiteX89" fmla="*/ 3732028 w 4423144"/>
                      <a:gd name="connsiteY89" fmla="*/ 2860158 h 3976576"/>
                      <a:gd name="connsiteX90" fmla="*/ 3700131 w 4423144"/>
                      <a:gd name="connsiteY90" fmla="*/ 2913321 h 3976576"/>
                      <a:gd name="connsiteX91" fmla="*/ 3689498 w 4423144"/>
                      <a:gd name="connsiteY91" fmla="*/ 2945218 h 3976576"/>
                      <a:gd name="connsiteX92" fmla="*/ 3657600 w 4423144"/>
                      <a:gd name="connsiteY92" fmla="*/ 2977116 h 3976576"/>
                      <a:gd name="connsiteX93" fmla="*/ 3636335 w 4423144"/>
                      <a:gd name="connsiteY93" fmla="*/ 3009014 h 3976576"/>
                      <a:gd name="connsiteX94" fmla="*/ 3625703 w 4423144"/>
                      <a:gd name="connsiteY94" fmla="*/ 3040911 h 3976576"/>
                      <a:gd name="connsiteX95" fmla="*/ 3604437 w 4423144"/>
                      <a:gd name="connsiteY95" fmla="*/ 3115339 h 3976576"/>
                      <a:gd name="connsiteX96" fmla="*/ 3583172 w 4423144"/>
                      <a:gd name="connsiteY96" fmla="*/ 3157869 h 3976576"/>
                      <a:gd name="connsiteX97" fmla="*/ 3572540 w 4423144"/>
                      <a:gd name="connsiteY97" fmla="*/ 3242930 h 3976576"/>
                      <a:gd name="connsiteX98" fmla="*/ 3540642 w 4423144"/>
                      <a:gd name="connsiteY98" fmla="*/ 3359888 h 3976576"/>
                      <a:gd name="connsiteX99" fmla="*/ 3530010 w 4423144"/>
                      <a:gd name="connsiteY99" fmla="*/ 3646967 h 3976576"/>
                      <a:gd name="connsiteX100" fmla="*/ 3498112 w 4423144"/>
                      <a:gd name="connsiteY100" fmla="*/ 3689497 h 3976576"/>
                      <a:gd name="connsiteX101" fmla="*/ 3466214 w 4423144"/>
                      <a:gd name="connsiteY101" fmla="*/ 3753293 h 3976576"/>
                      <a:gd name="connsiteX102" fmla="*/ 3455582 w 4423144"/>
                      <a:gd name="connsiteY102" fmla="*/ 3785190 h 3976576"/>
                      <a:gd name="connsiteX103" fmla="*/ 3423684 w 4423144"/>
                      <a:gd name="connsiteY103" fmla="*/ 3806455 h 3976576"/>
                      <a:gd name="connsiteX104" fmla="*/ 3402419 w 4423144"/>
                      <a:gd name="connsiteY104" fmla="*/ 3838353 h 3976576"/>
                      <a:gd name="connsiteX105" fmla="*/ 3274828 w 4423144"/>
                      <a:gd name="connsiteY105" fmla="*/ 3880883 h 3976576"/>
                      <a:gd name="connsiteX106" fmla="*/ 3062177 w 4423144"/>
                      <a:gd name="connsiteY106" fmla="*/ 3944679 h 3976576"/>
                      <a:gd name="connsiteX107" fmla="*/ 2870791 w 4423144"/>
                      <a:gd name="connsiteY107" fmla="*/ 3976576 h 3976576"/>
                      <a:gd name="connsiteX108" fmla="*/ 2551814 w 4423144"/>
                      <a:gd name="connsiteY108" fmla="*/ 3965944 h 3976576"/>
                      <a:gd name="connsiteX109" fmla="*/ 2509284 w 4423144"/>
                      <a:gd name="connsiteY109" fmla="*/ 3944679 h 3976576"/>
                      <a:gd name="connsiteX110" fmla="*/ 2413591 w 4423144"/>
                      <a:gd name="connsiteY110" fmla="*/ 3880883 h 3976576"/>
                      <a:gd name="connsiteX111" fmla="*/ 2371061 w 4423144"/>
                      <a:gd name="connsiteY111" fmla="*/ 3848986 h 3976576"/>
                      <a:gd name="connsiteX112" fmla="*/ 2222205 w 4423144"/>
                      <a:gd name="connsiteY112" fmla="*/ 3763925 h 3976576"/>
                      <a:gd name="connsiteX113" fmla="*/ 2137144 w 4423144"/>
                      <a:gd name="connsiteY113" fmla="*/ 3700130 h 3976576"/>
                      <a:gd name="connsiteX114" fmla="*/ 2030819 w 4423144"/>
                      <a:gd name="connsiteY114" fmla="*/ 3625702 h 3976576"/>
                      <a:gd name="connsiteX115" fmla="*/ 1977656 w 4423144"/>
                      <a:gd name="connsiteY115" fmla="*/ 3593804 h 3976576"/>
                      <a:gd name="connsiteX116" fmla="*/ 1913861 w 4423144"/>
                      <a:gd name="connsiteY116" fmla="*/ 3519376 h 3976576"/>
                      <a:gd name="connsiteX117" fmla="*/ 1775637 w 4423144"/>
                      <a:gd name="connsiteY117" fmla="*/ 3349255 h 3976576"/>
                      <a:gd name="connsiteX118" fmla="*/ 1722475 w 4423144"/>
                      <a:gd name="connsiteY118" fmla="*/ 3274828 h 3976576"/>
                      <a:gd name="connsiteX119" fmla="*/ 1690577 w 4423144"/>
                      <a:gd name="connsiteY119" fmla="*/ 3211032 h 3976576"/>
                      <a:gd name="connsiteX120" fmla="*/ 1669312 w 4423144"/>
                      <a:gd name="connsiteY120" fmla="*/ 3147237 h 3976576"/>
                      <a:gd name="connsiteX121" fmla="*/ 1616149 w 4423144"/>
                      <a:gd name="connsiteY121" fmla="*/ 3019646 h 3976576"/>
                      <a:gd name="connsiteX122" fmla="*/ 1584251 w 4423144"/>
                      <a:gd name="connsiteY122" fmla="*/ 2892055 h 3976576"/>
                      <a:gd name="connsiteX123" fmla="*/ 1531089 w 4423144"/>
                      <a:gd name="connsiteY123" fmla="*/ 2775097 h 3976576"/>
                      <a:gd name="connsiteX124" fmla="*/ 1509824 w 4423144"/>
                      <a:gd name="connsiteY124" fmla="*/ 2721934 h 3976576"/>
                      <a:gd name="connsiteX125" fmla="*/ 1360968 w 4423144"/>
                      <a:gd name="connsiteY125" fmla="*/ 2519916 h 3976576"/>
                      <a:gd name="connsiteX126" fmla="*/ 1318437 w 4423144"/>
                      <a:gd name="connsiteY126" fmla="*/ 2477386 h 3976576"/>
                      <a:gd name="connsiteX127" fmla="*/ 1254642 w 4423144"/>
                      <a:gd name="connsiteY127" fmla="*/ 2445488 h 3976576"/>
                      <a:gd name="connsiteX128" fmla="*/ 1169582 w 4423144"/>
                      <a:gd name="connsiteY128" fmla="*/ 2392325 h 3976576"/>
                      <a:gd name="connsiteX129" fmla="*/ 999461 w 4423144"/>
                      <a:gd name="connsiteY129" fmla="*/ 2296632 h 3976576"/>
                      <a:gd name="connsiteX130" fmla="*/ 946298 w 4423144"/>
                      <a:gd name="connsiteY130" fmla="*/ 2275367 h 3976576"/>
                      <a:gd name="connsiteX131" fmla="*/ 871870 w 4423144"/>
                      <a:gd name="connsiteY131" fmla="*/ 2254102 h 3976576"/>
                      <a:gd name="connsiteX132" fmla="*/ 754912 w 4423144"/>
                      <a:gd name="connsiteY132" fmla="*/ 2232837 h 3976576"/>
                      <a:gd name="connsiteX133" fmla="*/ 584791 w 4423144"/>
                      <a:gd name="connsiteY133" fmla="*/ 2243469 h 3976576"/>
                      <a:gd name="connsiteX134" fmla="*/ 531628 w 4423144"/>
                      <a:gd name="connsiteY134" fmla="*/ 2275367 h 3976576"/>
                      <a:gd name="connsiteX135" fmla="*/ 606579 w 4423144"/>
                      <a:gd name="connsiteY135" fmla="*/ 2506663 h 3976576"/>
                      <a:gd name="connsiteX136" fmla="*/ 512911 w 4423144"/>
                      <a:gd name="connsiteY136" fmla="*/ 2716917 h 3976576"/>
                      <a:gd name="connsiteX137" fmla="*/ 202019 w 4423144"/>
                      <a:gd name="connsiteY137" fmla="*/ 2243469 h 3976576"/>
                      <a:gd name="connsiteX138" fmla="*/ 170121 w 4423144"/>
                      <a:gd name="connsiteY138" fmla="*/ 2222204 h 3976576"/>
                      <a:gd name="connsiteX139" fmla="*/ 63796 w 4423144"/>
                      <a:gd name="connsiteY139" fmla="*/ 2094614 h 3976576"/>
                      <a:gd name="connsiteX140" fmla="*/ 21265 w 4423144"/>
                      <a:gd name="connsiteY140" fmla="*/ 1988288 h 3976576"/>
                      <a:gd name="connsiteX141" fmla="*/ 10633 w 4423144"/>
                      <a:gd name="connsiteY141" fmla="*/ 1935125 h 3976576"/>
                      <a:gd name="connsiteX142" fmla="*/ 0 w 4423144"/>
                      <a:gd name="connsiteY142" fmla="*/ 1892595 h 3976576"/>
                      <a:gd name="connsiteX143" fmla="*/ 10633 w 4423144"/>
                      <a:gd name="connsiteY143" fmla="*/ 1818167 h 3976576"/>
                      <a:gd name="connsiteX144" fmla="*/ 42531 w 4423144"/>
                      <a:gd name="connsiteY144" fmla="*/ 1775637 h 3976576"/>
                      <a:gd name="connsiteX145" fmla="*/ 74428 w 4423144"/>
                      <a:gd name="connsiteY145" fmla="*/ 1743739 h 3976576"/>
                      <a:gd name="connsiteX146" fmla="*/ 435935 w 4423144"/>
                      <a:gd name="connsiteY146" fmla="*/ 1690576 h 3976576"/>
                      <a:gd name="connsiteX147" fmla="*/ 542261 w 4423144"/>
                      <a:gd name="connsiteY147" fmla="*/ 1658679 h 3976576"/>
                      <a:gd name="connsiteX148" fmla="*/ 574158 w 4423144"/>
                      <a:gd name="connsiteY148" fmla="*/ 1648046 h 3976576"/>
                      <a:gd name="connsiteX149" fmla="*/ 637954 w 4423144"/>
                      <a:gd name="connsiteY149" fmla="*/ 1605516 h 3976576"/>
                      <a:gd name="connsiteX150" fmla="*/ 659219 w 4423144"/>
                      <a:gd name="connsiteY150" fmla="*/ 1573618 h 3976576"/>
                      <a:gd name="connsiteX151" fmla="*/ 669851 w 4423144"/>
                      <a:gd name="connsiteY151" fmla="*/ 1541721 h 3976576"/>
                      <a:gd name="connsiteX152" fmla="*/ 701749 w 4423144"/>
                      <a:gd name="connsiteY152" fmla="*/ 1520455 h 3976576"/>
                      <a:gd name="connsiteX0" fmla="*/ 701749 w 4423144"/>
                      <a:gd name="connsiteY0" fmla="*/ 1520455 h 3976576"/>
                      <a:gd name="connsiteX1" fmla="*/ 669851 w 4423144"/>
                      <a:gd name="connsiteY1" fmla="*/ 1424762 h 3976576"/>
                      <a:gd name="connsiteX2" fmla="*/ 659219 w 4423144"/>
                      <a:gd name="connsiteY2" fmla="*/ 1392865 h 3976576"/>
                      <a:gd name="connsiteX3" fmla="*/ 637954 w 4423144"/>
                      <a:gd name="connsiteY3" fmla="*/ 1286539 h 3976576"/>
                      <a:gd name="connsiteX4" fmla="*/ 616689 w 4423144"/>
                      <a:gd name="connsiteY4" fmla="*/ 1212111 h 3976576"/>
                      <a:gd name="connsiteX5" fmla="*/ 595424 w 4423144"/>
                      <a:gd name="connsiteY5" fmla="*/ 1010093 h 3976576"/>
                      <a:gd name="connsiteX6" fmla="*/ 616689 w 4423144"/>
                      <a:gd name="connsiteY6" fmla="*/ 765544 h 3976576"/>
                      <a:gd name="connsiteX7" fmla="*/ 637954 w 4423144"/>
                      <a:gd name="connsiteY7" fmla="*/ 723014 h 3976576"/>
                      <a:gd name="connsiteX8" fmla="*/ 659219 w 4423144"/>
                      <a:gd name="connsiteY8" fmla="*/ 595423 h 3976576"/>
                      <a:gd name="connsiteX9" fmla="*/ 680484 w 4423144"/>
                      <a:gd name="connsiteY9" fmla="*/ 531628 h 3976576"/>
                      <a:gd name="connsiteX10" fmla="*/ 691117 w 4423144"/>
                      <a:gd name="connsiteY10" fmla="*/ 499730 h 3976576"/>
                      <a:gd name="connsiteX11" fmla="*/ 723014 w 4423144"/>
                      <a:gd name="connsiteY11" fmla="*/ 404037 h 3976576"/>
                      <a:gd name="connsiteX12" fmla="*/ 733647 w 4423144"/>
                      <a:gd name="connsiteY12" fmla="*/ 372139 h 3976576"/>
                      <a:gd name="connsiteX13" fmla="*/ 839972 w 4423144"/>
                      <a:gd name="connsiteY13" fmla="*/ 244548 h 3976576"/>
                      <a:gd name="connsiteX14" fmla="*/ 871870 w 4423144"/>
                      <a:gd name="connsiteY14" fmla="*/ 223283 h 3976576"/>
                      <a:gd name="connsiteX15" fmla="*/ 903768 w 4423144"/>
                      <a:gd name="connsiteY15" fmla="*/ 191386 h 3976576"/>
                      <a:gd name="connsiteX16" fmla="*/ 978196 w 4423144"/>
                      <a:gd name="connsiteY16" fmla="*/ 148855 h 3976576"/>
                      <a:gd name="connsiteX17" fmla="*/ 1010093 w 4423144"/>
                      <a:gd name="connsiteY17" fmla="*/ 116958 h 3976576"/>
                      <a:gd name="connsiteX18" fmla="*/ 1052624 w 4423144"/>
                      <a:gd name="connsiteY18" fmla="*/ 106325 h 3976576"/>
                      <a:gd name="connsiteX19" fmla="*/ 1127051 w 4423144"/>
                      <a:gd name="connsiteY19" fmla="*/ 63795 h 3976576"/>
                      <a:gd name="connsiteX20" fmla="*/ 1158949 w 4423144"/>
                      <a:gd name="connsiteY20" fmla="*/ 53162 h 3976576"/>
                      <a:gd name="connsiteX21" fmla="*/ 1190847 w 4423144"/>
                      <a:gd name="connsiteY21" fmla="*/ 31897 h 3976576"/>
                      <a:gd name="connsiteX22" fmla="*/ 1222744 w 4423144"/>
                      <a:gd name="connsiteY22" fmla="*/ 21265 h 3976576"/>
                      <a:gd name="connsiteX23" fmla="*/ 1382233 w 4423144"/>
                      <a:gd name="connsiteY23" fmla="*/ 0 h 3976576"/>
                      <a:gd name="connsiteX24" fmla="*/ 1616149 w 4423144"/>
                      <a:gd name="connsiteY24" fmla="*/ 10632 h 3976576"/>
                      <a:gd name="connsiteX25" fmla="*/ 1648047 w 4423144"/>
                      <a:gd name="connsiteY25" fmla="*/ 21265 h 3976576"/>
                      <a:gd name="connsiteX26" fmla="*/ 1690577 w 4423144"/>
                      <a:gd name="connsiteY26" fmla="*/ 31897 h 3976576"/>
                      <a:gd name="connsiteX27" fmla="*/ 1743740 w 4423144"/>
                      <a:gd name="connsiteY27" fmla="*/ 53162 h 3976576"/>
                      <a:gd name="connsiteX28" fmla="*/ 1871331 w 4423144"/>
                      <a:gd name="connsiteY28" fmla="*/ 74428 h 3976576"/>
                      <a:gd name="connsiteX29" fmla="*/ 1935126 w 4423144"/>
                      <a:gd name="connsiteY29" fmla="*/ 95693 h 3976576"/>
                      <a:gd name="connsiteX30" fmla="*/ 1977656 w 4423144"/>
                      <a:gd name="connsiteY30" fmla="*/ 106325 h 3976576"/>
                      <a:gd name="connsiteX31" fmla="*/ 2041451 w 4423144"/>
                      <a:gd name="connsiteY31" fmla="*/ 148855 h 3976576"/>
                      <a:gd name="connsiteX32" fmla="*/ 2062717 w 4423144"/>
                      <a:gd name="connsiteY32" fmla="*/ 170121 h 3976576"/>
                      <a:gd name="connsiteX33" fmla="*/ 2094614 w 4423144"/>
                      <a:gd name="connsiteY33" fmla="*/ 191386 h 3976576"/>
                      <a:gd name="connsiteX34" fmla="*/ 2232837 w 4423144"/>
                      <a:gd name="connsiteY34" fmla="*/ 297711 h 3976576"/>
                      <a:gd name="connsiteX35" fmla="*/ 2328531 w 4423144"/>
                      <a:gd name="connsiteY35" fmla="*/ 382772 h 3976576"/>
                      <a:gd name="connsiteX36" fmla="*/ 2434856 w 4423144"/>
                      <a:gd name="connsiteY36" fmla="*/ 467832 h 3976576"/>
                      <a:gd name="connsiteX37" fmla="*/ 2488019 w 4423144"/>
                      <a:gd name="connsiteY37" fmla="*/ 489097 h 3976576"/>
                      <a:gd name="connsiteX38" fmla="*/ 2541182 w 4423144"/>
                      <a:gd name="connsiteY38" fmla="*/ 520995 h 3976576"/>
                      <a:gd name="connsiteX39" fmla="*/ 2636875 w 4423144"/>
                      <a:gd name="connsiteY39" fmla="*/ 563525 h 3976576"/>
                      <a:gd name="connsiteX40" fmla="*/ 2700670 w 4423144"/>
                      <a:gd name="connsiteY40" fmla="*/ 574158 h 3976576"/>
                      <a:gd name="connsiteX41" fmla="*/ 3125972 w 4423144"/>
                      <a:gd name="connsiteY41" fmla="*/ 574158 h 3976576"/>
                      <a:gd name="connsiteX42" fmla="*/ 3179135 w 4423144"/>
                      <a:gd name="connsiteY42" fmla="*/ 595423 h 3976576"/>
                      <a:gd name="connsiteX43" fmla="*/ 3242931 w 4423144"/>
                      <a:gd name="connsiteY43" fmla="*/ 606055 h 3976576"/>
                      <a:gd name="connsiteX44" fmla="*/ 3306726 w 4423144"/>
                      <a:gd name="connsiteY44" fmla="*/ 627321 h 3976576"/>
                      <a:gd name="connsiteX45" fmla="*/ 3359889 w 4423144"/>
                      <a:gd name="connsiteY45" fmla="*/ 637953 h 3976576"/>
                      <a:gd name="connsiteX46" fmla="*/ 3413051 w 4423144"/>
                      <a:gd name="connsiteY46" fmla="*/ 659218 h 3976576"/>
                      <a:gd name="connsiteX47" fmla="*/ 3455582 w 4423144"/>
                      <a:gd name="connsiteY47" fmla="*/ 669851 h 3976576"/>
                      <a:gd name="connsiteX48" fmla="*/ 3508744 w 4423144"/>
                      <a:gd name="connsiteY48" fmla="*/ 701748 h 3976576"/>
                      <a:gd name="connsiteX49" fmla="*/ 3604437 w 4423144"/>
                      <a:gd name="connsiteY49" fmla="*/ 754911 h 3976576"/>
                      <a:gd name="connsiteX50" fmla="*/ 3668233 w 4423144"/>
                      <a:gd name="connsiteY50" fmla="*/ 808074 h 3976576"/>
                      <a:gd name="connsiteX51" fmla="*/ 3710763 w 4423144"/>
                      <a:gd name="connsiteY51" fmla="*/ 839972 h 3976576"/>
                      <a:gd name="connsiteX52" fmla="*/ 3827721 w 4423144"/>
                      <a:gd name="connsiteY52" fmla="*/ 914400 h 3976576"/>
                      <a:gd name="connsiteX53" fmla="*/ 3923414 w 4423144"/>
                      <a:gd name="connsiteY53" fmla="*/ 1010093 h 3976576"/>
                      <a:gd name="connsiteX54" fmla="*/ 3976577 w 4423144"/>
                      <a:gd name="connsiteY54" fmla="*/ 1063255 h 3976576"/>
                      <a:gd name="connsiteX55" fmla="*/ 4008475 w 4423144"/>
                      <a:gd name="connsiteY55" fmla="*/ 1105786 h 3976576"/>
                      <a:gd name="connsiteX56" fmla="*/ 4040372 w 4423144"/>
                      <a:gd name="connsiteY56" fmla="*/ 1158948 h 3976576"/>
                      <a:gd name="connsiteX57" fmla="*/ 4072270 w 4423144"/>
                      <a:gd name="connsiteY57" fmla="*/ 1190846 h 3976576"/>
                      <a:gd name="connsiteX58" fmla="*/ 4125433 w 4423144"/>
                      <a:gd name="connsiteY58" fmla="*/ 1275907 h 3976576"/>
                      <a:gd name="connsiteX59" fmla="*/ 4157331 w 4423144"/>
                      <a:gd name="connsiteY59" fmla="*/ 1318437 h 3976576"/>
                      <a:gd name="connsiteX60" fmla="*/ 4167963 w 4423144"/>
                      <a:gd name="connsiteY60" fmla="*/ 1350334 h 3976576"/>
                      <a:gd name="connsiteX61" fmla="*/ 4199861 w 4423144"/>
                      <a:gd name="connsiteY61" fmla="*/ 1382232 h 3976576"/>
                      <a:gd name="connsiteX62" fmla="*/ 4231758 w 4423144"/>
                      <a:gd name="connsiteY62" fmla="*/ 1424762 h 3976576"/>
                      <a:gd name="connsiteX63" fmla="*/ 4242391 w 4423144"/>
                      <a:gd name="connsiteY63" fmla="*/ 1456660 h 3976576"/>
                      <a:gd name="connsiteX64" fmla="*/ 4316819 w 4423144"/>
                      <a:gd name="connsiteY64" fmla="*/ 1552353 h 3976576"/>
                      <a:gd name="connsiteX65" fmla="*/ 4380614 w 4423144"/>
                      <a:gd name="connsiteY65" fmla="*/ 1648046 h 3976576"/>
                      <a:gd name="connsiteX66" fmla="*/ 4391247 w 4423144"/>
                      <a:gd name="connsiteY66" fmla="*/ 1690576 h 3976576"/>
                      <a:gd name="connsiteX67" fmla="*/ 4412512 w 4423144"/>
                      <a:gd name="connsiteY67" fmla="*/ 1754372 h 3976576"/>
                      <a:gd name="connsiteX68" fmla="*/ 4423144 w 4423144"/>
                      <a:gd name="connsiteY68" fmla="*/ 1807534 h 3976576"/>
                      <a:gd name="connsiteX69" fmla="*/ 4412512 w 4423144"/>
                      <a:gd name="connsiteY69" fmla="*/ 1839432 h 3976576"/>
                      <a:gd name="connsiteX70" fmla="*/ 4359349 w 4423144"/>
                      <a:gd name="connsiteY70" fmla="*/ 1903228 h 3976576"/>
                      <a:gd name="connsiteX71" fmla="*/ 4338084 w 4423144"/>
                      <a:gd name="connsiteY71" fmla="*/ 1967023 h 3976576"/>
                      <a:gd name="connsiteX72" fmla="*/ 4327451 w 4423144"/>
                      <a:gd name="connsiteY72" fmla="*/ 2009553 h 3976576"/>
                      <a:gd name="connsiteX73" fmla="*/ 4316819 w 4423144"/>
                      <a:gd name="connsiteY73" fmla="*/ 2062716 h 3976576"/>
                      <a:gd name="connsiteX74" fmla="*/ 4295554 w 4423144"/>
                      <a:gd name="connsiteY74" fmla="*/ 2094614 h 3976576"/>
                      <a:gd name="connsiteX75" fmla="*/ 4263656 w 4423144"/>
                      <a:gd name="connsiteY75" fmla="*/ 2190307 h 3976576"/>
                      <a:gd name="connsiteX76" fmla="*/ 4253024 w 4423144"/>
                      <a:gd name="connsiteY76" fmla="*/ 2243469 h 3976576"/>
                      <a:gd name="connsiteX77" fmla="*/ 4231758 w 4423144"/>
                      <a:gd name="connsiteY77" fmla="*/ 2296632 h 3976576"/>
                      <a:gd name="connsiteX78" fmla="*/ 4199861 w 4423144"/>
                      <a:gd name="connsiteY78" fmla="*/ 2371060 h 3976576"/>
                      <a:gd name="connsiteX79" fmla="*/ 4157331 w 4423144"/>
                      <a:gd name="connsiteY79" fmla="*/ 2413590 h 3976576"/>
                      <a:gd name="connsiteX80" fmla="*/ 4082903 w 4423144"/>
                      <a:gd name="connsiteY80" fmla="*/ 2509283 h 3976576"/>
                      <a:gd name="connsiteX81" fmla="*/ 4029740 w 4423144"/>
                      <a:gd name="connsiteY81" fmla="*/ 2541181 h 3976576"/>
                      <a:gd name="connsiteX82" fmla="*/ 3987210 w 4423144"/>
                      <a:gd name="connsiteY82" fmla="*/ 2573079 h 3976576"/>
                      <a:gd name="connsiteX83" fmla="*/ 3955312 w 4423144"/>
                      <a:gd name="connsiteY83" fmla="*/ 2583711 h 3976576"/>
                      <a:gd name="connsiteX84" fmla="*/ 3891517 w 4423144"/>
                      <a:gd name="connsiteY84" fmla="*/ 2647507 h 3976576"/>
                      <a:gd name="connsiteX85" fmla="*/ 3880884 w 4423144"/>
                      <a:gd name="connsiteY85" fmla="*/ 2679404 h 3976576"/>
                      <a:gd name="connsiteX86" fmla="*/ 3838354 w 4423144"/>
                      <a:gd name="connsiteY86" fmla="*/ 2711302 h 3976576"/>
                      <a:gd name="connsiteX87" fmla="*/ 3817089 w 4423144"/>
                      <a:gd name="connsiteY87" fmla="*/ 2743200 h 3976576"/>
                      <a:gd name="connsiteX88" fmla="*/ 3753293 w 4423144"/>
                      <a:gd name="connsiteY88" fmla="*/ 2806995 h 3976576"/>
                      <a:gd name="connsiteX89" fmla="*/ 3732028 w 4423144"/>
                      <a:gd name="connsiteY89" fmla="*/ 2860158 h 3976576"/>
                      <a:gd name="connsiteX90" fmla="*/ 3700131 w 4423144"/>
                      <a:gd name="connsiteY90" fmla="*/ 2913321 h 3976576"/>
                      <a:gd name="connsiteX91" fmla="*/ 3689498 w 4423144"/>
                      <a:gd name="connsiteY91" fmla="*/ 2945218 h 3976576"/>
                      <a:gd name="connsiteX92" fmla="*/ 3657600 w 4423144"/>
                      <a:gd name="connsiteY92" fmla="*/ 2977116 h 3976576"/>
                      <a:gd name="connsiteX93" fmla="*/ 3636335 w 4423144"/>
                      <a:gd name="connsiteY93" fmla="*/ 3009014 h 3976576"/>
                      <a:gd name="connsiteX94" fmla="*/ 3625703 w 4423144"/>
                      <a:gd name="connsiteY94" fmla="*/ 3040911 h 3976576"/>
                      <a:gd name="connsiteX95" fmla="*/ 3604437 w 4423144"/>
                      <a:gd name="connsiteY95" fmla="*/ 3115339 h 3976576"/>
                      <a:gd name="connsiteX96" fmla="*/ 3583172 w 4423144"/>
                      <a:gd name="connsiteY96" fmla="*/ 3157869 h 3976576"/>
                      <a:gd name="connsiteX97" fmla="*/ 3572540 w 4423144"/>
                      <a:gd name="connsiteY97" fmla="*/ 3242930 h 3976576"/>
                      <a:gd name="connsiteX98" fmla="*/ 3540642 w 4423144"/>
                      <a:gd name="connsiteY98" fmla="*/ 3359888 h 3976576"/>
                      <a:gd name="connsiteX99" fmla="*/ 3530010 w 4423144"/>
                      <a:gd name="connsiteY99" fmla="*/ 3646967 h 3976576"/>
                      <a:gd name="connsiteX100" fmla="*/ 3498112 w 4423144"/>
                      <a:gd name="connsiteY100" fmla="*/ 3689497 h 3976576"/>
                      <a:gd name="connsiteX101" fmla="*/ 3466214 w 4423144"/>
                      <a:gd name="connsiteY101" fmla="*/ 3753293 h 3976576"/>
                      <a:gd name="connsiteX102" fmla="*/ 3455582 w 4423144"/>
                      <a:gd name="connsiteY102" fmla="*/ 3785190 h 3976576"/>
                      <a:gd name="connsiteX103" fmla="*/ 3423684 w 4423144"/>
                      <a:gd name="connsiteY103" fmla="*/ 3806455 h 3976576"/>
                      <a:gd name="connsiteX104" fmla="*/ 3402419 w 4423144"/>
                      <a:gd name="connsiteY104" fmla="*/ 3838353 h 3976576"/>
                      <a:gd name="connsiteX105" fmla="*/ 3274828 w 4423144"/>
                      <a:gd name="connsiteY105" fmla="*/ 3880883 h 3976576"/>
                      <a:gd name="connsiteX106" fmla="*/ 3062177 w 4423144"/>
                      <a:gd name="connsiteY106" fmla="*/ 3944679 h 3976576"/>
                      <a:gd name="connsiteX107" fmla="*/ 2870791 w 4423144"/>
                      <a:gd name="connsiteY107" fmla="*/ 3976576 h 3976576"/>
                      <a:gd name="connsiteX108" fmla="*/ 2551814 w 4423144"/>
                      <a:gd name="connsiteY108" fmla="*/ 3965944 h 3976576"/>
                      <a:gd name="connsiteX109" fmla="*/ 2509284 w 4423144"/>
                      <a:gd name="connsiteY109" fmla="*/ 3944679 h 3976576"/>
                      <a:gd name="connsiteX110" fmla="*/ 2413591 w 4423144"/>
                      <a:gd name="connsiteY110" fmla="*/ 3880883 h 3976576"/>
                      <a:gd name="connsiteX111" fmla="*/ 2371061 w 4423144"/>
                      <a:gd name="connsiteY111" fmla="*/ 3848986 h 3976576"/>
                      <a:gd name="connsiteX112" fmla="*/ 2222205 w 4423144"/>
                      <a:gd name="connsiteY112" fmla="*/ 3763925 h 3976576"/>
                      <a:gd name="connsiteX113" fmla="*/ 2137144 w 4423144"/>
                      <a:gd name="connsiteY113" fmla="*/ 3700130 h 3976576"/>
                      <a:gd name="connsiteX114" fmla="*/ 2030819 w 4423144"/>
                      <a:gd name="connsiteY114" fmla="*/ 3625702 h 3976576"/>
                      <a:gd name="connsiteX115" fmla="*/ 1977656 w 4423144"/>
                      <a:gd name="connsiteY115" fmla="*/ 3593804 h 3976576"/>
                      <a:gd name="connsiteX116" fmla="*/ 1913861 w 4423144"/>
                      <a:gd name="connsiteY116" fmla="*/ 3519376 h 3976576"/>
                      <a:gd name="connsiteX117" fmla="*/ 1775637 w 4423144"/>
                      <a:gd name="connsiteY117" fmla="*/ 3349255 h 3976576"/>
                      <a:gd name="connsiteX118" fmla="*/ 1722475 w 4423144"/>
                      <a:gd name="connsiteY118" fmla="*/ 3274828 h 3976576"/>
                      <a:gd name="connsiteX119" fmla="*/ 1690577 w 4423144"/>
                      <a:gd name="connsiteY119" fmla="*/ 3211032 h 3976576"/>
                      <a:gd name="connsiteX120" fmla="*/ 1669312 w 4423144"/>
                      <a:gd name="connsiteY120" fmla="*/ 3147237 h 3976576"/>
                      <a:gd name="connsiteX121" fmla="*/ 1616149 w 4423144"/>
                      <a:gd name="connsiteY121" fmla="*/ 3019646 h 3976576"/>
                      <a:gd name="connsiteX122" fmla="*/ 1584251 w 4423144"/>
                      <a:gd name="connsiteY122" fmla="*/ 2892055 h 3976576"/>
                      <a:gd name="connsiteX123" fmla="*/ 1531089 w 4423144"/>
                      <a:gd name="connsiteY123" fmla="*/ 2775097 h 3976576"/>
                      <a:gd name="connsiteX124" fmla="*/ 1509824 w 4423144"/>
                      <a:gd name="connsiteY124" fmla="*/ 2721934 h 3976576"/>
                      <a:gd name="connsiteX125" fmla="*/ 1360968 w 4423144"/>
                      <a:gd name="connsiteY125" fmla="*/ 2519916 h 3976576"/>
                      <a:gd name="connsiteX126" fmla="*/ 1318437 w 4423144"/>
                      <a:gd name="connsiteY126" fmla="*/ 2477386 h 3976576"/>
                      <a:gd name="connsiteX127" fmla="*/ 1254642 w 4423144"/>
                      <a:gd name="connsiteY127" fmla="*/ 2445488 h 3976576"/>
                      <a:gd name="connsiteX128" fmla="*/ 1169582 w 4423144"/>
                      <a:gd name="connsiteY128" fmla="*/ 2392325 h 3976576"/>
                      <a:gd name="connsiteX129" fmla="*/ 999461 w 4423144"/>
                      <a:gd name="connsiteY129" fmla="*/ 2296632 h 3976576"/>
                      <a:gd name="connsiteX130" fmla="*/ 946298 w 4423144"/>
                      <a:gd name="connsiteY130" fmla="*/ 2275367 h 3976576"/>
                      <a:gd name="connsiteX131" fmla="*/ 871870 w 4423144"/>
                      <a:gd name="connsiteY131" fmla="*/ 2254102 h 3976576"/>
                      <a:gd name="connsiteX132" fmla="*/ 754912 w 4423144"/>
                      <a:gd name="connsiteY132" fmla="*/ 2232837 h 3976576"/>
                      <a:gd name="connsiteX133" fmla="*/ 584791 w 4423144"/>
                      <a:gd name="connsiteY133" fmla="*/ 2243469 h 3976576"/>
                      <a:gd name="connsiteX134" fmla="*/ 648946 w 4423144"/>
                      <a:gd name="connsiteY134" fmla="*/ 2373439 h 3976576"/>
                      <a:gd name="connsiteX135" fmla="*/ 606579 w 4423144"/>
                      <a:gd name="connsiteY135" fmla="*/ 2506663 h 3976576"/>
                      <a:gd name="connsiteX136" fmla="*/ 512911 w 4423144"/>
                      <a:gd name="connsiteY136" fmla="*/ 2716917 h 3976576"/>
                      <a:gd name="connsiteX137" fmla="*/ 202019 w 4423144"/>
                      <a:gd name="connsiteY137" fmla="*/ 2243469 h 3976576"/>
                      <a:gd name="connsiteX138" fmla="*/ 170121 w 4423144"/>
                      <a:gd name="connsiteY138" fmla="*/ 2222204 h 3976576"/>
                      <a:gd name="connsiteX139" fmla="*/ 63796 w 4423144"/>
                      <a:gd name="connsiteY139" fmla="*/ 2094614 h 3976576"/>
                      <a:gd name="connsiteX140" fmla="*/ 21265 w 4423144"/>
                      <a:gd name="connsiteY140" fmla="*/ 1988288 h 3976576"/>
                      <a:gd name="connsiteX141" fmla="*/ 10633 w 4423144"/>
                      <a:gd name="connsiteY141" fmla="*/ 1935125 h 3976576"/>
                      <a:gd name="connsiteX142" fmla="*/ 0 w 4423144"/>
                      <a:gd name="connsiteY142" fmla="*/ 1892595 h 3976576"/>
                      <a:gd name="connsiteX143" fmla="*/ 10633 w 4423144"/>
                      <a:gd name="connsiteY143" fmla="*/ 1818167 h 3976576"/>
                      <a:gd name="connsiteX144" fmla="*/ 42531 w 4423144"/>
                      <a:gd name="connsiteY144" fmla="*/ 1775637 h 3976576"/>
                      <a:gd name="connsiteX145" fmla="*/ 74428 w 4423144"/>
                      <a:gd name="connsiteY145" fmla="*/ 1743739 h 3976576"/>
                      <a:gd name="connsiteX146" fmla="*/ 435935 w 4423144"/>
                      <a:gd name="connsiteY146" fmla="*/ 1690576 h 3976576"/>
                      <a:gd name="connsiteX147" fmla="*/ 542261 w 4423144"/>
                      <a:gd name="connsiteY147" fmla="*/ 1658679 h 3976576"/>
                      <a:gd name="connsiteX148" fmla="*/ 574158 w 4423144"/>
                      <a:gd name="connsiteY148" fmla="*/ 1648046 h 3976576"/>
                      <a:gd name="connsiteX149" fmla="*/ 637954 w 4423144"/>
                      <a:gd name="connsiteY149" fmla="*/ 1605516 h 3976576"/>
                      <a:gd name="connsiteX150" fmla="*/ 659219 w 4423144"/>
                      <a:gd name="connsiteY150" fmla="*/ 1573618 h 3976576"/>
                      <a:gd name="connsiteX151" fmla="*/ 669851 w 4423144"/>
                      <a:gd name="connsiteY151" fmla="*/ 1541721 h 3976576"/>
                      <a:gd name="connsiteX152" fmla="*/ 701749 w 4423144"/>
                      <a:gd name="connsiteY152" fmla="*/ 1520455 h 3976576"/>
                      <a:gd name="connsiteX0" fmla="*/ 701749 w 4423144"/>
                      <a:gd name="connsiteY0" fmla="*/ 1520455 h 3976576"/>
                      <a:gd name="connsiteX1" fmla="*/ 669851 w 4423144"/>
                      <a:gd name="connsiteY1" fmla="*/ 1424762 h 3976576"/>
                      <a:gd name="connsiteX2" fmla="*/ 659219 w 4423144"/>
                      <a:gd name="connsiteY2" fmla="*/ 1392865 h 3976576"/>
                      <a:gd name="connsiteX3" fmla="*/ 637954 w 4423144"/>
                      <a:gd name="connsiteY3" fmla="*/ 1286539 h 3976576"/>
                      <a:gd name="connsiteX4" fmla="*/ 616689 w 4423144"/>
                      <a:gd name="connsiteY4" fmla="*/ 1212111 h 3976576"/>
                      <a:gd name="connsiteX5" fmla="*/ 595424 w 4423144"/>
                      <a:gd name="connsiteY5" fmla="*/ 1010093 h 3976576"/>
                      <a:gd name="connsiteX6" fmla="*/ 616689 w 4423144"/>
                      <a:gd name="connsiteY6" fmla="*/ 765544 h 3976576"/>
                      <a:gd name="connsiteX7" fmla="*/ 637954 w 4423144"/>
                      <a:gd name="connsiteY7" fmla="*/ 723014 h 3976576"/>
                      <a:gd name="connsiteX8" fmla="*/ 659219 w 4423144"/>
                      <a:gd name="connsiteY8" fmla="*/ 595423 h 3976576"/>
                      <a:gd name="connsiteX9" fmla="*/ 680484 w 4423144"/>
                      <a:gd name="connsiteY9" fmla="*/ 531628 h 3976576"/>
                      <a:gd name="connsiteX10" fmla="*/ 691117 w 4423144"/>
                      <a:gd name="connsiteY10" fmla="*/ 499730 h 3976576"/>
                      <a:gd name="connsiteX11" fmla="*/ 723014 w 4423144"/>
                      <a:gd name="connsiteY11" fmla="*/ 404037 h 3976576"/>
                      <a:gd name="connsiteX12" fmla="*/ 733647 w 4423144"/>
                      <a:gd name="connsiteY12" fmla="*/ 372139 h 3976576"/>
                      <a:gd name="connsiteX13" fmla="*/ 839972 w 4423144"/>
                      <a:gd name="connsiteY13" fmla="*/ 244548 h 3976576"/>
                      <a:gd name="connsiteX14" fmla="*/ 871870 w 4423144"/>
                      <a:gd name="connsiteY14" fmla="*/ 223283 h 3976576"/>
                      <a:gd name="connsiteX15" fmla="*/ 903768 w 4423144"/>
                      <a:gd name="connsiteY15" fmla="*/ 191386 h 3976576"/>
                      <a:gd name="connsiteX16" fmla="*/ 978196 w 4423144"/>
                      <a:gd name="connsiteY16" fmla="*/ 148855 h 3976576"/>
                      <a:gd name="connsiteX17" fmla="*/ 1010093 w 4423144"/>
                      <a:gd name="connsiteY17" fmla="*/ 116958 h 3976576"/>
                      <a:gd name="connsiteX18" fmla="*/ 1052624 w 4423144"/>
                      <a:gd name="connsiteY18" fmla="*/ 106325 h 3976576"/>
                      <a:gd name="connsiteX19" fmla="*/ 1127051 w 4423144"/>
                      <a:gd name="connsiteY19" fmla="*/ 63795 h 3976576"/>
                      <a:gd name="connsiteX20" fmla="*/ 1158949 w 4423144"/>
                      <a:gd name="connsiteY20" fmla="*/ 53162 h 3976576"/>
                      <a:gd name="connsiteX21" fmla="*/ 1190847 w 4423144"/>
                      <a:gd name="connsiteY21" fmla="*/ 31897 h 3976576"/>
                      <a:gd name="connsiteX22" fmla="*/ 1222744 w 4423144"/>
                      <a:gd name="connsiteY22" fmla="*/ 21265 h 3976576"/>
                      <a:gd name="connsiteX23" fmla="*/ 1382233 w 4423144"/>
                      <a:gd name="connsiteY23" fmla="*/ 0 h 3976576"/>
                      <a:gd name="connsiteX24" fmla="*/ 1616149 w 4423144"/>
                      <a:gd name="connsiteY24" fmla="*/ 10632 h 3976576"/>
                      <a:gd name="connsiteX25" fmla="*/ 1648047 w 4423144"/>
                      <a:gd name="connsiteY25" fmla="*/ 21265 h 3976576"/>
                      <a:gd name="connsiteX26" fmla="*/ 1690577 w 4423144"/>
                      <a:gd name="connsiteY26" fmla="*/ 31897 h 3976576"/>
                      <a:gd name="connsiteX27" fmla="*/ 1743740 w 4423144"/>
                      <a:gd name="connsiteY27" fmla="*/ 53162 h 3976576"/>
                      <a:gd name="connsiteX28" fmla="*/ 1871331 w 4423144"/>
                      <a:gd name="connsiteY28" fmla="*/ 74428 h 3976576"/>
                      <a:gd name="connsiteX29" fmla="*/ 1935126 w 4423144"/>
                      <a:gd name="connsiteY29" fmla="*/ 95693 h 3976576"/>
                      <a:gd name="connsiteX30" fmla="*/ 1977656 w 4423144"/>
                      <a:gd name="connsiteY30" fmla="*/ 106325 h 3976576"/>
                      <a:gd name="connsiteX31" fmla="*/ 2041451 w 4423144"/>
                      <a:gd name="connsiteY31" fmla="*/ 148855 h 3976576"/>
                      <a:gd name="connsiteX32" fmla="*/ 2062717 w 4423144"/>
                      <a:gd name="connsiteY32" fmla="*/ 170121 h 3976576"/>
                      <a:gd name="connsiteX33" fmla="*/ 2094614 w 4423144"/>
                      <a:gd name="connsiteY33" fmla="*/ 191386 h 3976576"/>
                      <a:gd name="connsiteX34" fmla="*/ 2232837 w 4423144"/>
                      <a:gd name="connsiteY34" fmla="*/ 297711 h 3976576"/>
                      <a:gd name="connsiteX35" fmla="*/ 2328531 w 4423144"/>
                      <a:gd name="connsiteY35" fmla="*/ 382772 h 3976576"/>
                      <a:gd name="connsiteX36" fmla="*/ 2434856 w 4423144"/>
                      <a:gd name="connsiteY36" fmla="*/ 467832 h 3976576"/>
                      <a:gd name="connsiteX37" fmla="*/ 2488019 w 4423144"/>
                      <a:gd name="connsiteY37" fmla="*/ 489097 h 3976576"/>
                      <a:gd name="connsiteX38" fmla="*/ 2541182 w 4423144"/>
                      <a:gd name="connsiteY38" fmla="*/ 520995 h 3976576"/>
                      <a:gd name="connsiteX39" fmla="*/ 2636875 w 4423144"/>
                      <a:gd name="connsiteY39" fmla="*/ 563525 h 3976576"/>
                      <a:gd name="connsiteX40" fmla="*/ 2700670 w 4423144"/>
                      <a:gd name="connsiteY40" fmla="*/ 574158 h 3976576"/>
                      <a:gd name="connsiteX41" fmla="*/ 3125972 w 4423144"/>
                      <a:gd name="connsiteY41" fmla="*/ 574158 h 3976576"/>
                      <a:gd name="connsiteX42" fmla="*/ 3179135 w 4423144"/>
                      <a:gd name="connsiteY42" fmla="*/ 595423 h 3976576"/>
                      <a:gd name="connsiteX43" fmla="*/ 3242931 w 4423144"/>
                      <a:gd name="connsiteY43" fmla="*/ 606055 h 3976576"/>
                      <a:gd name="connsiteX44" fmla="*/ 3306726 w 4423144"/>
                      <a:gd name="connsiteY44" fmla="*/ 627321 h 3976576"/>
                      <a:gd name="connsiteX45" fmla="*/ 3359889 w 4423144"/>
                      <a:gd name="connsiteY45" fmla="*/ 637953 h 3976576"/>
                      <a:gd name="connsiteX46" fmla="*/ 3413051 w 4423144"/>
                      <a:gd name="connsiteY46" fmla="*/ 659218 h 3976576"/>
                      <a:gd name="connsiteX47" fmla="*/ 3455582 w 4423144"/>
                      <a:gd name="connsiteY47" fmla="*/ 669851 h 3976576"/>
                      <a:gd name="connsiteX48" fmla="*/ 3508744 w 4423144"/>
                      <a:gd name="connsiteY48" fmla="*/ 701748 h 3976576"/>
                      <a:gd name="connsiteX49" fmla="*/ 3604437 w 4423144"/>
                      <a:gd name="connsiteY49" fmla="*/ 754911 h 3976576"/>
                      <a:gd name="connsiteX50" fmla="*/ 3668233 w 4423144"/>
                      <a:gd name="connsiteY50" fmla="*/ 808074 h 3976576"/>
                      <a:gd name="connsiteX51" fmla="*/ 3710763 w 4423144"/>
                      <a:gd name="connsiteY51" fmla="*/ 839972 h 3976576"/>
                      <a:gd name="connsiteX52" fmla="*/ 3827721 w 4423144"/>
                      <a:gd name="connsiteY52" fmla="*/ 914400 h 3976576"/>
                      <a:gd name="connsiteX53" fmla="*/ 3923414 w 4423144"/>
                      <a:gd name="connsiteY53" fmla="*/ 1010093 h 3976576"/>
                      <a:gd name="connsiteX54" fmla="*/ 3976577 w 4423144"/>
                      <a:gd name="connsiteY54" fmla="*/ 1063255 h 3976576"/>
                      <a:gd name="connsiteX55" fmla="*/ 4008475 w 4423144"/>
                      <a:gd name="connsiteY55" fmla="*/ 1105786 h 3976576"/>
                      <a:gd name="connsiteX56" fmla="*/ 4040372 w 4423144"/>
                      <a:gd name="connsiteY56" fmla="*/ 1158948 h 3976576"/>
                      <a:gd name="connsiteX57" fmla="*/ 4072270 w 4423144"/>
                      <a:gd name="connsiteY57" fmla="*/ 1190846 h 3976576"/>
                      <a:gd name="connsiteX58" fmla="*/ 4125433 w 4423144"/>
                      <a:gd name="connsiteY58" fmla="*/ 1275907 h 3976576"/>
                      <a:gd name="connsiteX59" fmla="*/ 4157331 w 4423144"/>
                      <a:gd name="connsiteY59" fmla="*/ 1318437 h 3976576"/>
                      <a:gd name="connsiteX60" fmla="*/ 4167963 w 4423144"/>
                      <a:gd name="connsiteY60" fmla="*/ 1350334 h 3976576"/>
                      <a:gd name="connsiteX61" fmla="*/ 4199861 w 4423144"/>
                      <a:gd name="connsiteY61" fmla="*/ 1382232 h 3976576"/>
                      <a:gd name="connsiteX62" fmla="*/ 4231758 w 4423144"/>
                      <a:gd name="connsiteY62" fmla="*/ 1424762 h 3976576"/>
                      <a:gd name="connsiteX63" fmla="*/ 4242391 w 4423144"/>
                      <a:gd name="connsiteY63" fmla="*/ 1456660 h 3976576"/>
                      <a:gd name="connsiteX64" fmla="*/ 4316819 w 4423144"/>
                      <a:gd name="connsiteY64" fmla="*/ 1552353 h 3976576"/>
                      <a:gd name="connsiteX65" fmla="*/ 4380614 w 4423144"/>
                      <a:gd name="connsiteY65" fmla="*/ 1648046 h 3976576"/>
                      <a:gd name="connsiteX66" fmla="*/ 4391247 w 4423144"/>
                      <a:gd name="connsiteY66" fmla="*/ 1690576 h 3976576"/>
                      <a:gd name="connsiteX67" fmla="*/ 4412512 w 4423144"/>
                      <a:gd name="connsiteY67" fmla="*/ 1754372 h 3976576"/>
                      <a:gd name="connsiteX68" fmla="*/ 4423144 w 4423144"/>
                      <a:gd name="connsiteY68" fmla="*/ 1807534 h 3976576"/>
                      <a:gd name="connsiteX69" fmla="*/ 4412512 w 4423144"/>
                      <a:gd name="connsiteY69" fmla="*/ 1839432 h 3976576"/>
                      <a:gd name="connsiteX70" fmla="*/ 4359349 w 4423144"/>
                      <a:gd name="connsiteY70" fmla="*/ 1903228 h 3976576"/>
                      <a:gd name="connsiteX71" fmla="*/ 4338084 w 4423144"/>
                      <a:gd name="connsiteY71" fmla="*/ 1967023 h 3976576"/>
                      <a:gd name="connsiteX72" fmla="*/ 4327451 w 4423144"/>
                      <a:gd name="connsiteY72" fmla="*/ 2009553 h 3976576"/>
                      <a:gd name="connsiteX73" fmla="*/ 4316819 w 4423144"/>
                      <a:gd name="connsiteY73" fmla="*/ 2062716 h 3976576"/>
                      <a:gd name="connsiteX74" fmla="*/ 4295554 w 4423144"/>
                      <a:gd name="connsiteY74" fmla="*/ 2094614 h 3976576"/>
                      <a:gd name="connsiteX75" fmla="*/ 4263656 w 4423144"/>
                      <a:gd name="connsiteY75" fmla="*/ 2190307 h 3976576"/>
                      <a:gd name="connsiteX76" fmla="*/ 4253024 w 4423144"/>
                      <a:gd name="connsiteY76" fmla="*/ 2243469 h 3976576"/>
                      <a:gd name="connsiteX77" fmla="*/ 4231758 w 4423144"/>
                      <a:gd name="connsiteY77" fmla="*/ 2296632 h 3976576"/>
                      <a:gd name="connsiteX78" fmla="*/ 4199861 w 4423144"/>
                      <a:gd name="connsiteY78" fmla="*/ 2371060 h 3976576"/>
                      <a:gd name="connsiteX79" fmla="*/ 4157331 w 4423144"/>
                      <a:gd name="connsiteY79" fmla="*/ 2413590 h 3976576"/>
                      <a:gd name="connsiteX80" fmla="*/ 4082903 w 4423144"/>
                      <a:gd name="connsiteY80" fmla="*/ 2509283 h 3976576"/>
                      <a:gd name="connsiteX81" fmla="*/ 4029740 w 4423144"/>
                      <a:gd name="connsiteY81" fmla="*/ 2541181 h 3976576"/>
                      <a:gd name="connsiteX82" fmla="*/ 3987210 w 4423144"/>
                      <a:gd name="connsiteY82" fmla="*/ 2573079 h 3976576"/>
                      <a:gd name="connsiteX83" fmla="*/ 3955312 w 4423144"/>
                      <a:gd name="connsiteY83" fmla="*/ 2583711 h 3976576"/>
                      <a:gd name="connsiteX84" fmla="*/ 3891517 w 4423144"/>
                      <a:gd name="connsiteY84" fmla="*/ 2647507 h 3976576"/>
                      <a:gd name="connsiteX85" fmla="*/ 3880884 w 4423144"/>
                      <a:gd name="connsiteY85" fmla="*/ 2679404 h 3976576"/>
                      <a:gd name="connsiteX86" fmla="*/ 3838354 w 4423144"/>
                      <a:gd name="connsiteY86" fmla="*/ 2711302 h 3976576"/>
                      <a:gd name="connsiteX87" fmla="*/ 3817089 w 4423144"/>
                      <a:gd name="connsiteY87" fmla="*/ 2743200 h 3976576"/>
                      <a:gd name="connsiteX88" fmla="*/ 3753293 w 4423144"/>
                      <a:gd name="connsiteY88" fmla="*/ 2806995 h 3976576"/>
                      <a:gd name="connsiteX89" fmla="*/ 3732028 w 4423144"/>
                      <a:gd name="connsiteY89" fmla="*/ 2860158 h 3976576"/>
                      <a:gd name="connsiteX90" fmla="*/ 3700131 w 4423144"/>
                      <a:gd name="connsiteY90" fmla="*/ 2913321 h 3976576"/>
                      <a:gd name="connsiteX91" fmla="*/ 3689498 w 4423144"/>
                      <a:gd name="connsiteY91" fmla="*/ 2945218 h 3976576"/>
                      <a:gd name="connsiteX92" fmla="*/ 3657600 w 4423144"/>
                      <a:gd name="connsiteY92" fmla="*/ 2977116 h 3976576"/>
                      <a:gd name="connsiteX93" fmla="*/ 3636335 w 4423144"/>
                      <a:gd name="connsiteY93" fmla="*/ 3009014 h 3976576"/>
                      <a:gd name="connsiteX94" fmla="*/ 3625703 w 4423144"/>
                      <a:gd name="connsiteY94" fmla="*/ 3040911 h 3976576"/>
                      <a:gd name="connsiteX95" fmla="*/ 3604437 w 4423144"/>
                      <a:gd name="connsiteY95" fmla="*/ 3115339 h 3976576"/>
                      <a:gd name="connsiteX96" fmla="*/ 3583172 w 4423144"/>
                      <a:gd name="connsiteY96" fmla="*/ 3157869 h 3976576"/>
                      <a:gd name="connsiteX97" fmla="*/ 3572540 w 4423144"/>
                      <a:gd name="connsiteY97" fmla="*/ 3242930 h 3976576"/>
                      <a:gd name="connsiteX98" fmla="*/ 3540642 w 4423144"/>
                      <a:gd name="connsiteY98" fmla="*/ 3359888 h 3976576"/>
                      <a:gd name="connsiteX99" fmla="*/ 3530010 w 4423144"/>
                      <a:gd name="connsiteY99" fmla="*/ 3646967 h 3976576"/>
                      <a:gd name="connsiteX100" fmla="*/ 3498112 w 4423144"/>
                      <a:gd name="connsiteY100" fmla="*/ 3689497 h 3976576"/>
                      <a:gd name="connsiteX101" fmla="*/ 3466214 w 4423144"/>
                      <a:gd name="connsiteY101" fmla="*/ 3753293 h 3976576"/>
                      <a:gd name="connsiteX102" fmla="*/ 3455582 w 4423144"/>
                      <a:gd name="connsiteY102" fmla="*/ 3785190 h 3976576"/>
                      <a:gd name="connsiteX103" fmla="*/ 3423684 w 4423144"/>
                      <a:gd name="connsiteY103" fmla="*/ 3806455 h 3976576"/>
                      <a:gd name="connsiteX104" fmla="*/ 3402419 w 4423144"/>
                      <a:gd name="connsiteY104" fmla="*/ 3838353 h 3976576"/>
                      <a:gd name="connsiteX105" fmla="*/ 3274828 w 4423144"/>
                      <a:gd name="connsiteY105" fmla="*/ 3880883 h 3976576"/>
                      <a:gd name="connsiteX106" fmla="*/ 3062177 w 4423144"/>
                      <a:gd name="connsiteY106" fmla="*/ 3944679 h 3976576"/>
                      <a:gd name="connsiteX107" fmla="*/ 2870791 w 4423144"/>
                      <a:gd name="connsiteY107" fmla="*/ 3976576 h 3976576"/>
                      <a:gd name="connsiteX108" fmla="*/ 2551814 w 4423144"/>
                      <a:gd name="connsiteY108" fmla="*/ 3965944 h 3976576"/>
                      <a:gd name="connsiteX109" fmla="*/ 2509284 w 4423144"/>
                      <a:gd name="connsiteY109" fmla="*/ 3944679 h 3976576"/>
                      <a:gd name="connsiteX110" fmla="*/ 2413591 w 4423144"/>
                      <a:gd name="connsiteY110" fmla="*/ 3880883 h 3976576"/>
                      <a:gd name="connsiteX111" fmla="*/ 2371061 w 4423144"/>
                      <a:gd name="connsiteY111" fmla="*/ 3848986 h 3976576"/>
                      <a:gd name="connsiteX112" fmla="*/ 2222205 w 4423144"/>
                      <a:gd name="connsiteY112" fmla="*/ 3763925 h 3976576"/>
                      <a:gd name="connsiteX113" fmla="*/ 2137144 w 4423144"/>
                      <a:gd name="connsiteY113" fmla="*/ 3700130 h 3976576"/>
                      <a:gd name="connsiteX114" fmla="*/ 2030819 w 4423144"/>
                      <a:gd name="connsiteY114" fmla="*/ 3625702 h 3976576"/>
                      <a:gd name="connsiteX115" fmla="*/ 1977656 w 4423144"/>
                      <a:gd name="connsiteY115" fmla="*/ 3593804 h 3976576"/>
                      <a:gd name="connsiteX116" fmla="*/ 1913861 w 4423144"/>
                      <a:gd name="connsiteY116" fmla="*/ 3519376 h 3976576"/>
                      <a:gd name="connsiteX117" fmla="*/ 1775637 w 4423144"/>
                      <a:gd name="connsiteY117" fmla="*/ 3349255 h 3976576"/>
                      <a:gd name="connsiteX118" fmla="*/ 1722475 w 4423144"/>
                      <a:gd name="connsiteY118" fmla="*/ 3274828 h 3976576"/>
                      <a:gd name="connsiteX119" fmla="*/ 1690577 w 4423144"/>
                      <a:gd name="connsiteY119" fmla="*/ 3211032 h 3976576"/>
                      <a:gd name="connsiteX120" fmla="*/ 1669312 w 4423144"/>
                      <a:gd name="connsiteY120" fmla="*/ 3147237 h 3976576"/>
                      <a:gd name="connsiteX121" fmla="*/ 1616149 w 4423144"/>
                      <a:gd name="connsiteY121" fmla="*/ 3019646 h 3976576"/>
                      <a:gd name="connsiteX122" fmla="*/ 1584251 w 4423144"/>
                      <a:gd name="connsiteY122" fmla="*/ 2892055 h 3976576"/>
                      <a:gd name="connsiteX123" fmla="*/ 1531089 w 4423144"/>
                      <a:gd name="connsiteY123" fmla="*/ 2775097 h 3976576"/>
                      <a:gd name="connsiteX124" fmla="*/ 1509824 w 4423144"/>
                      <a:gd name="connsiteY124" fmla="*/ 2721934 h 3976576"/>
                      <a:gd name="connsiteX125" fmla="*/ 1360968 w 4423144"/>
                      <a:gd name="connsiteY125" fmla="*/ 2519916 h 3976576"/>
                      <a:gd name="connsiteX126" fmla="*/ 1318437 w 4423144"/>
                      <a:gd name="connsiteY126" fmla="*/ 2477386 h 3976576"/>
                      <a:gd name="connsiteX127" fmla="*/ 1254642 w 4423144"/>
                      <a:gd name="connsiteY127" fmla="*/ 2445488 h 3976576"/>
                      <a:gd name="connsiteX128" fmla="*/ 1169582 w 4423144"/>
                      <a:gd name="connsiteY128" fmla="*/ 2392325 h 3976576"/>
                      <a:gd name="connsiteX129" fmla="*/ 999461 w 4423144"/>
                      <a:gd name="connsiteY129" fmla="*/ 2296632 h 3976576"/>
                      <a:gd name="connsiteX130" fmla="*/ 946298 w 4423144"/>
                      <a:gd name="connsiteY130" fmla="*/ 2275367 h 3976576"/>
                      <a:gd name="connsiteX131" fmla="*/ 871870 w 4423144"/>
                      <a:gd name="connsiteY131" fmla="*/ 2254102 h 3976576"/>
                      <a:gd name="connsiteX132" fmla="*/ 754912 w 4423144"/>
                      <a:gd name="connsiteY132" fmla="*/ 2232837 h 3976576"/>
                      <a:gd name="connsiteX133" fmla="*/ 670114 w 4423144"/>
                      <a:gd name="connsiteY133" fmla="*/ 2378318 h 3976576"/>
                      <a:gd name="connsiteX134" fmla="*/ 648946 w 4423144"/>
                      <a:gd name="connsiteY134" fmla="*/ 2373439 h 3976576"/>
                      <a:gd name="connsiteX135" fmla="*/ 606579 w 4423144"/>
                      <a:gd name="connsiteY135" fmla="*/ 2506663 h 3976576"/>
                      <a:gd name="connsiteX136" fmla="*/ 512911 w 4423144"/>
                      <a:gd name="connsiteY136" fmla="*/ 2716917 h 3976576"/>
                      <a:gd name="connsiteX137" fmla="*/ 202019 w 4423144"/>
                      <a:gd name="connsiteY137" fmla="*/ 2243469 h 3976576"/>
                      <a:gd name="connsiteX138" fmla="*/ 170121 w 4423144"/>
                      <a:gd name="connsiteY138" fmla="*/ 2222204 h 3976576"/>
                      <a:gd name="connsiteX139" fmla="*/ 63796 w 4423144"/>
                      <a:gd name="connsiteY139" fmla="*/ 2094614 h 3976576"/>
                      <a:gd name="connsiteX140" fmla="*/ 21265 w 4423144"/>
                      <a:gd name="connsiteY140" fmla="*/ 1988288 h 3976576"/>
                      <a:gd name="connsiteX141" fmla="*/ 10633 w 4423144"/>
                      <a:gd name="connsiteY141" fmla="*/ 1935125 h 3976576"/>
                      <a:gd name="connsiteX142" fmla="*/ 0 w 4423144"/>
                      <a:gd name="connsiteY142" fmla="*/ 1892595 h 3976576"/>
                      <a:gd name="connsiteX143" fmla="*/ 10633 w 4423144"/>
                      <a:gd name="connsiteY143" fmla="*/ 1818167 h 3976576"/>
                      <a:gd name="connsiteX144" fmla="*/ 42531 w 4423144"/>
                      <a:gd name="connsiteY144" fmla="*/ 1775637 h 3976576"/>
                      <a:gd name="connsiteX145" fmla="*/ 74428 w 4423144"/>
                      <a:gd name="connsiteY145" fmla="*/ 1743739 h 3976576"/>
                      <a:gd name="connsiteX146" fmla="*/ 435935 w 4423144"/>
                      <a:gd name="connsiteY146" fmla="*/ 1690576 h 3976576"/>
                      <a:gd name="connsiteX147" fmla="*/ 542261 w 4423144"/>
                      <a:gd name="connsiteY147" fmla="*/ 1658679 h 3976576"/>
                      <a:gd name="connsiteX148" fmla="*/ 574158 w 4423144"/>
                      <a:gd name="connsiteY148" fmla="*/ 1648046 h 3976576"/>
                      <a:gd name="connsiteX149" fmla="*/ 637954 w 4423144"/>
                      <a:gd name="connsiteY149" fmla="*/ 1605516 h 3976576"/>
                      <a:gd name="connsiteX150" fmla="*/ 659219 w 4423144"/>
                      <a:gd name="connsiteY150" fmla="*/ 1573618 h 3976576"/>
                      <a:gd name="connsiteX151" fmla="*/ 669851 w 4423144"/>
                      <a:gd name="connsiteY151" fmla="*/ 1541721 h 3976576"/>
                      <a:gd name="connsiteX152" fmla="*/ 701749 w 4423144"/>
                      <a:gd name="connsiteY152" fmla="*/ 1520455 h 3976576"/>
                      <a:gd name="connsiteX0" fmla="*/ 701749 w 4423144"/>
                      <a:gd name="connsiteY0" fmla="*/ 1520455 h 3976576"/>
                      <a:gd name="connsiteX1" fmla="*/ 669851 w 4423144"/>
                      <a:gd name="connsiteY1" fmla="*/ 1424762 h 3976576"/>
                      <a:gd name="connsiteX2" fmla="*/ 659219 w 4423144"/>
                      <a:gd name="connsiteY2" fmla="*/ 1392865 h 3976576"/>
                      <a:gd name="connsiteX3" fmla="*/ 637954 w 4423144"/>
                      <a:gd name="connsiteY3" fmla="*/ 1286539 h 3976576"/>
                      <a:gd name="connsiteX4" fmla="*/ 616689 w 4423144"/>
                      <a:gd name="connsiteY4" fmla="*/ 1212111 h 3976576"/>
                      <a:gd name="connsiteX5" fmla="*/ 595424 w 4423144"/>
                      <a:gd name="connsiteY5" fmla="*/ 1010093 h 3976576"/>
                      <a:gd name="connsiteX6" fmla="*/ 616689 w 4423144"/>
                      <a:gd name="connsiteY6" fmla="*/ 765544 h 3976576"/>
                      <a:gd name="connsiteX7" fmla="*/ 637954 w 4423144"/>
                      <a:gd name="connsiteY7" fmla="*/ 723014 h 3976576"/>
                      <a:gd name="connsiteX8" fmla="*/ 659219 w 4423144"/>
                      <a:gd name="connsiteY8" fmla="*/ 595423 h 3976576"/>
                      <a:gd name="connsiteX9" fmla="*/ 680484 w 4423144"/>
                      <a:gd name="connsiteY9" fmla="*/ 531628 h 3976576"/>
                      <a:gd name="connsiteX10" fmla="*/ 691117 w 4423144"/>
                      <a:gd name="connsiteY10" fmla="*/ 499730 h 3976576"/>
                      <a:gd name="connsiteX11" fmla="*/ 723014 w 4423144"/>
                      <a:gd name="connsiteY11" fmla="*/ 404037 h 3976576"/>
                      <a:gd name="connsiteX12" fmla="*/ 733647 w 4423144"/>
                      <a:gd name="connsiteY12" fmla="*/ 372139 h 3976576"/>
                      <a:gd name="connsiteX13" fmla="*/ 839972 w 4423144"/>
                      <a:gd name="connsiteY13" fmla="*/ 244548 h 3976576"/>
                      <a:gd name="connsiteX14" fmla="*/ 871870 w 4423144"/>
                      <a:gd name="connsiteY14" fmla="*/ 223283 h 3976576"/>
                      <a:gd name="connsiteX15" fmla="*/ 903768 w 4423144"/>
                      <a:gd name="connsiteY15" fmla="*/ 191386 h 3976576"/>
                      <a:gd name="connsiteX16" fmla="*/ 978196 w 4423144"/>
                      <a:gd name="connsiteY16" fmla="*/ 148855 h 3976576"/>
                      <a:gd name="connsiteX17" fmla="*/ 1010093 w 4423144"/>
                      <a:gd name="connsiteY17" fmla="*/ 116958 h 3976576"/>
                      <a:gd name="connsiteX18" fmla="*/ 1052624 w 4423144"/>
                      <a:gd name="connsiteY18" fmla="*/ 106325 h 3976576"/>
                      <a:gd name="connsiteX19" fmla="*/ 1127051 w 4423144"/>
                      <a:gd name="connsiteY19" fmla="*/ 63795 h 3976576"/>
                      <a:gd name="connsiteX20" fmla="*/ 1158949 w 4423144"/>
                      <a:gd name="connsiteY20" fmla="*/ 53162 h 3976576"/>
                      <a:gd name="connsiteX21" fmla="*/ 1190847 w 4423144"/>
                      <a:gd name="connsiteY21" fmla="*/ 31897 h 3976576"/>
                      <a:gd name="connsiteX22" fmla="*/ 1222744 w 4423144"/>
                      <a:gd name="connsiteY22" fmla="*/ 21265 h 3976576"/>
                      <a:gd name="connsiteX23" fmla="*/ 1382233 w 4423144"/>
                      <a:gd name="connsiteY23" fmla="*/ 0 h 3976576"/>
                      <a:gd name="connsiteX24" fmla="*/ 1616149 w 4423144"/>
                      <a:gd name="connsiteY24" fmla="*/ 10632 h 3976576"/>
                      <a:gd name="connsiteX25" fmla="*/ 1648047 w 4423144"/>
                      <a:gd name="connsiteY25" fmla="*/ 21265 h 3976576"/>
                      <a:gd name="connsiteX26" fmla="*/ 1690577 w 4423144"/>
                      <a:gd name="connsiteY26" fmla="*/ 31897 h 3976576"/>
                      <a:gd name="connsiteX27" fmla="*/ 1743740 w 4423144"/>
                      <a:gd name="connsiteY27" fmla="*/ 53162 h 3976576"/>
                      <a:gd name="connsiteX28" fmla="*/ 1871331 w 4423144"/>
                      <a:gd name="connsiteY28" fmla="*/ 74428 h 3976576"/>
                      <a:gd name="connsiteX29" fmla="*/ 1935126 w 4423144"/>
                      <a:gd name="connsiteY29" fmla="*/ 95693 h 3976576"/>
                      <a:gd name="connsiteX30" fmla="*/ 1977656 w 4423144"/>
                      <a:gd name="connsiteY30" fmla="*/ 106325 h 3976576"/>
                      <a:gd name="connsiteX31" fmla="*/ 2041451 w 4423144"/>
                      <a:gd name="connsiteY31" fmla="*/ 148855 h 3976576"/>
                      <a:gd name="connsiteX32" fmla="*/ 2062717 w 4423144"/>
                      <a:gd name="connsiteY32" fmla="*/ 170121 h 3976576"/>
                      <a:gd name="connsiteX33" fmla="*/ 2094614 w 4423144"/>
                      <a:gd name="connsiteY33" fmla="*/ 191386 h 3976576"/>
                      <a:gd name="connsiteX34" fmla="*/ 2232837 w 4423144"/>
                      <a:gd name="connsiteY34" fmla="*/ 297711 h 3976576"/>
                      <a:gd name="connsiteX35" fmla="*/ 2328531 w 4423144"/>
                      <a:gd name="connsiteY35" fmla="*/ 382772 h 3976576"/>
                      <a:gd name="connsiteX36" fmla="*/ 2434856 w 4423144"/>
                      <a:gd name="connsiteY36" fmla="*/ 467832 h 3976576"/>
                      <a:gd name="connsiteX37" fmla="*/ 2488019 w 4423144"/>
                      <a:gd name="connsiteY37" fmla="*/ 489097 h 3976576"/>
                      <a:gd name="connsiteX38" fmla="*/ 2541182 w 4423144"/>
                      <a:gd name="connsiteY38" fmla="*/ 520995 h 3976576"/>
                      <a:gd name="connsiteX39" fmla="*/ 2636875 w 4423144"/>
                      <a:gd name="connsiteY39" fmla="*/ 563525 h 3976576"/>
                      <a:gd name="connsiteX40" fmla="*/ 2700670 w 4423144"/>
                      <a:gd name="connsiteY40" fmla="*/ 574158 h 3976576"/>
                      <a:gd name="connsiteX41" fmla="*/ 3125972 w 4423144"/>
                      <a:gd name="connsiteY41" fmla="*/ 574158 h 3976576"/>
                      <a:gd name="connsiteX42" fmla="*/ 3179135 w 4423144"/>
                      <a:gd name="connsiteY42" fmla="*/ 595423 h 3976576"/>
                      <a:gd name="connsiteX43" fmla="*/ 3242931 w 4423144"/>
                      <a:gd name="connsiteY43" fmla="*/ 606055 h 3976576"/>
                      <a:gd name="connsiteX44" fmla="*/ 3306726 w 4423144"/>
                      <a:gd name="connsiteY44" fmla="*/ 627321 h 3976576"/>
                      <a:gd name="connsiteX45" fmla="*/ 3359889 w 4423144"/>
                      <a:gd name="connsiteY45" fmla="*/ 637953 h 3976576"/>
                      <a:gd name="connsiteX46" fmla="*/ 3413051 w 4423144"/>
                      <a:gd name="connsiteY46" fmla="*/ 659218 h 3976576"/>
                      <a:gd name="connsiteX47" fmla="*/ 3455582 w 4423144"/>
                      <a:gd name="connsiteY47" fmla="*/ 669851 h 3976576"/>
                      <a:gd name="connsiteX48" fmla="*/ 3508744 w 4423144"/>
                      <a:gd name="connsiteY48" fmla="*/ 701748 h 3976576"/>
                      <a:gd name="connsiteX49" fmla="*/ 3604437 w 4423144"/>
                      <a:gd name="connsiteY49" fmla="*/ 754911 h 3976576"/>
                      <a:gd name="connsiteX50" fmla="*/ 3668233 w 4423144"/>
                      <a:gd name="connsiteY50" fmla="*/ 808074 h 3976576"/>
                      <a:gd name="connsiteX51" fmla="*/ 3710763 w 4423144"/>
                      <a:gd name="connsiteY51" fmla="*/ 839972 h 3976576"/>
                      <a:gd name="connsiteX52" fmla="*/ 3827721 w 4423144"/>
                      <a:gd name="connsiteY52" fmla="*/ 914400 h 3976576"/>
                      <a:gd name="connsiteX53" fmla="*/ 3923414 w 4423144"/>
                      <a:gd name="connsiteY53" fmla="*/ 1010093 h 3976576"/>
                      <a:gd name="connsiteX54" fmla="*/ 3976577 w 4423144"/>
                      <a:gd name="connsiteY54" fmla="*/ 1063255 h 3976576"/>
                      <a:gd name="connsiteX55" fmla="*/ 4008475 w 4423144"/>
                      <a:gd name="connsiteY55" fmla="*/ 1105786 h 3976576"/>
                      <a:gd name="connsiteX56" fmla="*/ 4040372 w 4423144"/>
                      <a:gd name="connsiteY56" fmla="*/ 1158948 h 3976576"/>
                      <a:gd name="connsiteX57" fmla="*/ 4072270 w 4423144"/>
                      <a:gd name="connsiteY57" fmla="*/ 1190846 h 3976576"/>
                      <a:gd name="connsiteX58" fmla="*/ 4125433 w 4423144"/>
                      <a:gd name="connsiteY58" fmla="*/ 1275907 h 3976576"/>
                      <a:gd name="connsiteX59" fmla="*/ 4157331 w 4423144"/>
                      <a:gd name="connsiteY59" fmla="*/ 1318437 h 3976576"/>
                      <a:gd name="connsiteX60" fmla="*/ 4167963 w 4423144"/>
                      <a:gd name="connsiteY60" fmla="*/ 1350334 h 3976576"/>
                      <a:gd name="connsiteX61" fmla="*/ 4199861 w 4423144"/>
                      <a:gd name="connsiteY61" fmla="*/ 1382232 h 3976576"/>
                      <a:gd name="connsiteX62" fmla="*/ 4231758 w 4423144"/>
                      <a:gd name="connsiteY62" fmla="*/ 1424762 h 3976576"/>
                      <a:gd name="connsiteX63" fmla="*/ 4242391 w 4423144"/>
                      <a:gd name="connsiteY63" fmla="*/ 1456660 h 3976576"/>
                      <a:gd name="connsiteX64" fmla="*/ 4316819 w 4423144"/>
                      <a:gd name="connsiteY64" fmla="*/ 1552353 h 3976576"/>
                      <a:gd name="connsiteX65" fmla="*/ 4380614 w 4423144"/>
                      <a:gd name="connsiteY65" fmla="*/ 1648046 h 3976576"/>
                      <a:gd name="connsiteX66" fmla="*/ 4391247 w 4423144"/>
                      <a:gd name="connsiteY66" fmla="*/ 1690576 h 3976576"/>
                      <a:gd name="connsiteX67" fmla="*/ 4412512 w 4423144"/>
                      <a:gd name="connsiteY67" fmla="*/ 1754372 h 3976576"/>
                      <a:gd name="connsiteX68" fmla="*/ 4423144 w 4423144"/>
                      <a:gd name="connsiteY68" fmla="*/ 1807534 h 3976576"/>
                      <a:gd name="connsiteX69" fmla="*/ 4412512 w 4423144"/>
                      <a:gd name="connsiteY69" fmla="*/ 1839432 h 3976576"/>
                      <a:gd name="connsiteX70" fmla="*/ 4359349 w 4423144"/>
                      <a:gd name="connsiteY70" fmla="*/ 1903228 h 3976576"/>
                      <a:gd name="connsiteX71" fmla="*/ 4338084 w 4423144"/>
                      <a:gd name="connsiteY71" fmla="*/ 1967023 h 3976576"/>
                      <a:gd name="connsiteX72" fmla="*/ 4327451 w 4423144"/>
                      <a:gd name="connsiteY72" fmla="*/ 2009553 h 3976576"/>
                      <a:gd name="connsiteX73" fmla="*/ 4316819 w 4423144"/>
                      <a:gd name="connsiteY73" fmla="*/ 2062716 h 3976576"/>
                      <a:gd name="connsiteX74" fmla="*/ 4295554 w 4423144"/>
                      <a:gd name="connsiteY74" fmla="*/ 2094614 h 3976576"/>
                      <a:gd name="connsiteX75" fmla="*/ 4263656 w 4423144"/>
                      <a:gd name="connsiteY75" fmla="*/ 2190307 h 3976576"/>
                      <a:gd name="connsiteX76" fmla="*/ 4253024 w 4423144"/>
                      <a:gd name="connsiteY76" fmla="*/ 2243469 h 3976576"/>
                      <a:gd name="connsiteX77" fmla="*/ 4231758 w 4423144"/>
                      <a:gd name="connsiteY77" fmla="*/ 2296632 h 3976576"/>
                      <a:gd name="connsiteX78" fmla="*/ 4199861 w 4423144"/>
                      <a:gd name="connsiteY78" fmla="*/ 2371060 h 3976576"/>
                      <a:gd name="connsiteX79" fmla="*/ 4157331 w 4423144"/>
                      <a:gd name="connsiteY79" fmla="*/ 2413590 h 3976576"/>
                      <a:gd name="connsiteX80" fmla="*/ 4082903 w 4423144"/>
                      <a:gd name="connsiteY80" fmla="*/ 2509283 h 3976576"/>
                      <a:gd name="connsiteX81" fmla="*/ 4029740 w 4423144"/>
                      <a:gd name="connsiteY81" fmla="*/ 2541181 h 3976576"/>
                      <a:gd name="connsiteX82" fmla="*/ 3987210 w 4423144"/>
                      <a:gd name="connsiteY82" fmla="*/ 2573079 h 3976576"/>
                      <a:gd name="connsiteX83" fmla="*/ 3955312 w 4423144"/>
                      <a:gd name="connsiteY83" fmla="*/ 2583711 h 3976576"/>
                      <a:gd name="connsiteX84" fmla="*/ 3891517 w 4423144"/>
                      <a:gd name="connsiteY84" fmla="*/ 2647507 h 3976576"/>
                      <a:gd name="connsiteX85" fmla="*/ 3880884 w 4423144"/>
                      <a:gd name="connsiteY85" fmla="*/ 2679404 h 3976576"/>
                      <a:gd name="connsiteX86" fmla="*/ 3838354 w 4423144"/>
                      <a:gd name="connsiteY86" fmla="*/ 2711302 h 3976576"/>
                      <a:gd name="connsiteX87" fmla="*/ 3817089 w 4423144"/>
                      <a:gd name="connsiteY87" fmla="*/ 2743200 h 3976576"/>
                      <a:gd name="connsiteX88" fmla="*/ 3753293 w 4423144"/>
                      <a:gd name="connsiteY88" fmla="*/ 2806995 h 3976576"/>
                      <a:gd name="connsiteX89" fmla="*/ 3732028 w 4423144"/>
                      <a:gd name="connsiteY89" fmla="*/ 2860158 h 3976576"/>
                      <a:gd name="connsiteX90" fmla="*/ 3700131 w 4423144"/>
                      <a:gd name="connsiteY90" fmla="*/ 2913321 h 3976576"/>
                      <a:gd name="connsiteX91" fmla="*/ 3689498 w 4423144"/>
                      <a:gd name="connsiteY91" fmla="*/ 2945218 h 3976576"/>
                      <a:gd name="connsiteX92" fmla="*/ 3657600 w 4423144"/>
                      <a:gd name="connsiteY92" fmla="*/ 2977116 h 3976576"/>
                      <a:gd name="connsiteX93" fmla="*/ 3636335 w 4423144"/>
                      <a:gd name="connsiteY93" fmla="*/ 3009014 h 3976576"/>
                      <a:gd name="connsiteX94" fmla="*/ 3625703 w 4423144"/>
                      <a:gd name="connsiteY94" fmla="*/ 3040911 h 3976576"/>
                      <a:gd name="connsiteX95" fmla="*/ 3604437 w 4423144"/>
                      <a:gd name="connsiteY95" fmla="*/ 3115339 h 3976576"/>
                      <a:gd name="connsiteX96" fmla="*/ 3583172 w 4423144"/>
                      <a:gd name="connsiteY96" fmla="*/ 3157869 h 3976576"/>
                      <a:gd name="connsiteX97" fmla="*/ 3572540 w 4423144"/>
                      <a:gd name="connsiteY97" fmla="*/ 3242930 h 3976576"/>
                      <a:gd name="connsiteX98" fmla="*/ 3540642 w 4423144"/>
                      <a:gd name="connsiteY98" fmla="*/ 3359888 h 3976576"/>
                      <a:gd name="connsiteX99" fmla="*/ 3530010 w 4423144"/>
                      <a:gd name="connsiteY99" fmla="*/ 3646967 h 3976576"/>
                      <a:gd name="connsiteX100" fmla="*/ 3498112 w 4423144"/>
                      <a:gd name="connsiteY100" fmla="*/ 3689497 h 3976576"/>
                      <a:gd name="connsiteX101" fmla="*/ 3466214 w 4423144"/>
                      <a:gd name="connsiteY101" fmla="*/ 3753293 h 3976576"/>
                      <a:gd name="connsiteX102" fmla="*/ 3455582 w 4423144"/>
                      <a:gd name="connsiteY102" fmla="*/ 3785190 h 3976576"/>
                      <a:gd name="connsiteX103" fmla="*/ 3423684 w 4423144"/>
                      <a:gd name="connsiteY103" fmla="*/ 3806455 h 3976576"/>
                      <a:gd name="connsiteX104" fmla="*/ 3402419 w 4423144"/>
                      <a:gd name="connsiteY104" fmla="*/ 3838353 h 3976576"/>
                      <a:gd name="connsiteX105" fmla="*/ 3274828 w 4423144"/>
                      <a:gd name="connsiteY105" fmla="*/ 3880883 h 3976576"/>
                      <a:gd name="connsiteX106" fmla="*/ 3062177 w 4423144"/>
                      <a:gd name="connsiteY106" fmla="*/ 3944679 h 3976576"/>
                      <a:gd name="connsiteX107" fmla="*/ 2870791 w 4423144"/>
                      <a:gd name="connsiteY107" fmla="*/ 3976576 h 3976576"/>
                      <a:gd name="connsiteX108" fmla="*/ 2551814 w 4423144"/>
                      <a:gd name="connsiteY108" fmla="*/ 3965944 h 3976576"/>
                      <a:gd name="connsiteX109" fmla="*/ 2509284 w 4423144"/>
                      <a:gd name="connsiteY109" fmla="*/ 3944679 h 3976576"/>
                      <a:gd name="connsiteX110" fmla="*/ 2413591 w 4423144"/>
                      <a:gd name="connsiteY110" fmla="*/ 3880883 h 3976576"/>
                      <a:gd name="connsiteX111" fmla="*/ 2371061 w 4423144"/>
                      <a:gd name="connsiteY111" fmla="*/ 3848986 h 3976576"/>
                      <a:gd name="connsiteX112" fmla="*/ 2222205 w 4423144"/>
                      <a:gd name="connsiteY112" fmla="*/ 3763925 h 3976576"/>
                      <a:gd name="connsiteX113" fmla="*/ 2137144 w 4423144"/>
                      <a:gd name="connsiteY113" fmla="*/ 3700130 h 3976576"/>
                      <a:gd name="connsiteX114" fmla="*/ 2030819 w 4423144"/>
                      <a:gd name="connsiteY114" fmla="*/ 3625702 h 3976576"/>
                      <a:gd name="connsiteX115" fmla="*/ 1977656 w 4423144"/>
                      <a:gd name="connsiteY115" fmla="*/ 3593804 h 3976576"/>
                      <a:gd name="connsiteX116" fmla="*/ 1913861 w 4423144"/>
                      <a:gd name="connsiteY116" fmla="*/ 3519376 h 3976576"/>
                      <a:gd name="connsiteX117" fmla="*/ 1775637 w 4423144"/>
                      <a:gd name="connsiteY117" fmla="*/ 3349255 h 3976576"/>
                      <a:gd name="connsiteX118" fmla="*/ 1722475 w 4423144"/>
                      <a:gd name="connsiteY118" fmla="*/ 3274828 h 3976576"/>
                      <a:gd name="connsiteX119" fmla="*/ 1690577 w 4423144"/>
                      <a:gd name="connsiteY119" fmla="*/ 3211032 h 3976576"/>
                      <a:gd name="connsiteX120" fmla="*/ 1669312 w 4423144"/>
                      <a:gd name="connsiteY120" fmla="*/ 3147237 h 3976576"/>
                      <a:gd name="connsiteX121" fmla="*/ 1616149 w 4423144"/>
                      <a:gd name="connsiteY121" fmla="*/ 3019646 h 3976576"/>
                      <a:gd name="connsiteX122" fmla="*/ 1584251 w 4423144"/>
                      <a:gd name="connsiteY122" fmla="*/ 2892055 h 3976576"/>
                      <a:gd name="connsiteX123" fmla="*/ 1531089 w 4423144"/>
                      <a:gd name="connsiteY123" fmla="*/ 2775097 h 3976576"/>
                      <a:gd name="connsiteX124" fmla="*/ 1509824 w 4423144"/>
                      <a:gd name="connsiteY124" fmla="*/ 2721934 h 3976576"/>
                      <a:gd name="connsiteX125" fmla="*/ 1360968 w 4423144"/>
                      <a:gd name="connsiteY125" fmla="*/ 2519916 h 3976576"/>
                      <a:gd name="connsiteX126" fmla="*/ 1318437 w 4423144"/>
                      <a:gd name="connsiteY126" fmla="*/ 2477386 h 3976576"/>
                      <a:gd name="connsiteX127" fmla="*/ 1254642 w 4423144"/>
                      <a:gd name="connsiteY127" fmla="*/ 2445488 h 3976576"/>
                      <a:gd name="connsiteX128" fmla="*/ 1169582 w 4423144"/>
                      <a:gd name="connsiteY128" fmla="*/ 2392325 h 3976576"/>
                      <a:gd name="connsiteX129" fmla="*/ 999461 w 4423144"/>
                      <a:gd name="connsiteY129" fmla="*/ 2296632 h 3976576"/>
                      <a:gd name="connsiteX130" fmla="*/ 946298 w 4423144"/>
                      <a:gd name="connsiteY130" fmla="*/ 2275367 h 3976576"/>
                      <a:gd name="connsiteX131" fmla="*/ 871870 w 4423144"/>
                      <a:gd name="connsiteY131" fmla="*/ 2254102 h 3976576"/>
                      <a:gd name="connsiteX132" fmla="*/ 754912 w 4423144"/>
                      <a:gd name="connsiteY132" fmla="*/ 2232837 h 3976576"/>
                      <a:gd name="connsiteX133" fmla="*/ 670114 w 4423144"/>
                      <a:gd name="connsiteY133" fmla="*/ 2378318 h 3976576"/>
                      <a:gd name="connsiteX134" fmla="*/ 648946 w 4423144"/>
                      <a:gd name="connsiteY134" fmla="*/ 2373439 h 3976576"/>
                      <a:gd name="connsiteX135" fmla="*/ 606579 w 4423144"/>
                      <a:gd name="connsiteY135" fmla="*/ 2506663 h 3976576"/>
                      <a:gd name="connsiteX136" fmla="*/ 491580 w 4423144"/>
                      <a:gd name="connsiteY136" fmla="*/ 2569809 h 3976576"/>
                      <a:gd name="connsiteX137" fmla="*/ 202019 w 4423144"/>
                      <a:gd name="connsiteY137" fmla="*/ 2243469 h 3976576"/>
                      <a:gd name="connsiteX138" fmla="*/ 170121 w 4423144"/>
                      <a:gd name="connsiteY138" fmla="*/ 2222204 h 3976576"/>
                      <a:gd name="connsiteX139" fmla="*/ 63796 w 4423144"/>
                      <a:gd name="connsiteY139" fmla="*/ 2094614 h 3976576"/>
                      <a:gd name="connsiteX140" fmla="*/ 21265 w 4423144"/>
                      <a:gd name="connsiteY140" fmla="*/ 1988288 h 3976576"/>
                      <a:gd name="connsiteX141" fmla="*/ 10633 w 4423144"/>
                      <a:gd name="connsiteY141" fmla="*/ 1935125 h 3976576"/>
                      <a:gd name="connsiteX142" fmla="*/ 0 w 4423144"/>
                      <a:gd name="connsiteY142" fmla="*/ 1892595 h 3976576"/>
                      <a:gd name="connsiteX143" fmla="*/ 10633 w 4423144"/>
                      <a:gd name="connsiteY143" fmla="*/ 1818167 h 3976576"/>
                      <a:gd name="connsiteX144" fmla="*/ 42531 w 4423144"/>
                      <a:gd name="connsiteY144" fmla="*/ 1775637 h 3976576"/>
                      <a:gd name="connsiteX145" fmla="*/ 74428 w 4423144"/>
                      <a:gd name="connsiteY145" fmla="*/ 1743739 h 3976576"/>
                      <a:gd name="connsiteX146" fmla="*/ 435935 w 4423144"/>
                      <a:gd name="connsiteY146" fmla="*/ 1690576 h 3976576"/>
                      <a:gd name="connsiteX147" fmla="*/ 542261 w 4423144"/>
                      <a:gd name="connsiteY147" fmla="*/ 1658679 h 3976576"/>
                      <a:gd name="connsiteX148" fmla="*/ 574158 w 4423144"/>
                      <a:gd name="connsiteY148" fmla="*/ 1648046 h 3976576"/>
                      <a:gd name="connsiteX149" fmla="*/ 637954 w 4423144"/>
                      <a:gd name="connsiteY149" fmla="*/ 1605516 h 3976576"/>
                      <a:gd name="connsiteX150" fmla="*/ 659219 w 4423144"/>
                      <a:gd name="connsiteY150" fmla="*/ 1573618 h 3976576"/>
                      <a:gd name="connsiteX151" fmla="*/ 669851 w 4423144"/>
                      <a:gd name="connsiteY151" fmla="*/ 1541721 h 3976576"/>
                      <a:gd name="connsiteX152" fmla="*/ 701749 w 4423144"/>
                      <a:gd name="connsiteY152" fmla="*/ 1520455 h 3976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</a:cxnLst>
                    <a:rect l="l" t="t" r="r" b="b"/>
                    <a:pathLst>
                      <a:path w="4423144" h="3976576">
                        <a:moveTo>
                          <a:pt x="701749" y="1520455"/>
                        </a:moveTo>
                        <a:cubicBezTo>
                          <a:pt x="701749" y="1500962"/>
                          <a:pt x="692742" y="1504881"/>
                          <a:pt x="669851" y="1424762"/>
                        </a:cubicBezTo>
                        <a:cubicBezTo>
                          <a:pt x="666772" y="1413986"/>
                          <a:pt x="661739" y="1403785"/>
                          <a:pt x="659219" y="1392865"/>
                        </a:cubicBezTo>
                        <a:cubicBezTo>
                          <a:pt x="651092" y="1357647"/>
                          <a:pt x="649384" y="1320828"/>
                          <a:pt x="637954" y="1286539"/>
                        </a:cubicBezTo>
                        <a:cubicBezTo>
                          <a:pt x="629525" y="1261253"/>
                          <a:pt x="621140" y="1238818"/>
                          <a:pt x="616689" y="1212111"/>
                        </a:cubicBezTo>
                        <a:cubicBezTo>
                          <a:pt x="607394" y="1156340"/>
                          <a:pt x="600157" y="1062164"/>
                          <a:pt x="595424" y="1010093"/>
                        </a:cubicBezTo>
                        <a:cubicBezTo>
                          <a:pt x="596140" y="997197"/>
                          <a:pt x="596613" y="825771"/>
                          <a:pt x="616689" y="765544"/>
                        </a:cubicBezTo>
                        <a:cubicBezTo>
                          <a:pt x="621701" y="750507"/>
                          <a:pt x="630866" y="737191"/>
                          <a:pt x="637954" y="723014"/>
                        </a:cubicBezTo>
                        <a:cubicBezTo>
                          <a:pt x="645494" y="662693"/>
                          <a:pt x="644164" y="645607"/>
                          <a:pt x="659219" y="595423"/>
                        </a:cubicBezTo>
                        <a:cubicBezTo>
                          <a:pt x="665660" y="573953"/>
                          <a:pt x="673396" y="552893"/>
                          <a:pt x="680484" y="531628"/>
                        </a:cubicBezTo>
                        <a:cubicBezTo>
                          <a:pt x="684028" y="520995"/>
                          <a:pt x="688919" y="510720"/>
                          <a:pt x="691117" y="499730"/>
                        </a:cubicBezTo>
                        <a:cubicBezTo>
                          <a:pt x="709039" y="410114"/>
                          <a:pt x="689999" y="481071"/>
                          <a:pt x="723014" y="404037"/>
                        </a:cubicBezTo>
                        <a:cubicBezTo>
                          <a:pt x="727429" y="393735"/>
                          <a:pt x="728204" y="381936"/>
                          <a:pt x="733647" y="372139"/>
                        </a:cubicBezTo>
                        <a:cubicBezTo>
                          <a:pt x="756721" y="330605"/>
                          <a:pt x="800628" y="270777"/>
                          <a:pt x="839972" y="244548"/>
                        </a:cubicBezTo>
                        <a:cubicBezTo>
                          <a:pt x="850605" y="237460"/>
                          <a:pt x="862053" y="231464"/>
                          <a:pt x="871870" y="223283"/>
                        </a:cubicBezTo>
                        <a:cubicBezTo>
                          <a:pt x="883422" y="213657"/>
                          <a:pt x="892216" y="201012"/>
                          <a:pt x="903768" y="191386"/>
                        </a:cubicBezTo>
                        <a:cubicBezTo>
                          <a:pt x="964043" y="141157"/>
                          <a:pt x="905394" y="200856"/>
                          <a:pt x="978196" y="148855"/>
                        </a:cubicBezTo>
                        <a:cubicBezTo>
                          <a:pt x="990432" y="140115"/>
                          <a:pt x="997038" y="124418"/>
                          <a:pt x="1010093" y="116958"/>
                        </a:cubicBezTo>
                        <a:cubicBezTo>
                          <a:pt x="1022781" y="109708"/>
                          <a:pt x="1038941" y="111456"/>
                          <a:pt x="1052624" y="106325"/>
                        </a:cubicBezTo>
                        <a:cubicBezTo>
                          <a:pt x="1127187" y="78364"/>
                          <a:pt x="1065355" y="94643"/>
                          <a:pt x="1127051" y="63795"/>
                        </a:cubicBezTo>
                        <a:cubicBezTo>
                          <a:pt x="1137076" y="58783"/>
                          <a:pt x="1148924" y="58174"/>
                          <a:pt x="1158949" y="53162"/>
                        </a:cubicBezTo>
                        <a:cubicBezTo>
                          <a:pt x="1170379" y="47447"/>
                          <a:pt x="1179417" y="37612"/>
                          <a:pt x="1190847" y="31897"/>
                        </a:cubicBezTo>
                        <a:cubicBezTo>
                          <a:pt x="1200871" y="26885"/>
                          <a:pt x="1211968" y="24344"/>
                          <a:pt x="1222744" y="21265"/>
                        </a:cubicBezTo>
                        <a:cubicBezTo>
                          <a:pt x="1288496" y="2479"/>
                          <a:pt x="1290252" y="8361"/>
                          <a:pt x="1382233" y="0"/>
                        </a:cubicBezTo>
                        <a:cubicBezTo>
                          <a:pt x="1460205" y="3544"/>
                          <a:pt x="1538345" y="4408"/>
                          <a:pt x="1616149" y="10632"/>
                        </a:cubicBezTo>
                        <a:cubicBezTo>
                          <a:pt x="1627321" y="11526"/>
                          <a:pt x="1637270" y="18186"/>
                          <a:pt x="1648047" y="21265"/>
                        </a:cubicBezTo>
                        <a:cubicBezTo>
                          <a:pt x="1662098" y="25279"/>
                          <a:pt x="1676714" y="27276"/>
                          <a:pt x="1690577" y="31897"/>
                        </a:cubicBezTo>
                        <a:cubicBezTo>
                          <a:pt x="1708684" y="37932"/>
                          <a:pt x="1725224" y="48533"/>
                          <a:pt x="1743740" y="53162"/>
                        </a:cubicBezTo>
                        <a:cubicBezTo>
                          <a:pt x="1926307" y="98804"/>
                          <a:pt x="1728514" y="35477"/>
                          <a:pt x="1871331" y="74428"/>
                        </a:cubicBezTo>
                        <a:cubicBezTo>
                          <a:pt x="1892956" y="80326"/>
                          <a:pt x="1913380" y="90257"/>
                          <a:pt x="1935126" y="95693"/>
                        </a:cubicBezTo>
                        <a:lnTo>
                          <a:pt x="1977656" y="106325"/>
                        </a:lnTo>
                        <a:cubicBezTo>
                          <a:pt x="1998921" y="120502"/>
                          <a:pt x="2023379" y="130783"/>
                          <a:pt x="2041451" y="148855"/>
                        </a:cubicBezTo>
                        <a:cubicBezTo>
                          <a:pt x="2048540" y="155944"/>
                          <a:pt x="2054889" y="163858"/>
                          <a:pt x="2062717" y="170121"/>
                        </a:cubicBezTo>
                        <a:cubicBezTo>
                          <a:pt x="2072695" y="178104"/>
                          <a:pt x="2084280" y="183870"/>
                          <a:pt x="2094614" y="191386"/>
                        </a:cubicBezTo>
                        <a:cubicBezTo>
                          <a:pt x="2096655" y="192871"/>
                          <a:pt x="2216782" y="281656"/>
                          <a:pt x="2232837" y="297711"/>
                        </a:cubicBezTo>
                        <a:cubicBezTo>
                          <a:pt x="2340063" y="404935"/>
                          <a:pt x="2204646" y="272652"/>
                          <a:pt x="2328531" y="382772"/>
                        </a:cubicBezTo>
                        <a:cubicBezTo>
                          <a:pt x="2386456" y="434261"/>
                          <a:pt x="2357791" y="425797"/>
                          <a:pt x="2434856" y="467832"/>
                        </a:cubicBezTo>
                        <a:cubicBezTo>
                          <a:pt x="2451612" y="476971"/>
                          <a:pt x="2470948" y="480561"/>
                          <a:pt x="2488019" y="489097"/>
                        </a:cubicBezTo>
                        <a:cubicBezTo>
                          <a:pt x="2506503" y="498339"/>
                          <a:pt x="2523117" y="510959"/>
                          <a:pt x="2541182" y="520995"/>
                        </a:cubicBezTo>
                        <a:cubicBezTo>
                          <a:pt x="2563710" y="533511"/>
                          <a:pt x="2613638" y="557188"/>
                          <a:pt x="2636875" y="563525"/>
                        </a:cubicBezTo>
                        <a:cubicBezTo>
                          <a:pt x="2657674" y="569197"/>
                          <a:pt x="2679405" y="570614"/>
                          <a:pt x="2700670" y="574158"/>
                        </a:cubicBezTo>
                        <a:cubicBezTo>
                          <a:pt x="2880516" y="561311"/>
                          <a:pt x="2912885" y="553536"/>
                          <a:pt x="3125972" y="574158"/>
                        </a:cubicBezTo>
                        <a:cubicBezTo>
                          <a:pt x="3144969" y="575996"/>
                          <a:pt x="3160721" y="590401"/>
                          <a:pt x="3179135" y="595423"/>
                        </a:cubicBezTo>
                        <a:cubicBezTo>
                          <a:pt x="3199934" y="601095"/>
                          <a:pt x="3221666" y="602511"/>
                          <a:pt x="3242931" y="606055"/>
                        </a:cubicBezTo>
                        <a:cubicBezTo>
                          <a:pt x="3264196" y="613144"/>
                          <a:pt x="3285100" y="621423"/>
                          <a:pt x="3306726" y="627321"/>
                        </a:cubicBezTo>
                        <a:cubicBezTo>
                          <a:pt x="3324161" y="632076"/>
                          <a:pt x="3342579" y="632760"/>
                          <a:pt x="3359889" y="637953"/>
                        </a:cubicBezTo>
                        <a:cubicBezTo>
                          <a:pt x="3378170" y="643437"/>
                          <a:pt x="3394945" y="653182"/>
                          <a:pt x="3413051" y="659218"/>
                        </a:cubicBezTo>
                        <a:cubicBezTo>
                          <a:pt x="3426914" y="663839"/>
                          <a:pt x="3441405" y="666307"/>
                          <a:pt x="3455582" y="669851"/>
                        </a:cubicBezTo>
                        <a:cubicBezTo>
                          <a:pt x="3473303" y="680483"/>
                          <a:pt x="3490260" y="692506"/>
                          <a:pt x="3508744" y="701748"/>
                        </a:cubicBezTo>
                        <a:cubicBezTo>
                          <a:pt x="3562224" y="728488"/>
                          <a:pt x="3537391" y="687865"/>
                          <a:pt x="3604437" y="754911"/>
                        </a:cubicBezTo>
                        <a:cubicBezTo>
                          <a:pt x="3654083" y="804557"/>
                          <a:pt x="3616420" y="771065"/>
                          <a:pt x="3668233" y="808074"/>
                        </a:cubicBezTo>
                        <a:cubicBezTo>
                          <a:pt x="3682653" y="818374"/>
                          <a:pt x="3695567" y="830855"/>
                          <a:pt x="3710763" y="839972"/>
                        </a:cubicBezTo>
                        <a:cubicBezTo>
                          <a:pt x="3791049" y="888144"/>
                          <a:pt x="3759627" y="851169"/>
                          <a:pt x="3827721" y="914400"/>
                        </a:cubicBezTo>
                        <a:cubicBezTo>
                          <a:pt x="3860777" y="945095"/>
                          <a:pt x="3891516" y="978195"/>
                          <a:pt x="3923414" y="1010093"/>
                        </a:cubicBezTo>
                        <a:cubicBezTo>
                          <a:pt x="3941135" y="1027814"/>
                          <a:pt x="3961540" y="1043206"/>
                          <a:pt x="3976577" y="1063255"/>
                        </a:cubicBezTo>
                        <a:cubicBezTo>
                          <a:pt x="3987210" y="1077432"/>
                          <a:pt x="3998645" y="1091041"/>
                          <a:pt x="4008475" y="1105786"/>
                        </a:cubicBezTo>
                        <a:cubicBezTo>
                          <a:pt x="4019938" y="1122981"/>
                          <a:pt x="4027973" y="1142415"/>
                          <a:pt x="4040372" y="1158948"/>
                        </a:cubicBezTo>
                        <a:cubicBezTo>
                          <a:pt x="4049394" y="1170977"/>
                          <a:pt x="4063426" y="1178685"/>
                          <a:pt x="4072270" y="1190846"/>
                        </a:cubicBezTo>
                        <a:cubicBezTo>
                          <a:pt x="4091936" y="1217887"/>
                          <a:pt x="4105371" y="1249158"/>
                          <a:pt x="4125433" y="1275907"/>
                        </a:cubicBezTo>
                        <a:lnTo>
                          <a:pt x="4157331" y="1318437"/>
                        </a:lnTo>
                        <a:cubicBezTo>
                          <a:pt x="4160875" y="1329069"/>
                          <a:pt x="4161746" y="1341009"/>
                          <a:pt x="4167963" y="1350334"/>
                        </a:cubicBezTo>
                        <a:cubicBezTo>
                          <a:pt x="4176304" y="1362845"/>
                          <a:pt x="4190075" y="1370815"/>
                          <a:pt x="4199861" y="1382232"/>
                        </a:cubicBezTo>
                        <a:cubicBezTo>
                          <a:pt x="4211393" y="1395687"/>
                          <a:pt x="4221126" y="1410585"/>
                          <a:pt x="4231758" y="1424762"/>
                        </a:cubicBezTo>
                        <a:cubicBezTo>
                          <a:pt x="4235302" y="1435395"/>
                          <a:pt x="4236174" y="1447335"/>
                          <a:pt x="4242391" y="1456660"/>
                        </a:cubicBezTo>
                        <a:cubicBezTo>
                          <a:pt x="4264806" y="1490283"/>
                          <a:pt x="4298747" y="1516209"/>
                          <a:pt x="4316819" y="1552353"/>
                        </a:cubicBezTo>
                        <a:cubicBezTo>
                          <a:pt x="4348233" y="1615181"/>
                          <a:pt x="4328183" y="1582506"/>
                          <a:pt x="4380614" y="1648046"/>
                        </a:cubicBezTo>
                        <a:cubicBezTo>
                          <a:pt x="4384158" y="1662223"/>
                          <a:pt x="4387048" y="1676579"/>
                          <a:pt x="4391247" y="1690576"/>
                        </a:cubicBezTo>
                        <a:cubicBezTo>
                          <a:pt x="4397688" y="1712046"/>
                          <a:pt x="4408116" y="1732392"/>
                          <a:pt x="4412512" y="1754372"/>
                        </a:cubicBezTo>
                        <a:lnTo>
                          <a:pt x="4423144" y="1807534"/>
                        </a:lnTo>
                        <a:cubicBezTo>
                          <a:pt x="4419600" y="1818167"/>
                          <a:pt x="4418073" y="1829701"/>
                          <a:pt x="4412512" y="1839432"/>
                        </a:cubicBezTo>
                        <a:cubicBezTo>
                          <a:pt x="4395664" y="1868915"/>
                          <a:pt x="4381228" y="1881348"/>
                          <a:pt x="4359349" y="1903228"/>
                        </a:cubicBezTo>
                        <a:cubicBezTo>
                          <a:pt x="4352261" y="1924493"/>
                          <a:pt x="4344525" y="1945553"/>
                          <a:pt x="4338084" y="1967023"/>
                        </a:cubicBezTo>
                        <a:cubicBezTo>
                          <a:pt x="4333885" y="1981020"/>
                          <a:pt x="4330621" y="1995288"/>
                          <a:pt x="4327451" y="2009553"/>
                        </a:cubicBezTo>
                        <a:cubicBezTo>
                          <a:pt x="4323531" y="2027195"/>
                          <a:pt x="4323164" y="2045795"/>
                          <a:pt x="4316819" y="2062716"/>
                        </a:cubicBezTo>
                        <a:cubicBezTo>
                          <a:pt x="4312332" y="2074681"/>
                          <a:pt x="4302642" y="2083981"/>
                          <a:pt x="4295554" y="2094614"/>
                        </a:cubicBezTo>
                        <a:cubicBezTo>
                          <a:pt x="4265079" y="2246978"/>
                          <a:pt x="4307679" y="2058236"/>
                          <a:pt x="4263656" y="2190307"/>
                        </a:cubicBezTo>
                        <a:cubicBezTo>
                          <a:pt x="4257941" y="2207451"/>
                          <a:pt x="4258217" y="2226160"/>
                          <a:pt x="4253024" y="2243469"/>
                        </a:cubicBezTo>
                        <a:cubicBezTo>
                          <a:pt x="4247540" y="2261750"/>
                          <a:pt x="4238460" y="2278761"/>
                          <a:pt x="4231758" y="2296632"/>
                        </a:cubicBezTo>
                        <a:cubicBezTo>
                          <a:pt x="4221491" y="2324010"/>
                          <a:pt x="4218534" y="2346163"/>
                          <a:pt x="4199861" y="2371060"/>
                        </a:cubicBezTo>
                        <a:cubicBezTo>
                          <a:pt x="4187832" y="2387099"/>
                          <a:pt x="4170281" y="2398285"/>
                          <a:pt x="4157331" y="2413590"/>
                        </a:cubicBezTo>
                        <a:cubicBezTo>
                          <a:pt x="4131228" y="2444438"/>
                          <a:pt x="4117554" y="2488492"/>
                          <a:pt x="4082903" y="2509283"/>
                        </a:cubicBezTo>
                        <a:cubicBezTo>
                          <a:pt x="4065182" y="2519916"/>
                          <a:pt x="4046935" y="2529717"/>
                          <a:pt x="4029740" y="2541181"/>
                        </a:cubicBezTo>
                        <a:cubicBezTo>
                          <a:pt x="4014995" y="2551011"/>
                          <a:pt x="4002596" y="2564287"/>
                          <a:pt x="3987210" y="2573079"/>
                        </a:cubicBezTo>
                        <a:cubicBezTo>
                          <a:pt x="3977479" y="2578640"/>
                          <a:pt x="3965945" y="2580167"/>
                          <a:pt x="3955312" y="2583711"/>
                        </a:cubicBezTo>
                        <a:cubicBezTo>
                          <a:pt x="3934047" y="2604976"/>
                          <a:pt x="3909980" y="2623768"/>
                          <a:pt x="3891517" y="2647507"/>
                        </a:cubicBezTo>
                        <a:cubicBezTo>
                          <a:pt x="3884636" y="2656354"/>
                          <a:pt x="3888059" y="2670794"/>
                          <a:pt x="3880884" y="2679404"/>
                        </a:cubicBezTo>
                        <a:cubicBezTo>
                          <a:pt x="3869539" y="2693018"/>
                          <a:pt x="3850884" y="2698771"/>
                          <a:pt x="3838354" y="2711302"/>
                        </a:cubicBezTo>
                        <a:cubicBezTo>
                          <a:pt x="3829318" y="2720338"/>
                          <a:pt x="3826125" y="2734164"/>
                          <a:pt x="3817089" y="2743200"/>
                        </a:cubicBezTo>
                        <a:cubicBezTo>
                          <a:pt x="3767655" y="2792634"/>
                          <a:pt x="3796729" y="2728810"/>
                          <a:pt x="3753293" y="2806995"/>
                        </a:cubicBezTo>
                        <a:cubicBezTo>
                          <a:pt x="3744024" y="2823679"/>
                          <a:pt x="3740563" y="2843087"/>
                          <a:pt x="3732028" y="2860158"/>
                        </a:cubicBezTo>
                        <a:cubicBezTo>
                          <a:pt x="3722786" y="2878642"/>
                          <a:pt x="3709373" y="2894837"/>
                          <a:pt x="3700131" y="2913321"/>
                        </a:cubicBezTo>
                        <a:cubicBezTo>
                          <a:pt x="3695119" y="2923345"/>
                          <a:pt x="3695715" y="2935893"/>
                          <a:pt x="3689498" y="2945218"/>
                        </a:cubicBezTo>
                        <a:cubicBezTo>
                          <a:pt x="3681157" y="2957729"/>
                          <a:pt x="3667226" y="2965564"/>
                          <a:pt x="3657600" y="2977116"/>
                        </a:cubicBezTo>
                        <a:cubicBezTo>
                          <a:pt x="3649419" y="2986933"/>
                          <a:pt x="3643423" y="2998381"/>
                          <a:pt x="3636335" y="3009014"/>
                        </a:cubicBezTo>
                        <a:cubicBezTo>
                          <a:pt x="3632791" y="3019646"/>
                          <a:pt x="3628923" y="3030176"/>
                          <a:pt x="3625703" y="3040911"/>
                        </a:cubicBezTo>
                        <a:cubicBezTo>
                          <a:pt x="3618289" y="3065625"/>
                          <a:pt x="3613255" y="3091090"/>
                          <a:pt x="3604437" y="3115339"/>
                        </a:cubicBezTo>
                        <a:cubicBezTo>
                          <a:pt x="3599020" y="3130235"/>
                          <a:pt x="3590260" y="3143692"/>
                          <a:pt x="3583172" y="3157869"/>
                        </a:cubicBezTo>
                        <a:cubicBezTo>
                          <a:pt x="3579628" y="3186223"/>
                          <a:pt x="3577238" y="3214744"/>
                          <a:pt x="3572540" y="3242930"/>
                        </a:cubicBezTo>
                        <a:cubicBezTo>
                          <a:pt x="3569163" y="3263191"/>
                          <a:pt x="3542059" y="3354928"/>
                          <a:pt x="3540642" y="3359888"/>
                        </a:cubicBezTo>
                        <a:cubicBezTo>
                          <a:pt x="3537098" y="3455581"/>
                          <a:pt x="3542264" y="3551996"/>
                          <a:pt x="3530010" y="3646967"/>
                        </a:cubicBezTo>
                        <a:cubicBezTo>
                          <a:pt x="3527742" y="3664542"/>
                          <a:pt x="3507229" y="3674301"/>
                          <a:pt x="3498112" y="3689497"/>
                        </a:cubicBezTo>
                        <a:cubicBezTo>
                          <a:pt x="3485880" y="3709884"/>
                          <a:pt x="3475870" y="3731567"/>
                          <a:pt x="3466214" y="3753293"/>
                        </a:cubicBezTo>
                        <a:cubicBezTo>
                          <a:pt x="3461662" y="3763534"/>
                          <a:pt x="3462583" y="3776439"/>
                          <a:pt x="3455582" y="3785190"/>
                        </a:cubicBezTo>
                        <a:cubicBezTo>
                          <a:pt x="3447599" y="3795169"/>
                          <a:pt x="3434317" y="3799367"/>
                          <a:pt x="3423684" y="3806455"/>
                        </a:cubicBezTo>
                        <a:cubicBezTo>
                          <a:pt x="3416596" y="3817088"/>
                          <a:pt x="3411455" y="3829317"/>
                          <a:pt x="3402419" y="3838353"/>
                        </a:cubicBezTo>
                        <a:cubicBezTo>
                          <a:pt x="3355712" y="3885061"/>
                          <a:pt x="3347348" y="3871818"/>
                          <a:pt x="3274828" y="3880883"/>
                        </a:cubicBezTo>
                        <a:cubicBezTo>
                          <a:pt x="3187562" y="3924516"/>
                          <a:pt x="3219847" y="3912217"/>
                          <a:pt x="3062177" y="3944679"/>
                        </a:cubicBezTo>
                        <a:cubicBezTo>
                          <a:pt x="2998830" y="3957721"/>
                          <a:pt x="2870791" y="3976576"/>
                          <a:pt x="2870791" y="3976576"/>
                        </a:cubicBezTo>
                        <a:cubicBezTo>
                          <a:pt x="2764465" y="3973032"/>
                          <a:pt x="2657787" y="3975294"/>
                          <a:pt x="2551814" y="3965944"/>
                        </a:cubicBezTo>
                        <a:cubicBezTo>
                          <a:pt x="2536025" y="3964551"/>
                          <a:pt x="2522783" y="3952986"/>
                          <a:pt x="2509284" y="3944679"/>
                        </a:cubicBezTo>
                        <a:cubicBezTo>
                          <a:pt x="2476635" y="3924587"/>
                          <a:pt x="2444260" y="3903885"/>
                          <a:pt x="2413591" y="3880883"/>
                        </a:cubicBezTo>
                        <a:cubicBezTo>
                          <a:pt x="2399414" y="3870251"/>
                          <a:pt x="2386182" y="3858226"/>
                          <a:pt x="2371061" y="3848986"/>
                        </a:cubicBezTo>
                        <a:cubicBezTo>
                          <a:pt x="2322297" y="3819186"/>
                          <a:pt x="2262616" y="3804334"/>
                          <a:pt x="2222205" y="3763925"/>
                        </a:cubicBezTo>
                        <a:cubicBezTo>
                          <a:pt x="2166080" y="3707802"/>
                          <a:pt x="2216414" y="3752977"/>
                          <a:pt x="2137144" y="3700130"/>
                        </a:cubicBezTo>
                        <a:cubicBezTo>
                          <a:pt x="2101148" y="3676132"/>
                          <a:pt x="2066815" y="3649700"/>
                          <a:pt x="2030819" y="3625702"/>
                        </a:cubicBezTo>
                        <a:cubicBezTo>
                          <a:pt x="2013624" y="3614238"/>
                          <a:pt x="1977656" y="3593804"/>
                          <a:pt x="1977656" y="3593804"/>
                        </a:cubicBezTo>
                        <a:cubicBezTo>
                          <a:pt x="1905323" y="3497362"/>
                          <a:pt x="1984943" y="3599343"/>
                          <a:pt x="1913861" y="3519376"/>
                        </a:cubicBezTo>
                        <a:cubicBezTo>
                          <a:pt x="1886206" y="3488264"/>
                          <a:pt x="1788522" y="3366435"/>
                          <a:pt x="1775637" y="3349255"/>
                        </a:cubicBezTo>
                        <a:cubicBezTo>
                          <a:pt x="1763797" y="3333468"/>
                          <a:pt x="1733578" y="3294813"/>
                          <a:pt x="1722475" y="3274828"/>
                        </a:cubicBezTo>
                        <a:cubicBezTo>
                          <a:pt x="1710929" y="3254045"/>
                          <a:pt x="1699721" y="3232978"/>
                          <a:pt x="1690577" y="3211032"/>
                        </a:cubicBezTo>
                        <a:cubicBezTo>
                          <a:pt x="1681956" y="3190341"/>
                          <a:pt x="1679336" y="3167286"/>
                          <a:pt x="1669312" y="3147237"/>
                        </a:cubicBezTo>
                        <a:cubicBezTo>
                          <a:pt x="1634505" y="3077622"/>
                          <a:pt x="1653612" y="3119548"/>
                          <a:pt x="1616149" y="3019646"/>
                        </a:cubicBezTo>
                        <a:cubicBezTo>
                          <a:pt x="1596431" y="2901330"/>
                          <a:pt x="1617951" y="3010003"/>
                          <a:pt x="1584251" y="2892055"/>
                        </a:cubicBezTo>
                        <a:cubicBezTo>
                          <a:pt x="1554356" y="2787424"/>
                          <a:pt x="1586215" y="2830225"/>
                          <a:pt x="1531089" y="2775097"/>
                        </a:cubicBezTo>
                        <a:cubicBezTo>
                          <a:pt x="1524001" y="2757376"/>
                          <a:pt x="1518963" y="2738690"/>
                          <a:pt x="1509824" y="2721934"/>
                        </a:cubicBezTo>
                        <a:cubicBezTo>
                          <a:pt x="1484257" y="2675062"/>
                          <a:pt x="1370954" y="2529901"/>
                          <a:pt x="1360968" y="2519916"/>
                        </a:cubicBezTo>
                        <a:cubicBezTo>
                          <a:pt x="1346791" y="2505739"/>
                          <a:pt x="1334862" y="2488883"/>
                          <a:pt x="1318437" y="2477386"/>
                        </a:cubicBezTo>
                        <a:cubicBezTo>
                          <a:pt x="1298960" y="2463752"/>
                          <a:pt x="1275284" y="2457284"/>
                          <a:pt x="1254642" y="2445488"/>
                        </a:cubicBezTo>
                        <a:cubicBezTo>
                          <a:pt x="1225612" y="2428899"/>
                          <a:pt x="1198112" y="2409760"/>
                          <a:pt x="1169582" y="2392325"/>
                        </a:cubicBezTo>
                        <a:cubicBezTo>
                          <a:pt x="1102730" y="2351471"/>
                          <a:pt x="1065791" y="2326782"/>
                          <a:pt x="999461" y="2296632"/>
                        </a:cubicBezTo>
                        <a:cubicBezTo>
                          <a:pt x="982086" y="2288734"/>
                          <a:pt x="964405" y="2281403"/>
                          <a:pt x="946298" y="2275367"/>
                        </a:cubicBezTo>
                        <a:cubicBezTo>
                          <a:pt x="921820" y="2267208"/>
                          <a:pt x="896902" y="2260360"/>
                          <a:pt x="871870" y="2254102"/>
                        </a:cubicBezTo>
                        <a:cubicBezTo>
                          <a:pt x="842139" y="2246669"/>
                          <a:pt x="783363" y="2237579"/>
                          <a:pt x="754912" y="2232837"/>
                        </a:cubicBezTo>
                        <a:cubicBezTo>
                          <a:pt x="698205" y="2236381"/>
                          <a:pt x="687775" y="2354884"/>
                          <a:pt x="670114" y="2378318"/>
                        </a:cubicBezTo>
                        <a:cubicBezTo>
                          <a:pt x="652453" y="2401752"/>
                          <a:pt x="659535" y="2352048"/>
                          <a:pt x="648946" y="2373439"/>
                        </a:cubicBezTo>
                        <a:cubicBezTo>
                          <a:pt x="638357" y="2394830"/>
                          <a:pt x="638477" y="2503119"/>
                          <a:pt x="606579" y="2506663"/>
                        </a:cubicBezTo>
                        <a:cubicBezTo>
                          <a:pt x="576796" y="2506700"/>
                          <a:pt x="530566" y="2576897"/>
                          <a:pt x="491580" y="2569809"/>
                        </a:cubicBezTo>
                        <a:cubicBezTo>
                          <a:pt x="452594" y="2562721"/>
                          <a:pt x="255596" y="2301403"/>
                          <a:pt x="202019" y="2243469"/>
                        </a:cubicBezTo>
                        <a:cubicBezTo>
                          <a:pt x="148442" y="2185535"/>
                          <a:pt x="179619" y="2230753"/>
                          <a:pt x="170121" y="2222204"/>
                        </a:cubicBezTo>
                        <a:cubicBezTo>
                          <a:pt x="92694" y="2152520"/>
                          <a:pt x="106904" y="2166460"/>
                          <a:pt x="63796" y="2094614"/>
                        </a:cubicBezTo>
                        <a:cubicBezTo>
                          <a:pt x="33221" y="1972316"/>
                          <a:pt x="82762" y="2157405"/>
                          <a:pt x="21265" y="1988288"/>
                        </a:cubicBezTo>
                        <a:cubicBezTo>
                          <a:pt x="15089" y="1971304"/>
                          <a:pt x="14553" y="1952767"/>
                          <a:pt x="10633" y="1935125"/>
                        </a:cubicBezTo>
                        <a:cubicBezTo>
                          <a:pt x="7463" y="1920860"/>
                          <a:pt x="3544" y="1906772"/>
                          <a:pt x="0" y="1892595"/>
                        </a:cubicBezTo>
                        <a:cubicBezTo>
                          <a:pt x="3544" y="1867786"/>
                          <a:pt x="2068" y="1841719"/>
                          <a:pt x="10633" y="1818167"/>
                        </a:cubicBezTo>
                        <a:cubicBezTo>
                          <a:pt x="16689" y="1801513"/>
                          <a:pt x="30998" y="1789092"/>
                          <a:pt x="42531" y="1775637"/>
                        </a:cubicBezTo>
                        <a:cubicBezTo>
                          <a:pt x="52317" y="1764220"/>
                          <a:pt x="62559" y="1752971"/>
                          <a:pt x="74428" y="1743739"/>
                        </a:cubicBezTo>
                        <a:cubicBezTo>
                          <a:pt x="198921" y="1646911"/>
                          <a:pt x="197873" y="1699079"/>
                          <a:pt x="435935" y="1690576"/>
                        </a:cubicBezTo>
                        <a:cubicBezTo>
                          <a:pt x="500206" y="1674509"/>
                          <a:pt x="464610" y="1684563"/>
                          <a:pt x="542261" y="1658679"/>
                        </a:cubicBezTo>
                        <a:cubicBezTo>
                          <a:pt x="552893" y="1655135"/>
                          <a:pt x="564833" y="1654263"/>
                          <a:pt x="574158" y="1648046"/>
                        </a:cubicBezTo>
                        <a:lnTo>
                          <a:pt x="637954" y="1605516"/>
                        </a:lnTo>
                        <a:cubicBezTo>
                          <a:pt x="645042" y="1594883"/>
                          <a:pt x="653504" y="1585048"/>
                          <a:pt x="659219" y="1573618"/>
                        </a:cubicBezTo>
                        <a:cubicBezTo>
                          <a:pt x="664231" y="1563594"/>
                          <a:pt x="665689" y="1552127"/>
                          <a:pt x="669851" y="1541721"/>
                        </a:cubicBezTo>
                        <a:cubicBezTo>
                          <a:pt x="672794" y="1534362"/>
                          <a:pt x="701749" y="1539948"/>
                          <a:pt x="701749" y="1520455"/>
                        </a:cubicBezTo>
                        <a:close/>
                      </a:path>
                    </a:pathLst>
                  </a:custGeom>
                  <a:solidFill>
                    <a:srgbClr val="FFFF99"/>
                  </a:solidFill>
                  <a:ln>
                    <a:solidFill>
                      <a:srgbClr val="FFFF99"/>
                    </a:solidFill>
                  </a:ln>
                  <a:effectLst>
                    <a:softEdge rad="3175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pic>
                <p:nvPicPr>
                  <p:cNvPr id="3" name="Рисунок 2"/>
                  <p:cNvPicPr>
                    <a:picLocks noChangeAspect="1"/>
                  </p:cNvPicPr>
                  <p:nvPr/>
                </p:nvPicPr>
                <p:blipFill rotWithShape="1">
                  <a:blip r:embed="rId8" cstate="screen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rightnessContrast bright="20000" contrast="-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 rot="6316549" flipH="1">
                    <a:off x="2403645" y="3058942"/>
                    <a:ext cx="1683982" cy="1083093"/>
                  </a:xfrm>
                  <a:prstGeom prst="rect">
                    <a:avLst/>
                  </a:prstGeom>
                  <a:effectLst>
                    <a:softEdge rad="63500"/>
                  </a:effectLst>
                </p:spPr>
              </p:pic>
              <p:pic>
                <p:nvPicPr>
                  <p:cNvPr id="40" name="Рисунок 39"/>
                  <p:cNvPicPr>
                    <a:picLocks noChangeAspect="1"/>
                  </p:cNvPicPr>
                  <p:nvPr/>
                </p:nvPicPr>
                <p:blipFill>
                  <a:blip r:embed="rId10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497019" y="1831922"/>
                    <a:ext cx="1037283" cy="991343"/>
                  </a:xfrm>
                  <a:prstGeom prst="rect">
                    <a:avLst/>
                  </a:prstGeom>
                </p:spPr>
              </p:pic>
              <p:pic>
                <p:nvPicPr>
                  <p:cNvPr id="16" name="Рисунок 15"/>
                  <p:cNvPicPr>
                    <a:picLocks noChangeAspect="1"/>
                  </p:cNvPicPr>
                  <p:nvPr/>
                </p:nvPicPr>
                <p:blipFill rotWithShape="1">
                  <a:blip r:embed="rId11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 flipH="1">
                    <a:off x="2908819" y="599863"/>
                    <a:ext cx="1837235" cy="1225078"/>
                  </a:xfrm>
                  <a:prstGeom prst="rect">
                    <a:avLst/>
                  </a:prstGeom>
                </p:spPr>
              </p:pic>
              <p:grpSp>
                <p:nvGrpSpPr>
                  <p:cNvPr id="29" name="Группа 28"/>
                  <p:cNvGrpSpPr/>
                  <p:nvPr/>
                </p:nvGrpSpPr>
                <p:grpSpPr>
                  <a:xfrm flipH="1">
                    <a:off x="1083782" y="3546543"/>
                    <a:ext cx="1352410" cy="735839"/>
                    <a:chOff x="-5271039" y="-1454280"/>
                    <a:chExt cx="7594705" cy="4038898"/>
                  </a:xfrm>
                </p:grpSpPr>
                <p:pic>
                  <p:nvPicPr>
                    <p:cNvPr id="25" name="Рисунок 24"/>
                    <p:cNvPicPr>
                      <a:picLocks noChangeAspect="1"/>
                    </p:cNvPicPr>
                    <p:nvPr/>
                  </p:nvPicPr>
                  <p:blipFill>
                    <a:blip r:embed="rId12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1715232" y="-1454280"/>
                      <a:ext cx="4038898" cy="403889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8" name="Рисунок 27"/>
                    <p:cNvPicPr>
                      <a:picLocks noChangeAspect="1"/>
                    </p:cNvPicPr>
                    <p:nvPr/>
                  </p:nvPicPr>
                  <p:blipFill>
                    <a:blip r:embed="rId12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-5271039" y="-1454280"/>
                      <a:ext cx="4038898" cy="4038898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8" name="Группа 47"/>
                  <p:cNvGrpSpPr/>
                  <p:nvPr/>
                </p:nvGrpSpPr>
                <p:grpSpPr>
                  <a:xfrm flipH="1">
                    <a:off x="3098636" y="1686476"/>
                    <a:ext cx="1677734" cy="1061440"/>
                    <a:chOff x="533486" y="198313"/>
                    <a:chExt cx="4436145" cy="1938593"/>
                  </a:xfrm>
                </p:grpSpPr>
                <p:pic>
                  <p:nvPicPr>
                    <p:cNvPr id="45" name="Рисунок 44"/>
                    <p:cNvPicPr>
                      <a:picLocks noChangeAspect="1"/>
                    </p:cNvPicPr>
                    <p:nvPr/>
                  </p:nvPicPr>
                  <p:blipFill rotWithShape="1">
                    <a:blip r:embed="rId13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533486" y="198313"/>
                      <a:ext cx="2078293" cy="193073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7" name="Рисунок 46"/>
                    <p:cNvPicPr>
                      <a:picLocks noChangeAspect="1"/>
                    </p:cNvPicPr>
                    <p:nvPr/>
                  </p:nvPicPr>
                  <p:blipFill rotWithShape="1">
                    <a:blip r:embed="rId14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2160519" y="451203"/>
                      <a:ext cx="2809112" cy="168570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6" name="Рисунок 45"/>
                    <p:cNvPicPr>
                      <a:picLocks noChangeAspect="1"/>
                    </p:cNvPicPr>
                    <p:nvPr/>
                  </p:nvPicPr>
                  <p:blipFill rotWithShape="1">
                    <a:blip r:embed="rId15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1686275" y="760781"/>
                      <a:ext cx="1454076" cy="1350839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7" name="Рисунок 16"/>
                  <p:cNvPicPr>
                    <a:picLocks noChangeAspect="1"/>
                  </p:cNvPicPr>
                  <p:nvPr/>
                </p:nvPicPr>
                <p:blipFill rotWithShape="1">
                  <a:blip r:embed="rId16" cstate="screen">
                    <a:extLst>
                      <a:ext uri="{BEBA8EAE-BF5A-486C-A8C5-ECC9F3942E4B}">
                        <a14:imgProps xmlns:a14="http://schemas.microsoft.com/office/drawing/2010/main">
                          <a14:imgLayer r:embed="rId17">
                            <a14:imgEffect>
                              <a14:colorTemperature colorTemp="4700"/>
                            </a14:imgEffect>
                            <a14:imgEffect>
                              <a14:saturation sat="400000"/>
                            </a14:imgEffect>
                            <a14:imgEffect>
                              <a14:brightnessContrast bright="20000"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 flipH="1">
                    <a:off x="1237974" y="932689"/>
                    <a:ext cx="2511974" cy="2712660"/>
                  </a:xfrm>
                  <a:prstGeom prst="cloud">
                    <a:avLst/>
                  </a:prstGeom>
                </p:spPr>
              </p:pic>
              <p:grpSp>
                <p:nvGrpSpPr>
                  <p:cNvPr id="31" name="Группа 30"/>
                  <p:cNvGrpSpPr/>
                  <p:nvPr/>
                </p:nvGrpSpPr>
                <p:grpSpPr>
                  <a:xfrm flipH="1">
                    <a:off x="481535" y="2230482"/>
                    <a:ext cx="1553168" cy="991343"/>
                    <a:chOff x="-5271039" y="-1454280"/>
                    <a:chExt cx="7594705" cy="4038898"/>
                  </a:xfrm>
                </p:grpSpPr>
                <p:pic>
                  <p:nvPicPr>
                    <p:cNvPr id="33" name="Рисунок 32"/>
                    <p:cNvPicPr>
                      <a:picLocks noChangeAspect="1"/>
                    </p:cNvPicPr>
                    <p:nvPr/>
                  </p:nvPicPr>
                  <p:blipFill>
                    <a:blip r:embed="rId18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-5271039" y="-1454280"/>
                      <a:ext cx="4038898" cy="403889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" name="Рисунок 31"/>
                    <p:cNvPicPr>
                      <a:picLocks noChangeAspect="1"/>
                    </p:cNvPicPr>
                    <p:nvPr/>
                  </p:nvPicPr>
                  <p:blipFill>
                    <a:blip r:embed="rId18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1715232" y="-1454280"/>
                      <a:ext cx="4038898" cy="4038898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21" name="Рисунок 20"/>
                  <p:cNvPicPr>
                    <a:picLocks noChangeAspect="1"/>
                  </p:cNvPicPr>
                  <p:nvPr/>
                </p:nvPicPr>
                <p:blipFill>
                  <a:blip r:embed="rId19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524963" y="2667483"/>
                    <a:ext cx="866662" cy="565915"/>
                  </a:xfrm>
                  <a:prstGeom prst="rect">
                    <a:avLst/>
                  </a:prstGeom>
                </p:spPr>
              </p:pic>
              <p:pic>
                <p:nvPicPr>
                  <p:cNvPr id="34" name="Рисунок 33"/>
                  <p:cNvPicPr>
                    <a:picLocks noChangeAspect="1"/>
                  </p:cNvPicPr>
                  <p:nvPr/>
                </p:nvPicPr>
                <p:blipFill rotWithShape="1">
                  <a:blip r:embed="rId20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-2831" r="-1"/>
                  <a:stretch/>
                </p:blipFill>
                <p:spPr>
                  <a:xfrm flipH="1">
                    <a:off x="669923" y="2615418"/>
                    <a:ext cx="2085912" cy="1518684"/>
                  </a:xfrm>
                  <a:prstGeom prst="cloud">
                    <a:avLst/>
                  </a:prstGeom>
                  <a:effectLst/>
                </p:spPr>
              </p:pic>
              <p:pic>
                <p:nvPicPr>
                  <p:cNvPr id="36" name="Рисунок 35"/>
                  <p:cNvPicPr>
                    <a:picLocks noChangeAspect="1"/>
                  </p:cNvPicPr>
                  <p:nvPr/>
                </p:nvPicPr>
                <p:blipFill rotWithShape="1">
                  <a:blip r:embed="rId2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692" t="9244" r="13762" b="19103"/>
                  <a:stretch/>
                </p:blipFill>
                <p:spPr>
                  <a:xfrm flipH="1">
                    <a:off x="1304881" y="3241955"/>
                    <a:ext cx="1973329" cy="1532817"/>
                  </a:xfrm>
                  <a:prstGeom prst="rect">
                    <a:avLst/>
                  </a:prstGeom>
                  <a:effectLst>
                    <a:softEdge rad="31750"/>
                  </a:effectLst>
                </p:spPr>
              </p:pic>
            </p:grpSp>
            <p:pic>
              <p:nvPicPr>
                <p:cNvPr id="6" name="Рисунок 5"/>
                <p:cNvPicPr>
                  <a:picLocks noChangeAspect="1"/>
                </p:cNvPicPr>
                <p:nvPr/>
              </p:nvPicPr>
              <p:blipFill>
                <a:blip r:embed="rId2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448589" y="3405125"/>
                  <a:ext cx="687802" cy="400860"/>
                </a:xfrm>
                <a:prstGeom prst="rect">
                  <a:avLst/>
                </a:prstGeom>
              </p:spPr>
            </p:pic>
            <p:pic>
              <p:nvPicPr>
                <p:cNvPr id="8" name="Рисунок 7"/>
                <p:cNvPicPr>
                  <a:picLocks noChangeAspect="1"/>
                </p:cNvPicPr>
                <p:nvPr/>
              </p:nvPicPr>
              <p:blipFill>
                <a:blip r:embed="rId2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91238" y="3262647"/>
                  <a:ext cx="451234" cy="412491"/>
                </a:xfrm>
                <a:prstGeom prst="rect">
                  <a:avLst/>
                </a:prstGeom>
              </p:spPr>
            </p:pic>
            <p:pic>
              <p:nvPicPr>
                <p:cNvPr id="57" name="Рисунок 56"/>
                <p:cNvPicPr>
                  <a:picLocks noChangeAspect="1"/>
                </p:cNvPicPr>
                <p:nvPr/>
              </p:nvPicPr>
              <p:blipFill>
                <a:blip r:embed="rId2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67691" y="3447275"/>
                  <a:ext cx="687802" cy="400860"/>
                </a:xfrm>
                <a:prstGeom prst="rect">
                  <a:avLst/>
                </a:prstGeom>
              </p:spPr>
            </p:pic>
            <p:pic>
              <p:nvPicPr>
                <p:cNvPr id="59" name="Рисунок 58"/>
                <p:cNvPicPr>
                  <a:picLocks noChangeAspect="1"/>
                </p:cNvPicPr>
                <p:nvPr/>
              </p:nvPicPr>
              <p:blipFill>
                <a:blip r:embed="rId2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367167" y="3167916"/>
                  <a:ext cx="687802" cy="400860"/>
                </a:xfrm>
                <a:prstGeom prst="rect">
                  <a:avLst/>
                </a:prstGeom>
              </p:spPr>
            </p:pic>
            <p:pic>
              <p:nvPicPr>
                <p:cNvPr id="62" name="Рисунок 61"/>
                <p:cNvPicPr>
                  <a:picLocks noChangeAspect="1"/>
                </p:cNvPicPr>
                <p:nvPr/>
              </p:nvPicPr>
              <p:blipFill>
                <a:blip r:embed="rId2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47776" y="3166748"/>
                  <a:ext cx="451234" cy="412491"/>
                </a:xfrm>
                <a:prstGeom prst="rect">
                  <a:avLst/>
                </a:prstGeom>
              </p:spPr>
            </p:pic>
            <p:pic>
              <p:nvPicPr>
                <p:cNvPr id="58" name="Рисунок 57"/>
                <p:cNvPicPr>
                  <a:picLocks noChangeAspect="1"/>
                </p:cNvPicPr>
                <p:nvPr/>
              </p:nvPicPr>
              <p:blipFill>
                <a:blip r:embed="rId2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41244" y="3420943"/>
                  <a:ext cx="451234" cy="412491"/>
                </a:xfrm>
                <a:prstGeom prst="rect">
                  <a:avLst/>
                </a:prstGeom>
              </p:spPr>
            </p:pic>
            <p:pic>
              <p:nvPicPr>
                <p:cNvPr id="60" name="Рисунок 59"/>
                <p:cNvPicPr>
                  <a:picLocks noChangeAspect="1"/>
                </p:cNvPicPr>
                <p:nvPr/>
              </p:nvPicPr>
              <p:blipFill>
                <a:blip r:embed="rId2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49649" y="3524252"/>
                  <a:ext cx="451234" cy="412491"/>
                </a:xfrm>
                <a:prstGeom prst="rect">
                  <a:avLst/>
                </a:prstGeom>
              </p:spPr>
            </p:pic>
          </p:grpSp>
          <p:sp>
            <p:nvSpPr>
              <p:cNvPr id="64" name="TextBox 63">
                <a:hlinkClick r:id="rId25" action="ppaction://hlinksldjump"/>
              </p:cNvPr>
              <p:cNvSpPr txBox="1"/>
              <p:nvPr/>
            </p:nvSpPr>
            <p:spPr>
              <a:xfrm>
                <a:off x="930421" y="3951319"/>
                <a:ext cx="16561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dirty="0" smtClean="0">
                    <a:solidFill>
                      <a:srgbClr val="3333FF"/>
                    </a:solidFill>
                    <a:effectLst>
                      <a:glow rad="381000">
                        <a:schemeClr val="bg1">
                          <a:alpha val="93000"/>
                        </a:schemeClr>
                      </a:glow>
                    </a:effectLst>
                  </a:rPr>
                  <a:t>Горы Твёрдых </a:t>
                </a:r>
              </a:p>
              <a:p>
                <a:pPr algn="ctr"/>
                <a:r>
                  <a:rPr lang="ru-RU" sz="1600" b="1" dirty="0" smtClean="0">
                    <a:solidFill>
                      <a:srgbClr val="3333FF"/>
                    </a:solidFill>
                    <a:effectLst>
                      <a:glow rad="381000">
                        <a:schemeClr val="bg1">
                          <a:alpha val="93000"/>
                        </a:schemeClr>
                      </a:glow>
                    </a:effectLst>
                  </a:rPr>
                  <a:t>согласных</a:t>
                </a:r>
                <a:endParaRPr lang="ru-RU" sz="1600" b="1" dirty="0">
                  <a:solidFill>
                    <a:srgbClr val="3333FF"/>
                  </a:solidFill>
                  <a:effectLst>
                    <a:glow rad="381000">
                      <a:schemeClr val="bg1">
                        <a:alpha val="93000"/>
                      </a:schemeClr>
                    </a:glow>
                  </a:effectLst>
                </a:endParaRPr>
              </a:p>
            </p:txBody>
          </p:sp>
          <p:sp>
            <p:nvSpPr>
              <p:cNvPr id="65" name="TextBox 64">
                <a:hlinkClick r:id="rId26" action="ppaction://hlinksldjump"/>
              </p:cNvPr>
              <p:cNvSpPr txBox="1"/>
              <p:nvPr/>
            </p:nvSpPr>
            <p:spPr>
              <a:xfrm>
                <a:off x="3774000" y="1559287"/>
                <a:ext cx="24070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 smtClean="0">
                    <a:solidFill>
                      <a:srgbClr val="3333FF"/>
                    </a:solidFill>
                    <a:effectLst>
                      <a:glow rad="381000">
                        <a:schemeClr val="bg1"/>
                      </a:glow>
                    </a:effectLst>
                  </a:rPr>
                  <a:t>Горы Звонких согласных</a:t>
                </a:r>
                <a:endParaRPr lang="ru-RU" sz="1600" b="1" dirty="0">
                  <a:solidFill>
                    <a:srgbClr val="3333FF"/>
                  </a:solidFill>
                  <a:effectLst>
                    <a:glow rad="381000">
                      <a:schemeClr val="bg1"/>
                    </a:glow>
                  </a:effectLst>
                </a:endParaRPr>
              </a:p>
            </p:txBody>
          </p:sp>
          <p:sp>
            <p:nvSpPr>
              <p:cNvPr id="66" name="TextBox 65">
                <a:hlinkClick r:id="rId27" action="ppaction://hlinksldjump"/>
              </p:cNvPr>
              <p:cNvSpPr txBox="1"/>
              <p:nvPr/>
            </p:nvSpPr>
            <p:spPr>
              <a:xfrm>
                <a:off x="3930673" y="2610589"/>
                <a:ext cx="23725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dirty="0" smtClean="0">
                    <a:solidFill>
                      <a:srgbClr val="3333FF"/>
                    </a:solidFill>
                    <a:effectLst>
                      <a:glow rad="381000">
                        <a:schemeClr val="bg1"/>
                      </a:glow>
                    </a:effectLst>
                  </a:rPr>
                  <a:t>Горы Глухих согласных</a:t>
                </a:r>
                <a:endParaRPr lang="ru-RU" sz="1600" b="1" dirty="0">
                  <a:solidFill>
                    <a:srgbClr val="3333FF"/>
                  </a:solidFill>
                  <a:effectLst>
                    <a:glow rad="381000">
                      <a:schemeClr val="bg1"/>
                    </a:glow>
                  </a:effectLst>
                </a:endParaRPr>
              </a:p>
            </p:txBody>
          </p:sp>
          <p:sp>
            <p:nvSpPr>
              <p:cNvPr id="67" name="TextBox 66">
                <a:hlinkClick r:id="rId28" action="ppaction://hlinksldjump"/>
              </p:cNvPr>
              <p:cNvSpPr txBox="1"/>
              <p:nvPr/>
            </p:nvSpPr>
            <p:spPr>
              <a:xfrm>
                <a:off x="143384" y="3154195"/>
                <a:ext cx="1523982" cy="584775"/>
              </a:xfrm>
              <a:prstGeom prst="rect">
                <a:avLst/>
              </a:prstGeom>
              <a:noFill/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dirty="0" smtClean="0">
                    <a:solidFill>
                      <a:srgbClr val="3333FF"/>
                    </a:solidFill>
                    <a:effectLst>
                      <a:glow rad="381000">
                        <a:schemeClr val="bg1"/>
                      </a:glow>
                    </a:effectLst>
                  </a:rPr>
                  <a:t>Лес Мягких </a:t>
                </a:r>
              </a:p>
              <a:p>
                <a:pPr algn="ctr"/>
                <a:r>
                  <a:rPr lang="ru-RU" sz="1600" b="1" dirty="0" smtClean="0">
                    <a:solidFill>
                      <a:srgbClr val="3333FF"/>
                    </a:solidFill>
                    <a:effectLst>
                      <a:glow rad="381000">
                        <a:schemeClr val="bg1"/>
                      </a:glow>
                    </a:effectLst>
                  </a:rPr>
                  <a:t>согласных</a:t>
                </a:r>
                <a:endParaRPr lang="ru-RU" sz="1600" b="1" dirty="0">
                  <a:solidFill>
                    <a:srgbClr val="3333FF"/>
                  </a:solidFill>
                  <a:effectLst>
                    <a:glow rad="381000">
                      <a:schemeClr val="bg1"/>
                    </a:glow>
                  </a:effectLst>
                </a:endParaRPr>
              </a:p>
            </p:txBody>
          </p:sp>
          <p:sp>
            <p:nvSpPr>
              <p:cNvPr id="68" name="TextBox 67">
                <a:hlinkClick r:id="rId29" action="ppaction://hlinksldjump"/>
              </p:cNvPr>
              <p:cNvSpPr txBox="1"/>
              <p:nvPr/>
            </p:nvSpPr>
            <p:spPr>
              <a:xfrm>
                <a:off x="4654996" y="4451930"/>
                <a:ext cx="22193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dirty="0" smtClean="0">
                    <a:solidFill>
                      <a:schemeClr val="bg1"/>
                    </a:solidFill>
                  </a:rPr>
                  <a:t>Залив </a:t>
                </a:r>
                <a:r>
                  <a:rPr lang="ru-RU" sz="1600" b="1" dirty="0">
                    <a:solidFill>
                      <a:schemeClr val="bg1"/>
                    </a:solidFill>
                  </a:rPr>
                  <a:t>У</a:t>
                </a:r>
                <a:r>
                  <a:rPr lang="ru-RU" sz="1600" b="1" dirty="0" smtClean="0">
                    <a:solidFill>
                      <a:schemeClr val="bg1"/>
                    </a:solidFill>
                  </a:rPr>
                  <a:t>дарных гласных </a:t>
                </a:r>
                <a:endParaRPr lang="ru-RU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TextBox 69">
                <a:hlinkClick r:id="rId30" action="ppaction://hlinksldjump"/>
              </p:cNvPr>
              <p:cNvSpPr txBox="1"/>
              <p:nvPr/>
            </p:nvSpPr>
            <p:spPr>
              <a:xfrm>
                <a:off x="6996446" y="5542440"/>
                <a:ext cx="112771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 dirty="0" smtClean="0">
                    <a:solidFill>
                      <a:schemeClr val="bg1"/>
                    </a:solidFill>
                  </a:rPr>
                  <a:t>Залив </a:t>
                </a:r>
              </a:p>
              <a:p>
                <a:pPr algn="ctr"/>
                <a:r>
                  <a:rPr lang="ru-RU" sz="1400" b="1" dirty="0">
                    <a:solidFill>
                      <a:schemeClr val="bg1"/>
                    </a:solidFill>
                  </a:rPr>
                  <a:t>Б</a:t>
                </a:r>
                <a:r>
                  <a:rPr lang="ru-RU" sz="1400" b="1" dirty="0" smtClean="0">
                    <a:solidFill>
                      <a:schemeClr val="bg1"/>
                    </a:solidFill>
                  </a:rPr>
                  <a:t>езударных </a:t>
                </a:r>
              </a:p>
              <a:p>
                <a:pPr algn="ctr"/>
                <a:r>
                  <a:rPr lang="ru-RU" sz="1400" b="1" dirty="0" smtClean="0">
                    <a:solidFill>
                      <a:schemeClr val="bg1"/>
                    </a:solidFill>
                  </a:rPr>
                  <a:t>гласных 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TextBox 55">
                <a:hlinkClick r:id="rId31" action="ppaction://hlinksldjump"/>
              </p:cNvPr>
              <p:cNvSpPr txBox="1"/>
              <p:nvPr/>
            </p:nvSpPr>
            <p:spPr>
              <a:xfrm>
                <a:off x="2589721" y="2829802"/>
                <a:ext cx="12613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srgbClr val="3333FF"/>
                    </a:solidFill>
                    <a:effectLst>
                      <a:glow rad="381000">
                        <a:schemeClr val="bg1"/>
                      </a:glow>
                    </a:effectLst>
                  </a:rPr>
                  <a:t>Буквоград </a:t>
                </a:r>
                <a:endParaRPr lang="ru-RU" sz="2000" b="1" dirty="0">
                  <a:solidFill>
                    <a:srgbClr val="3333FF"/>
                  </a:solidFill>
                  <a:effectLst>
                    <a:glow rad="381000">
                      <a:schemeClr val="bg1"/>
                    </a:glow>
                  </a:effectLst>
                </a:endParaRPr>
              </a:p>
            </p:txBody>
          </p:sp>
          <p:sp>
            <p:nvSpPr>
              <p:cNvPr id="55" name="TextBox 54">
                <a:hlinkClick r:id="rId32" action="ppaction://hlinksldjump"/>
              </p:cNvPr>
              <p:cNvSpPr txBox="1"/>
              <p:nvPr/>
            </p:nvSpPr>
            <p:spPr>
              <a:xfrm>
                <a:off x="1803659" y="5012739"/>
                <a:ext cx="203834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dirty="0" smtClean="0">
                    <a:solidFill>
                      <a:srgbClr val="3333FF"/>
                    </a:solidFill>
                    <a:effectLst>
                      <a:glow rad="381000">
                        <a:schemeClr val="bg1"/>
                      </a:glow>
                    </a:effectLst>
                  </a:rPr>
                  <a:t>Лес Непроизносимых согласных</a:t>
                </a:r>
                <a:endParaRPr lang="ru-RU" sz="1600" b="1" dirty="0">
                  <a:solidFill>
                    <a:srgbClr val="3333FF"/>
                  </a:solidFill>
                  <a:effectLst>
                    <a:glow rad="381000">
                      <a:schemeClr val="bg1"/>
                    </a:glow>
                  </a:effectLst>
                </a:endParaRPr>
              </a:p>
            </p:txBody>
          </p:sp>
          <p:sp>
            <p:nvSpPr>
              <p:cNvPr id="71" name="TextBox 70">
                <a:hlinkClick r:id="rId33" action="ppaction://hlinksldjump"/>
              </p:cNvPr>
              <p:cNvSpPr txBox="1"/>
              <p:nvPr/>
            </p:nvSpPr>
            <p:spPr>
              <a:xfrm>
                <a:off x="112411" y="1027331"/>
                <a:ext cx="22193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 smtClean="0">
                    <a:solidFill>
                      <a:schemeClr val="bg1"/>
                    </a:solidFill>
                  </a:rPr>
                  <a:t>Море Гласных </a:t>
                </a:r>
                <a:endParaRPr lang="ru-RU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TextBox 73">
                <a:hlinkClick r:id="rId34" action="ppaction://hlinksldjump"/>
              </p:cNvPr>
              <p:cNvSpPr txBox="1"/>
              <p:nvPr/>
            </p:nvSpPr>
            <p:spPr>
              <a:xfrm>
                <a:off x="3221908" y="3922903"/>
                <a:ext cx="189601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dirty="0" smtClean="0">
                    <a:solidFill>
                      <a:srgbClr val="3333FF"/>
                    </a:solidFill>
                    <a:effectLst>
                      <a:glow rad="330200">
                        <a:schemeClr val="bg1"/>
                      </a:glow>
                    </a:effectLst>
                  </a:rPr>
                  <a:t>Река Слогов</a:t>
                </a:r>
                <a:endParaRPr lang="ru-RU" sz="1600" b="1" dirty="0">
                  <a:solidFill>
                    <a:srgbClr val="3333FF"/>
                  </a:solidFill>
                  <a:effectLst>
                    <a:glow rad="330200">
                      <a:schemeClr val="bg1"/>
                    </a:glow>
                  </a:effectLst>
                </a:endParaRPr>
              </a:p>
            </p:txBody>
          </p:sp>
          <p:sp>
            <p:nvSpPr>
              <p:cNvPr id="75" name="TextBox 74">
                <a:hlinkClick r:id="rId33" action="ppaction://hlinksldjump"/>
              </p:cNvPr>
              <p:cNvSpPr txBox="1"/>
              <p:nvPr/>
            </p:nvSpPr>
            <p:spPr>
              <a:xfrm>
                <a:off x="4028640" y="6103044"/>
                <a:ext cx="22193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 smtClean="0">
                    <a:solidFill>
                      <a:schemeClr val="bg1"/>
                    </a:solidFill>
                  </a:rPr>
                  <a:t>Море Гласных </a:t>
                </a:r>
                <a:endParaRPr lang="ru-RU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" name="Прямоугольник 1">
                <a:hlinkClick r:id="rId35" action="ppaction://hlinksldjump"/>
              </p:cNvPr>
              <p:cNvSpPr/>
              <p:nvPr/>
            </p:nvSpPr>
            <p:spPr>
              <a:xfrm>
                <a:off x="4887889" y="3567805"/>
                <a:ext cx="152554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b="1" dirty="0" smtClean="0">
                    <a:solidFill>
                      <a:srgbClr val="3333FF"/>
                    </a:solidFill>
                    <a:effectLst>
                      <a:glow rad="381000">
                        <a:schemeClr val="bg1"/>
                      </a:glow>
                    </a:effectLst>
                  </a:rPr>
                  <a:t>Село Ударений</a:t>
                </a:r>
                <a:endParaRPr lang="ru-RU" sz="1600" b="1" dirty="0">
                  <a:solidFill>
                    <a:srgbClr val="3333FF"/>
                  </a:solidFill>
                  <a:effectLst>
                    <a:glow rad="381000">
                      <a:schemeClr val="bg1"/>
                    </a:glow>
                  </a:effectLst>
                </a:endParaRPr>
              </a:p>
            </p:txBody>
          </p:sp>
          <p:sp>
            <p:nvSpPr>
              <p:cNvPr id="9" name="Прямоугольник 8"/>
              <p:cNvSpPr/>
              <p:nvPr/>
            </p:nvSpPr>
            <p:spPr>
              <a:xfrm>
                <a:off x="321299" y="177863"/>
                <a:ext cx="365241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3600" b="1" dirty="0" smtClean="0">
                    <a:solidFill>
                      <a:srgbClr val="3333FF"/>
                    </a:solidFill>
                    <a:effectLst>
                      <a:glow rad="381000">
                        <a:schemeClr val="bg1"/>
                      </a:glow>
                    </a:effectLst>
                  </a:rPr>
                  <a:t>Страна Фонетики</a:t>
                </a:r>
                <a:endParaRPr lang="ru-RU" sz="3600" b="1" dirty="0">
                  <a:solidFill>
                    <a:srgbClr val="3333FF"/>
                  </a:solidFill>
                  <a:effectLst>
                    <a:glow rad="381000">
                      <a:schemeClr val="bg1"/>
                    </a:glow>
                  </a:effectLst>
                </a:endParaRPr>
              </a:p>
            </p:txBody>
          </p:sp>
        </p:grp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36" cstate="email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8511" y="4831909"/>
              <a:ext cx="755970" cy="469433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38" cstate="email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2412"/>
            <a:stretch/>
          </p:blipFill>
          <p:spPr>
            <a:xfrm flipH="1">
              <a:off x="6566071" y="5031012"/>
              <a:ext cx="456248" cy="480755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9" cstate="email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9599" y="5211888"/>
              <a:ext cx="755970" cy="4694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082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1765" y="139407"/>
            <a:ext cx="5782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Село Ударений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812" y="206109"/>
            <a:ext cx="3785351" cy="258850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pSp>
        <p:nvGrpSpPr>
          <p:cNvPr id="5" name="Группа 4"/>
          <p:cNvGrpSpPr/>
          <p:nvPr/>
        </p:nvGrpSpPr>
        <p:grpSpPr>
          <a:xfrm>
            <a:off x="4484992" y="952758"/>
            <a:ext cx="4378590" cy="859522"/>
            <a:chOff x="3678741" y="882315"/>
            <a:chExt cx="4796590" cy="5093368"/>
          </a:xfrm>
        </p:grpSpPr>
        <p:sp>
          <p:nvSpPr>
            <p:cNvPr id="6" name="Прямоугольник 5">
              <a:hlinkClick r:id="rId3" action="ppaction://hlinksldjump"/>
            </p:cNvPr>
            <p:cNvSpPr/>
            <p:nvPr/>
          </p:nvSpPr>
          <p:spPr>
            <a:xfrm>
              <a:off x="3817323" y="1169071"/>
              <a:ext cx="4501882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1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7" name="Рамка 6">
              <a:hlinkClick r:id="rId3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734301" y="2153425"/>
            <a:ext cx="4378590" cy="859522"/>
            <a:chOff x="3678741" y="882315"/>
            <a:chExt cx="4796590" cy="5093368"/>
          </a:xfrm>
        </p:grpSpPr>
        <p:sp>
          <p:nvSpPr>
            <p:cNvPr id="9" name="Прямоугольник 8">
              <a:hlinkClick r:id="rId4" action="ppaction://hlinksldjump"/>
            </p:cNvPr>
            <p:cNvSpPr/>
            <p:nvPr/>
          </p:nvSpPr>
          <p:spPr>
            <a:xfrm>
              <a:off x="3821727" y="1169071"/>
              <a:ext cx="4497480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2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>
              <a:hlinkClick r:id="rId4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334677" y="4417875"/>
            <a:ext cx="4378590" cy="859522"/>
            <a:chOff x="3678741" y="882315"/>
            <a:chExt cx="4796590" cy="5093368"/>
          </a:xfrm>
        </p:grpSpPr>
        <p:sp>
          <p:nvSpPr>
            <p:cNvPr id="12" name="Прямоугольник 11">
              <a:hlinkClick r:id="rId5" action="ppaction://hlinksldjump"/>
            </p:cNvPr>
            <p:cNvSpPr/>
            <p:nvPr/>
          </p:nvSpPr>
          <p:spPr>
            <a:xfrm>
              <a:off x="3819586" y="1169071"/>
              <a:ext cx="4499619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4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3" name="Рамка 12">
              <a:hlinkClick r:id="rId5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576321" y="5515413"/>
            <a:ext cx="4378590" cy="859522"/>
            <a:chOff x="3678741" y="882315"/>
            <a:chExt cx="4796590" cy="5093368"/>
          </a:xfrm>
        </p:grpSpPr>
        <p:sp>
          <p:nvSpPr>
            <p:cNvPr id="15" name="Прямоугольник 14">
              <a:hlinkClick r:id="rId6" action="ppaction://hlinksldjump"/>
            </p:cNvPr>
            <p:cNvSpPr/>
            <p:nvPr/>
          </p:nvSpPr>
          <p:spPr>
            <a:xfrm>
              <a:off x="3847760" y="1169071"/>
              <a:ext cx="4471445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5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6" name="Рамка 15">
              <a:hlinkClick r:id="rId6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029617" y="3320337"/>
            <a:ext cx="4378590" cy="859522"/>
            <a:chOff x="3678741" y="882315"/>
            <a:chExt cx="4796590" cy="5093368"/>
          </a:xfrm>
        </p:grpSpPr>
        <p:sp>
          <p:nvSpPr>
            <p:cNvPr id="18" name="Прямоугольник 17">
              <a:hlinkClick r:id="rId7" action="ppaction://hlinksldjump"/>
            </p:cNvPr>
            <p:cNvSpPr/>
            <p:nvPr/>
          </p:nvSpPr>
          <p:spPr>
            <a:xfrm>
              <a:off x="3836141" y="1169071"/>
              <a:ext cx="4483066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3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9" name="Рамка 18">
              <a:hlinkClick r:id="rId7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20" name="Управляющая кнопка: домой 19">
            <a:hlinkClick r:id="rId8" action="ppaction://hlinksldjump" highlightClick="1"/>
          </p:cNvPr>
          <p:cNvSpPr/>
          <p:nvPr/>
        </p:nvSpPr>
        <p:spPr>
          <a:xfrm>
            <a:off x="8177806" y="5563804"/>
            <a:ext cx="685776" cy="581502"/>
          </a:xfrm>
          <a:prstGeom prst="actionButtonHom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15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80942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1.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Загадочные слова!</a:t>
              </a:r>
              <a:endParaRPr lang="ru-RU" sz="4000" b="1" u="sng" dirty="0">
                <a:solidFill>
                  <a:srgbClr val="002060"/>
                </a:solidFill>
              </a:endParaRPr>
            </a:p>
            <a:p>
              <a:r>
                <a:rPr lang="ru-RU" sz="3000" b="1" i="1" dirty="0">
                  <a:solidFill>
                    <a:srgbClr val="0000CC"/>
                  </a:solidFill>
                </a:rPr>
                <a:t>Почему трудно поставить ударение в словах вне предложений? Составьте с каждым </a:t>
              </a:r>
              <a:r>
                <a:rPr lang="ru-RU" sz="3000" b="1" i="1" dirty="0" smtClean="0">
                  <a:solidFill>
                    <a:srgbClr val="0000CC"/>
                  </a:solidFill>
                </a:rPr>
                <a:t>словом предложение.</a:t>
              </a:r>
              <a:endParaRPr lang="ru-RU" sz="3000" b="1" i="1" dirty="0">
                <a:solidFill>
                  <a:srgbClr val="0000CC"/>
                </a:solidFill>
              </a:endParaRPr>
            </a:p>
            <a:p>
              <a:pPr lvl="4"/>
              <a:r>
                <a:rPr lang="ru-RU" sz="4000" b="1" dirty="0" smtClean="0">
                  <a:solidFill>
                    <a:srgbClr val="0000CC"/>
                  </a:solidFill>
                </a:rPr>
                <a:t>Замок </a:t>
              </a:r>
            </a:p>
            <a:p>
              <a:pPr lvl="4"/>
              <a:r>
                <a:rPr lang="ru-RU" sz="4000" b="1" dirty="0" smtClean="0">
                  <a:solidFill>
                    <a:srgbClr val="0000CC"/>
                  </a:solidFill>
                </a:rPr>
                <a:t>Кружки</a:t>
              </a:r>
            </a:p>
            <a:p>
              <a:pPr lvl="4"/>
              <a:r>
                <a:rPr lang="ru-RU" sz="4000" b="1" dirty="0" smtClean="0">
                  <a:solidFill>
                    <a:srgbClr val="0000CC"/>
                  </a:solidFill>
                </a:rPr>
                <a:t>Стрелки</a:t>
              </a:r>
            </a:p>
            <a:p>
              <a:pPr lvl="4"/>
              <a:r>
                <a:rPr lang="ru-RU" sz="4000" b="1" dirty="0" smtClean="0">
                  <a:solidFill>
                    <a:srgbClr val="0000CC"/>
                  </a:solidFill>
                </a:rPr>
                <a:t>Дорогой</a:t>
              </a:r>
            </a:p>
            <a:p>
              <a:pPr lvl="4"/>
              <a:r>
                <a:rPr lang="ru-RU" sz="4000" b="1" dirty="0" smtClean="0">
                  <a:solidFill>
                    <a:srgbClr val="0000CC"/>
                  </a:solidFill>
                </a:rPr>
                <a:t>Мука </a:t>
              </a:r>
              <a:endParaRPr lang="ru-RU" sz="40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5" name="Скругленный прямоугольник 4"/>
          <p:cNvSpPr/>
          <p:nvPr/>
        </p:nvSpPr>
        <p:spPr>
          <a:xfrm>
            <a:off x="6177879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sp>
        <p:nvSpPr>
          <p:cNvPr id="11" name="Умножение 10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727815" y="580942"/>
            <a:ext cx="7402192" cy="5654842"/>
            <a:chOff x="3678741" y="882315"/>
            <a:chExt cx="4796590" cy="5093368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00CC"/>
                  </a:solidFill>
                </a:rPr>
                <a:t>Это слова омографы, ударение может падать на разные слоги, от этого меняется значение:</a:t>
              </a:r>
              <a:r>
                <a:rPr lang="ru-RU" sz="3200" b="1" dirty="0">
                  <a:solidFill>
                    <a:srgbClr val="0000CC"/>
                  </a:solidFill>
                </a:rPr>
                <a:t> </a:t>
              </a:r>
              <a:endParaRPr lang="ru-RU" sz="32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3200" b="1" dirty="0" err="1" smtClean="0">
                  <a:solidFill>
                    <a:srgbClr val="0000CC"/>
                  </a:solidFill>
                </a:rPr>
                <a:t>зАмок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 – </a:t>
              </a:r>
              <a:r>
                <a:rPr lang="ru-RU" sz="3200" b="1" dirty="0" err="1" smtClean="0">
                  <a:solidFill>
                    <a:srgbClr val="0000CC"/>
                  </a:solidFill>
                </a:rPr>
                <a:t>замОк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, </a:t>
              </a:r>
            </a:p>
            <a:p>
              <a:pPr algn="ctr"/>
              <a:r>
                <a:rPr lang="ru-RU" sz="3200" b="1" dirty="0" err="1" smtClean="0">
                  <a:solidFill>
                    <a:srgbClr val="0000CC"/>
                  </a:solidFill>
                </a:rPr>
                <a:t>крУжки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 – </a:t>
              </a:r>
              <a:r>
                <a:rPr lang="ru-RU" sz="3200" b="1" dirty="0" err="1" smtClean="0">
                  <a:solidFill>
                    <a:srgbClr val="0000CC"/>
                  </a:solidFill>
                </a:rPr>
                <a:t>кружкИ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, </a:t>
              </a:r>
            </a:p>
            <a:p>
              <a:pPr algn="ctr"/>
              <a:r>
                <a:rPr lang="ru-RU" sz="3200" b="1" dirty="0" err="1" smtClean="0">
                  <a:solidFill>
                    <a:srgbClr val="0000CC"/>
                  </a:solidFill>
                </a:rPr>
                <a:t>стрЕлки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 – </a:t>
              </a:r>
              <a:r>
                <a:rPr lang="ru-RU" sz="3200" b="1" dirty="0" err="1" smtClean="0">
                  <a:solidFill>
                    <a:srgbClr val="0000CC"/>
                  </a:solidFill>
                </a:rPr>
                <a:t>стрелкИ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, </a:t>
              </a:r>
            </a:p>
            <a:p>
              <a:pPr algn="ctr"/>
              <a:r>
                <a:rPr lang="ru-RU" sz="3200" b="1" dirty="0" err="1" smtClean="0">
                  <a:solidFill>
                    <a:srgbClr val="0000CC"/>
                  </a:solidFill>
                </a:rPr>
                <a:t>дорОгой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 – </a:t>
              </a:r>
              <a:r>
                <a:rPr lang="ru-RU" sz="3200" b="1" dirty="0" err="1" smtClean="0">
                  <a:solidFill>
                    <a:srgbClr val="0000CC"/>
                  </a:solidFill>
                </a:rPr>
                <a:t>дорогОй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, </a:t>
              </a:r>
            </a:p>
            <a:p>
              <a:pPr algn="ctr"/>
              <a:r>
                <a:rPr lang="ru-RU" sz="3200" b="1" dirty="0" err="1" smtClean="0">
                  <a:solidFill>
                    <a:srgbClr val="0000CC"/>
                  </a:solidFill>
                </a:rPr>
                <a:t>мУка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 – </a:t>
              </a:r>
              <a:r>
                <a:rPr lang="ru-RU" sz="3200" b="1" dirty="0" err="1" smtClean="0">
                  <a:solidFill>
                    <a:srgbClr val="0000CC"/>
                  </a:solidFill>
                </a:rPr>
                <a:t>мукА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.</a:t>
              </a:r>
            </a:p>
          </p:txBody>
        </p:sp>
        <p:sp>
          <p:nvSpPr>
            <p:cNvPr id="14" name="Рамка 13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364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73324"/>
            <a:ext cx="7402192" cy="5654842"/>
            <a:chOff x="3666397" y="813679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2. 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Решите пример!</a:t>
              </a:r>
              <a:endParaRPr lang="ru-RU" sz="4000" b="1" u="sng" dirty="0">
                <a:solidFill>
                  <a:srgbClr val="002060"/>
                </a:solidFill>
              </a:endParaRPr>
            </a:p>
            <a:p>
              <a:r>
                <a:rPr lang="ru-RU" sz="3600" b="1" i="1" dirty="0" smtClean="0">
                  <a:solidFill>
                    <a:srgbClr val="0000CC"/>
                  </a:solidFill>
                </a:rPr>
                <a:t>Когда </a:t>
              </a:r>
              <a:r>
                <a:rPr lang="ru-RU" sz="3600" b="1" i="1" dirty="0">
                  <a:solidFill>
                    <a:srgbClr val="0000CC"/>
                  </a:solidFill>
                </a:rPr>
                <a:t>результат сложения будет правильным, а когда – нет</a:t>
              </a:r>
              <a:r>
                <a:rPr lang="ru-RU" sz="3600" b="1" i="1" dirty="0" smtClean="0">
                  <a:solidFill>
                    <a:srgbClr val="0000CC"/>
                  </a:solidFill>
                </a:rPr>
                <a:t>?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Пример </a:t>
              </a:r>
              <a:endParaRPr lang="ru-RU" sz="40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dirty="0">
                  <a:solidFill>
                    <a:srgbClr val="0000CC"/>
                  </a:solidFill>
                </a:rPr>
                <a:t>Сто сорок плюс сто сорок будет двести сорок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.</a:t>
              </a:r>
            </a:p>
            <a:p>
              <a:pPr algn="ctr"/>
              <a:endParaRPr lang="ru-RU" sz="40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66397" y="813679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77879" y="537473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46865" y="550036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Результат будет зависеть от ударения в слове сорок: </a:t>
              </a:r>
              <a:r>
                <a:rPr lang="ru-RU" sz="4400" b="1" dirty="0" err="1" smtClean="0">
                  <a:solidFill>
                    <a:srgbClr val="0000CC"/>
                  </a:solidFill>
                </a:rPr>
                <a:t>сОрок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 или </a:t>
              </a:r>
              <a:r>
                <a:rPr lang="ru-RU" sz="4400" b="1" dirty="0" err="1" smtClean="0">
                  <a:solidFill>
                    <a:srgbClr val="0000CC"/>
                  </a:solidFill>
                </a:rPr>
                <a:t>сорОк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.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100 </a:t>
              </a:r>
              <a:r>
                <a:rPr lang="ru-RU" sz="4400" b="1" dirty="0" err="1" smtClean="0">
                  <a:solidFill>
                    <a:srgbClr val="0000CC"/>
                  </a:solidFill>
                </a:rPr>
                <a:t>сорОк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 + 100 </a:t>
              </a:r>
              <a:r>
                <a:rPr lang="ru-RU" sz="4400" b="1" dirty="0" err="1" smtClean="0">
                  <a:solidFill>
                    <a:srgbClr val="0000CC"/>
                  </a:solidFill>
                </a:rPr>
                <a:t>сорОк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 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= 200 </a:t>
              </a:r>
              <a:r>
                <a:rPr lang="ru-RU" sz="4400" b="1" dirty="0" err="1" smtClean="0">
                  <a:solidFill>
                    <a:srgbClr val="0000CC"/>
                  </a:solidFill>
                </a:rPr>
                <a:t>сорОк</a:t>
              </a:r>
              <a:endParaRPr lang="ru-RU" sz="4400" b="1" dirty="0" smtClean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43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80942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3.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Где же ударение?</a:t>
              </a:r>
            </a:p>
            <a:p>
              <a:r>
                <a:rPr lang="ru-RU" sz="3600" b="1" i="1" dirty="0" smtClean="0">
                  <a:solidFill>
                    <a:srgbClr val="0000CC"/>
                  </a:solidFill>
                </a:rPr>
                <a:t>Расставьте </a:t>
              </a:r>
              <a:r>
                <a:rPr lang="ru-RU" sz="3600" b="1" i="1" dirty="0">
                  <a:solidFill>
                    <a:srgbClr val="0000CC"/>
                  </a:solidFill>
                </a:rPr>
                <a:t>ударение в словах: </a:t>
              </a:r>
              <a:endParaRPr lang="ru-RU" sz="3600" b="1" i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щавель 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процент 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досуг 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документ 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фарфор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77879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27815" y="580942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err="1" smtClean="0">
                  <a:solidFill>
                    <a:srgbClr val="0000CC"/>
                  </a:solidFill>
                </a:rPr>
                <a:t>щавЕль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 </a:t>
              </a:r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err="1" smtClean="0">
                  <a:solidFill>
                    <a:srgbClr val="0000CC"/>
                  </a:solidFill>
                </a:rPr>
                <a:t>процЕнт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 </a:t>
              </a:r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err="1" smtClean="0">
                  <a:solidFill>
                    <a:srgbClr val="0000CC"/>
                  </a:solidFill>
                </a:rPr>
                <a:t>досУг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 </a:t>
              </a:r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err="1" smtClean="0">
                  <a:solidFill>
                    <a:srgbClr val="0000CC"/>
                  </a:solidFill>
                </a:rPr>
                <a:t>докумЕнт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 </a:t>
              </a:r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err="1" smtClean="0">
                  <a:solidFill>
                    <a:srgbClr val="0000CC"/>
                  </a:solidFill>
                </a:rPr>
                <a:t>фарфОр</a:t>
              </a:r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endParaRPr lang="ru-RU" sz="3200" b="1" dirty="0" smtClean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88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80942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4.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Ой, ошибка!</a:t>
              </a:r>
            </a:p>
            <a:p>
              <a:r>
                <a:rPr lang="ru-RU" sz="3200" b="1" i="1" dirty="0" smtClean="0">
                  <a:solidFill>
                    <a:srgbClr val="0000CC"/>
                  </a:solidFill>
                </a:rPr>
                <a:t>Найдите </a:t>
              </a:r>
              <a:r>
                <a:rPr lang="ru-RU" sz="3200" b="1" i="1" dirty="0">
                  <a:solidFill>
                    <a:srgbClr val="0000CC"/>
                  </a:solidFill>
                </a:rPr>
                <a:t>слово, в котором верно выделена буква, обозначающая ударный гласный звук</a:t>
              </a:r>
            </a:p>
            <a:p>
              <a:pPr algn="ctr"/>
              <a:r>
                <a:rPr lang="ru-RU" sz="4400" b="1" dirty="0" err="1">
                  <a:solidFill>
                    <a:srgbClr val="0000CC"/>
                  </a:solidFill>
                </a:rPr>
                <a:t>бегАя</a:t>
              </a:r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err="1">
                  <a:solidFill>
                    <a:srgbClr val="0000CC"/>
                  </a:solidFill>
                </a:rPr>
                <a:t>средствА</a:t>
              </a:r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err="1">
                  <a:solidFill>
                    <a:srgbClr val="0000CC"/>
                  </a:solidFill>
                </a:rPr>
                <a:t>принялА</a:t>
              </a:r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err="1">
                  <a:solidFill>
                    <a:srgbClr val="0000CC"/>
                  </a:solidFill>
                </a:rPr>
                <a:t>килОметр</a:t>
              </a:r>
              <a:endParaRPr lang="ru-RU" sz="44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3055848" y="4674479"/>
            <a:ext cx="468283" cy="338298"/>
            <a:chOff x="-7477828" y="2162777"/>
            <a:chExt cx="551444" cy="466891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77828" y="2162777"/>
              <a:ext cx="551444" cy="466889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77828" y="2162779"/>
              <a:ext cx="551444" cy="46688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77828" y="2173691"/>
              <a:ext cx="538553" cy="455976"/>
            </a:xfrm>
            <a:prstGeom prst="rect">
              <a:avLst/>
            </a:prstGeom>
          </p:spPr>
        </p:pic>
      </p:grpSp>
      <p:sp>
        <p:nvSpPr>
          <p:cNvPr id="5" name="Скругленный прямоугольник 4"/>
          <p:cNvSpPr/>
          <p:nvPr/>
        </p:nvSpPr>
        <p:spPr>
          <a:xfrm>
            <a:off x="6157132" y="5407873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sp>
        <p:nvSpPr>
          <p:cNvPr id="12" name="Умножение 11">
            <a:hlinkClick r:id="rId3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77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80939"/>
            <a:ext cx="7402192" cy="5654842"/>
            <a:chOff x="3666397" y="830838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u="sng" dirty="0">
                  <a:solidFill>
                    <a:srgbClr val="002060"/>
                  </a:solidFill>
                </a:rPr>
                <a:t>5</a:t>
              </a:r>
              <a:r>
                <a:rPr lang="ru-RU" sz="4400" b="1" u="sng" dirty="0" smtClean="0">
                  <a:solidFill>
                    <a:srgbClr val="002060"/>
                  </a:solidFill>
                </a:rPr>
                <a:t>. Мы такие!</a:t>
              </a:r>
            </a:p>
            <a:p>
              <a:pPr algn="ctr"/>
              <a:endParaRPr lang="ru-RU" sz="32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В чём особенности ударения в русском языке? </a:t>
              </a:r>
            </a:p>
            <a:p>
              <a:pPr algn="ctr"/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66397" y="830838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77879" y="537473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56390" y="593201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Русское ударение </a:t>
              </a:r>
            </a:p>
            <a:p>
              <a:r>
                <a:rPr lang="ru-RU" sz="3600" b="1" u="sng" dirty="0" smtClean="0">
                  <a:solidFill>
                    <a:srgbClr val="0000CC"/>
                  </a:solidFill>
                </a:rPr>
                <a:t>1. разноместное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 (может падать на любой слог), </a:t>
              </a:r>
            </a:p>
            <a:p>
              <a:r>
                <a:rPr lang="ru-RU" sz="3600" b="1" u="sng" dirty="0" smtClean="0">
                  <a:solidFill>
                    <a:srgbClr val="0000CC"/>
                  </a:solidFill>
                </a:rPr>
                <a:t>2. подвижное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 (может перемещаться при изменении форм слова: </a:t>
              </a:r>
              <a:r>
                <a:rPr lang="ru-RU" sz="3600" b="1" dirty="0" err="1" smtClean="0">
                  <a:solidFill>
                    <a:srgbClr val="0000CC"/>
                  </a:solidFill>
                </a:rPr>
                <a:t>головА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 – </a:t>
              </a:r>
              <a:r>
                <a:rPr lang="ru-RU" sz="3600" b="1" dirty="0" err="1" smtClean="0">
                  <a:solidFill>
                    <a:srgbClr val="0000CC"/>
                  </a:solidFill>
                </a:rPr>
                <a:t>гОловы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, </a:t>
              </a:r>
              <a:r>
                <a:rPr lang="ru-RU" sz="3600" b="1" dirty="0" err="1" smtClean="0">
                  <a:solidFill>
                    <a:srgbClr val="0000CC"/>
                  </a:solidFill>
                </a:rPr>
                <a:t>пришЁл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 – </a:t>
              </a:r>
              <a:r>
                <a:rPr lang="ru-RU" sz="3600" b="1" dirty="0" err="1" smtClean="0">
                  <a:solidFill>
                    <a:srgbClr val="0000CC"/>
                  </a:solidFill>
                </a:rPr>
                <a:t>пришлА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), </a:t>
              </a:r>
            </a:p>
            <a:p>
              <a:r>
                <a:rPr lang="ru-RU" sz="3600" b="1" u="sng" dirty="0" smtClean="0">
                  <a:solidFill>
                    <a:srgbClr val="0000CC"/>
                  </a:solidFill>
                </a:rPr>
                <a:t>3. смыслоразличительное 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(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Атлас – </a:t>
              </a:r>
              <a:r>
                <a:rPr lang="ru-RU" sz="3600" b="1" dirty="0" err="1" smtClean="0">
                  <a:solidFill>
                    <a:srgbClr val="0000CC"/>
                  </a:solidFill>
                </a:rPr>
                <a:t>атлАс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, </a:t>
              </a:r>
              <a:r>
                <a:rPr lang="ru-RU" sz="3600" b="1" dirty="0" err="1" smtClean="0">
                  <a:solidFill>
                    <a:srgbClr val="0000CC"/>
                  </a:solidFill>
                </a:rPr>
                <a:t>мУка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 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– </a:t>
              </a:r>
              <a:r>
                <a:rPr lang="ru-RU" sz="3600" b="1" dirty="0" err="1" smtClean="0">
                  <a:solidFill>
                    <a:srgbClr val="0000CC"/>
                  </a:solidFill>
                </a:rPr>
                <a:t>мукА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). 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97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9158" y="144378"/>
            <a:ext cx="5654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Река Слогов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77" y="144379"/>
            <a:ext cx="3872753" cy="268941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pSp>
        <p:nvGrpSpPr>
          <p:cNvPr id="5" name="Группа 4"/>
          <p:cNvGrpSpPr/>
          <p:nvPr/>
        </p:nvGrpSpPr>
        <p:grpSpPr>
          <a:xfrm>
            <a:off x="4484992" y="952758"/>
            <a:ext cx="4378590" cy="859522"/>
            <a:chOff x="3678741" y="882315"/>
            <a:chExt cx="4796590" cy="5093368"/>
          </a:xfrm>
        </p:grpSpPr>
        <p:sp>
          <p:nvSpPr>
            <p:cNvPr id="6" name="Прямоугольник 5">
              <a:hlinkClick r:id="rId3" action="ppaction://hlinksldjump"/>
            </p:cNvPr>
            <p:cNvSpPr/>
            <p:nvPr/>
          </p:nvSpPr>
          <p:spPr>
            <a:xfrm>
              <a:off x="3817323" y="1169071"/>
              <a:ext cx="4501882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1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7" name="Рамка 6">
              <a:hlinkClick r:id="rId3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734301" y="2153425"/>
            <a:ext cx="4378590" cy="859522"/>
            <a:chOff x="3678741" y="882315"/>
            <a:chExt cx="4796590" cy="5093368"/>
          </a:xfrm>
        </p:grpSpPr>
        <p:sp>
          <p:nvSpPr>
            <p:cNvPr id="9" name="Прямоугольник 8">
              <a:hlinkClick r:id="rId4" action="ppaction://hlinksldjump"/>
            </p:cNvPr>
            <p:cNvSpPr/>
            <p:nvPr/>
          </p:nvSpPr>
          <p:spPr>
            <a:xfrm>
              <a:off x="3821727" y="1169071"/>
              <a:ext cx="4497480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2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334677" y="4417875"/>
            <a:ext cx="4378590" cy="859522"/>
            <a:chOff x="3678741" y="882315"/>
            <a:chExt cx="4796590" cy="5093368"/>
          </a:xfrm>
        </p:grpSpPr>
        <p:sp>
          <p:nvSpPr>
            <p:cNvPr id="12" name="Прямоугольник 11">
              <a:hlinkClick r:id="rId5" action="ppaction://hlinksldjump"/>
            </p:cNvPr>
            <p:cNvSpPr/>
            <p:nvPr/>
          </p:nvSpPr>
          <p:spPr>
            <a:xfrm>
              <a:off x="3819586" y="1169071"/>
              <a:ext cx="4499619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4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3" name="Рамка 12">
              <a:hlinkClick r:id="rId5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576321" y="5515413"/>
            <a:ext cx="4378590" cy="859522"/>
            <a:chOff x="3678741" y="882315"/>
            <a:chExt cx="4796590" cy="5093368"/>
          </a:xfrm>
        </p:grpSpPr>
        <p:sp>
          <p:nvSpPr>
            <p:cNvPr id="15" name="Прямоугольник 14">
              <a:hlinkClick r:id="rId6" action="ppaction://hlinksldjump"/>
            </p:cNvPr>
            <p:cNvSpPr/>
            <p:nvPr/>
          </p:nvSpPr>
          <p:spPr>
            <a:xfrm>
              <a:off x="3847760" y="1169071"/>
              <a:ext cx="4471445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5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6" name="Рамка 15">
              <a:hlinkClick r:id="rId6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029617" y="3320337"/>
            <a:ext cx="4378590" cy="859522"/>
            <a:chOff x="3678741" y="882315"/>
            <a:chExt cx="4796590" cy="5093368"/>
          </a:xfrm>
        </p:grpSpPr>
        <p:sp>
          <p:nvSpPr>
            <p:cNvPr id="18" name="Прямоугольник 17">
              <a:hlinkClick r:id="rId7" action="ppaction://hlinksldjump"/>
            </p:cNvPr>
            <p:cNvSpPr/>
            <p:nvPr/>
          </p:nvSpPr>
          <p:spPr>
            <a:xfrm>
              <a:off x="3836141" y="1169071"/>
              <a:ext cx="4483066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3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9" name="Рамка 18">
              <a:hlinkClick r:id="rId7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20" name="Управляющая кнопка: домой 19">
            <a:hlinkClick r:id="rId8" action="ppaction://hlinksldjump" highlightClick="1"/>
          </p:cNvPr>
          <p:cNvSpPr/>
          <p:nvPr/>
        </p:nvSpPr>
        <p:spPr>
          <a:xfrm>
            <a:off x="8177806" y="5563804"/>
            <a:ext cx="685776" cy="581502"/>
          </a:xfrm>
          <a:prstGeom prst="actionButtonHom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83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13044" y="580942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00CC"/>
                  </a:solidFill>
                </a:rPr>
                <a:t>1. Интересные </a:t>
              </a:r>
              <a:r>
                <a:rPr lang="ru-RU" sz="4000" b="1" u="sng" dirty="0" smtClean="0">
                  <a:solidFill>
                    <a:srgbClr val="0000CC"/>
                  </a:solidFill>
                </a:rPr>
                <a:t>слова!</a:t>
              </a:r>
              <a:endParaRPr lang="ru-RU" sz="4000" b="1" u="sng" dirty="0">
                <a:solidFill>
                  <a:srgbClr val="0000CC"/>
                </a:solidFill>
              </a:endParaRPr>
            </a:p>
            <a:p>
              <a:r>
                <a:rPr lang="ru-RU" sz="3600" b="1" i="1" dirty="0">
                  <a:solidFill>
                    <a:srgbClr val="0000CC"/>
                  </a:solidFill>
                </a:rPr>
                <a:t>Даны два слова </a:t>
              </a:r>
              <a:r>
                <a:rPr lang="ru-RU" sz="3600" b="1" i="1" dirty="0">
                  <a:solidFill>
                    <a:srgbClr val="FF0000"/>
                  </a:solidFill>
                </a:rPr>
                <a:t>«рука» и «кора» </a:t>
              </a:r>
              <a:r>
                <a:rPr lang="ru-RU" sz="3600" b="1" i="1" dirty="0">
                  <a:solidFill>
                    <a:srgbClr val="0000CC"/>
                  </a:solidFill>
                </a:rPr>
                <a:t>и </a:t>
              </a:r>
              <a:r>
                <a:rPr lang="ru-RU" sz="3600" b="1" i="1" dirty="0" smtClean="0">
                  <a:solidFill>
                    <a:srgbClr val="0000CC"/>
                  </a:solidFill>
                </a:rPr>
                <a:t>девять </a:t>
              </a:r>
              <a:r>
                <a:rPr lang="ru-RU" sz="3600" b="1" i="1" dirty="0">
                  <a:solidFill>
                    <a:srgbClr val="0000CC"/>
                  </a:solidFill>
                </a:rPr>
                <a:t>слогов: </a:t>
              </a:r>
              <a:r>
                <a:rPr lang="ru-RU" sz="3600" b="1" i="1" dirty="0" err="1" smtClean="0">
                  <a:solidFill>
                    <a:srgbClr val="00B050"/>
                  </a:solidFill>
                </a:rPr>
                <a:t>бу</a:t>
              </a:r>
              <a:r>
                <a:rPr lang="ru-RU" sz="3600" b="1" i="1" dirty="0" smtClean="0">
                  <a:solidFill>
                    <a:srgbClr val="00B050"/>
                  </a:solidFill>
                </a:rPr>
                <a:t>-</a:t>
              </a:r>
              <a:r>
                <a:rPr lang="ru-RU" sz="3600" b="1" i="1" dirty="0">
                  <a:solidFill>
                    <a:srgbClr val="00B050"/>
                  </a:solidFill>
                </a:rPr>
                <a:t>, </a:t>
              </a:r>
              <a:r>
                <a:rPr lang="ru-RU" sz="3600" b="1" i="1" dirty="0" err="1">
                  <a:solidFill>
                    <a:srgbClr val="00B050"/>
                  </a:solidFill>
                </a:rPr>
                <a:t>чон</a:t>
              </a:r>
              <a:r>
                <a:rPr lang="ru-RU" sz="3600" b="1" i="1" dirty="0">
                  <a:solidFill>
                    <a:srgbClr val="00B050"/>
                  </a:solidFill>
                </a:rPr>
                <a:t>-, </a:t>
              </a:r>
              <a:r>
                <a:rPr lang="ru-RU" sz="3600" b="1" i="1" dirty="0" err="1">
                  <a:solidFill>
                    <a:srgbClr val="00B050"/>
                  </a:solidFill>
                </a:rPr>
                <a:t>жу</a:t>
              </a:r>
              <a:r>
                <a:rPr lang="ru-RU" sz="3600" b="1" i="1" dirty="0">
                  <a:solidFill>
                    <a:srgbClr val="00B050"/>
                  </a:solidFill>
                </a:rPr>
                <a:t> -, ну-, баш-, </a:t>
              </a:r>
              <a:r>
                <a:rPr lang="ru-RU" sz="3600" b="1" i="1" dirty="0" smtClean="0">
                  <a:solidFill>
                    <a:srgbClr val="00B050"/>
                  </a:solidFill>
                </a:rPr>
                <a:t>сал-</a:t>
              </a:r>
              <a:r>
                <a:rPr lang="ru-RU" sz="3600" b="1" i="1" dirty="0">
                  <a:solidFill>
                    <a:srgbClr val="00B050"/>
                  </a:solidFill>
                </a:rPr>
                <a:t>, лет-, </a:t>
              </a:r>
              <a:r>
                <a:rPr lang="ru-RU" sz="3600" b="1" i="1" dirty="0" err="1">
                  <a:solidFill>
                    <a:srgbClr val="00B050"/>
                  </a:solidFill>
                </a:rPr>
                <a:t>нто</a:t>
              </a:r>
              <a:r>
                <a:rPr lang="ru-RU" sz="3600" b="1" i="1" dirty="0">
                  <a:solidFill>
                    <a:srgbClr val="00B050"/>
                  </a:solidFill>
                </a:rPr>
                <a:t>-, </a:t>
              </a:r>
              <a:r>
                <a:rPr lang="ru-RU" sz="3600" b="1" i="1" dirty="0" err="1" smtClean="0">
                  <a:solidFill>
                    <a:srgbClr val="00B050"/>
                  </a:solidFill>
                </a:rPr>
                <a:t>тя</a:t>
              </a:r>
              <a:r>
                <a:rPr lang="ru-RU" sz="3600" b="1" i="1" dirty="0" smtClean="0">
                  <a:solidFill>
                    <a:srgbClr val="00B050"/>
                  </a:solidFill>
                </a:rPr>
                <a:t>.</a:t>
              </a:r>
            </a:p>
            <a:p>
              <a:endParaRPr lang="ru-RU" sz="1600" b="1" i="1" dirty="0">
                <a:solidFill>
                  <a:srgbClr val="00B050"/>
                </a:solidFill>
              </a:endParaRPr>
            </a:p>
            <a:p>
              <a:pPr algn="ctr"/>
              <a:r>
                <a:rPr lang="ru-RU" sz="4000" b="1" dirty="0">
                  <a:solidFill>
                    <a:srgbClr val="0000CC"/>
                  </a:solidFill>
                </a:rPr>
                <a:t>Какие получатся слова, если вставить эти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слоги в середину данных слов? </a:t>
              </a:r>
            </a:p>
            <a:p>
              <a:pPr algn="ctr"/>
              <a:endParaRPr lang="ru-RU" sz="32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1" name="Умножение 10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67814" y="5392201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13044" y="580942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Рука – ручонка</a:t>
              </a:r>
              <a:r>
                <a:rPr lang="ru-RU" sz="4400" b="1" dirty="0">
                  <a:solidFill>
                    <a:srgbClr val="0000CC"/>
                  </a:solidFill>
                </a:rPr>
                <a:t>, рубашка, русалка,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рулетка. 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Кора – </a:t>
              </a:r>
              <a:r>
                <a:rPr lang="ru-RU" sz="4400" b="1" dirty="0">
                  <a:solidFill>
                    <a:srgbClr val="0000CC"/>
                  </a:solidFill>
                </a:rPr>
                <a:t>кобура, кожура, конура, контора,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котяра.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845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50112" y="580942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u="sng" dirty="0">
                  <a:solidFill>
                    <a:srgbClr val="002060"/>
                  </a:solidFill>
                </a:rPr>
                <a:t>2. Музыкальные </a:t>
              </a:r>
              <a:r>
                <a:rPr lang="ru-RU" sz="4400" b="1" u="sng" dirty="0" smtClean="0">
                  <a:solidFill>
                    <a:srgbClr val="002060"/>
                  </a:solidFill>
                </a:rPr>
                <a:t>слова!</a:t>
              </a:r>
            </a:p>
            <a:p>
              <a:pPr algn="ctr"/>
              <a:endParaRPr lang="ru-RU" sz="4400" b="1" u="sng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i="1" dirty="0">
                  <a:solidFill>
                    <a:srgbClr val="0000CC"/>
                  </a:solidFill>
                </a:rPr>
                <a:t>Придумайте </a:t>
              </a:r>
              <a:r>
                <a:rPr lang="ru-RU" sz="4400" b="1" i="1" dirty="0" smtClean="0">
                  <a:solidFill>
                    <a:srgbClr val="0000CC"/>
                  </a:solidFill>
                </a:rPr>
                <a:t>по 5 существительных </a:t>
              </a:r>
              <a:r>
                <a:rPr lang="ru-RU" sz="4400" b="1" i="1" dirty="0">
                  <a:solidFill>
                    <a:srgbClr val="0000CC"/>
                  </a:solidFill>
                </a:rPr>
                <a:t>с </a:t>
              </a:r>
              <a:r>
                <a:rPr lang="ru-RU" sz="4400" b="1" i="1" dirty="0" smtClean="0">
                  <a:solidFill>
                    <a:srgbClr val="0000CC"/>
                  </a:solidFill>
                </a:rPr>
                <a:t>«нотами» </a:t>
              </a:r>
              <a:r>
                <a:rPr lang="ru-RU" sz="4400" b="1" i="1" dirty="0">
                  <a:solidFill>
                    <a:srgbClr val="0000CC"/>
                  </a:solidFill>
                </a:rPr>
                <a:t>ЛЯ и </a:t>
              </a:r>
              <a:r>
                <a:rPr lang="ru-RU" sz="4400" b="1" i="1" dirty="0" smtClean="0">
                  <a:solidFill>
                    <a:srgbClr val="0000CC"/>
                  </a:solidFill>
                </a:rPr>
                <a:t>МИ. </a:t>
              </a:r>
            </a:p>
            <a:p>
              <a:pPr algn="ctr"/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endParaRPr lang="ru-RU" sz="44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85832" y="5392201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219" y="4492525"/>
            <a:ext cx="1484538" cy="1479020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765915" y="583633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2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Лягушка, </a:t>
              </a:r>
              <a:r>
                <a:rPr lang="ru-RU" sz="4000" b="1" dirty="0">
                  <a:solidFill>
                    <a:srgbClr val="0000CC"/>
                  </a:solidFill>
                </a:rPr>
                <a:t>лямка, лялька, лясы, клякса, доля,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пуля</a:t>
              </a:r>
              <a:r>
                <a:rPr lang="ru-RU" sz="4000" b="1" dirty="0">
                  <a:solidFill>
                    <a:srgbClr val="0000CC"/>
                  </a:solidFill>
                </a:rPr>
                <a:t>,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миля; 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миля</a:t>
              </a:r>
              <a:r>
                <a:rPr lang="ru-RU" sz="4000" b="1" dirty="0">
                  <a:solidFill>
                    <a:srgbClr val="0000CC"/>
                  </a:solidFill>
                </a:rPr>
                <a:t>, милорд, мир, миг, миф, мина, минута,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миллион.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(могут быть и другие варианты)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082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52376" y="569086"/>
            <a:ext cx="7402192" cy="5654842"/>
            <a:chOff x="3669968" y="803002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3.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Деление на слоги!</a:t>
              </a:r>
            </a:p>
            <a:p>
              <a:r>
                <a:rPr lang="ru-RU" sz="3600" b="1" i="1" dirty="0" smtClean="0">
                  <a:solidFill>
                    <a:srgbClr val="0000CC"/>
                  </a:solidFill>
                </a:rPr>
                <a:t>Разделите </a:t>
              </a:r>
              <a:r>
                <a:rPr lang="ru-RU" sz="3600" b="1" i="1" dirty="0">
                  <a:solidFill>
                    <a:srgbClr val="0000CC"/>
                  </a:solidFill>
                </a:rPr>
                <a:t>слова, где это возможно, на слоги</a:t>
              </a:r>
              <a:r>
                <a:rPr lang="ru-RU" sz="3600" b="1" i="1" dirty="0" smtClean="0">
                  <a:solidFill>
                    <a:srgbClr val="0000CC"/>
                  </a:solidFill>
                </a:rPr>
                <a:t>.</a:t>
              </a:r>
            </a:p>
            <a:p>
              <a:endParaRPr lang="ru-RU" sz="1600" b="1" i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dirty="0">
                  <a:solidFill>
                    <a:srgbClr val="0000CC"/>
                  </a:solidFill>
                </a:rPr>
                <a:t>БРАТ, ОТЕЦ, ПИСЬМО, </a:t>
              </a:r>
              <a:endParaRPr lang="ru-RU" sz="40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ДОЖДЬ</a:t>
              </a:r>
              <a:r>
                <a:rPr lang="ru-RU" sz="4000" b="1" dirty="0">
                  <a:solidFill>
                    <a:srgbClr val="0000CC"/>
                  </a:solidFill>
                </a:rPr>
                <a:t>, МОЛНИЯ, ПОГОДА, ГОД, НАРЯД, ПОРТРЕТ,</a:t>
              </a:r>
            </a:p>
            <a:p>
              <a:pPr algn="ctr"/>
              <a:r>
                <a:rPr lang="ru-RU" sz="4000" b="1" dirty="0">
                  <a:solidFill>
                    <a:srgbClr val="0000CC"/>
                  </a:solidFill>
                </a:rPr>
                <a:t>ПОСТОВОЙ,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КУСТИСТЫЙ</a:t>
              </a:r>
            </a:p>
            <a:p>
              <a:pPr algn="ctr"/>
              <a:endParaRPr lang="ru-RU" sz="40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69968" y="803002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69046" y="5369861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52376" y="584366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>
                  <a:solidFill>
                    <a:srgbClr val="0000CC"/>
                  </a:solidFill>
                </a:rPr>
                <a:t>БРАТ,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О-ТЕЦ</a:t>
              </a:r>
              <a:r>
                <a:rPr lang="ru-RU" sz="4400" b="1" dirty="0">
                  <a:solidFill>
                    <a:srgbClr val="0000CC"/>
                  </a:solidFill>
                </a:rPr>
                <a:t>,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ПИСЬ-МО</a:t>
              </a:r>
              <a:r>
                <a:rPr lang="ru-RU" sz="4400" b="1" dirty="0">
                  <a:solidFill>
                    <a:srgbClr val="0000CC"/>
                  </a:solidFill>
                </a:rPr>
                <a:t>, </a:t>
              </a:r>
            </a:p>
            <a:p>
              <a:pPr algn="ctr"/>
              <a:r>
                <a:rPr lang="ru-RU" sz="4400" b="1" dirty="0">
                  <a:solidFill>
                    <a:srgbClr val="0000CC"/>
                  </a:solidFill>
                </a:rPr>
                <a:t>ДОЖДЬ,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МОЛ-НИ-Я</a:t>
              </a:r>
              <a:r>
                <a:rPr lang="ru-RU" sz="4400" b="1" dirty="0">
                  <a:solidFill>
                    <a:srgbClr val="0000CC"/>
                  </a:solidFill>
                </a:rPr>
                <a:t>, </a:t>
              </a:r>
              <a:endParaRPr lang="ru-RU" sz="44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ПО-ГО-ДА</a:t>
              </a:r>
              <a:r>
                <a:rPr lang="ru-RU" sz="4400" b="1" dirty="0">
                  <a:solidFill>
                    <a:srgbClr val="0000CC"/>
                  </a:solidFill>
                </a:rPr>
                <a:t>,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ГОД</a:t>
              </a:r>
              <a:r>
                <a:rPr lang="ru-RU" sz="4400" b="1" dirty="0">
                  <a:solidFill>
                    <a:srgbClr val="0000CC"/>
                  </a:solidFill>
                </a:rPr>
                <a:t>,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НА-РЯД</a:t>
              </a:r>
              <a:r>
                <a:rPr lang="ru-RU" sz="4400" b="1" dirty="0">
                  <a:solidFill>
                    <a:srgbClr val="0000CC"/>
                  </a:solidFill>
                </a:rPr>
                <a:t>,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ПОРТ-РЕТ, ПОС-ТО-ВОЙ</a:t>
              </a:r>
              <a:r>
                <a:rPr lang="ru-RU" sz="4400" b="1" dirty="0">
                  <a:solidFill>
                    <a:srgbClr val="0000CC"/>
                  </a:solidFill>
                </a:rPr>
                <a:t>, </a:t>
              </a:r>
              <a:endParaRPr lang="ru-RU" sz="44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КУС-ТИС-ТЫЙ</a:t>
              </a:r>
              <a:endParaRPr lang="ru-RU" sz="44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3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129" y="100614"/>
            <a:ext cx="5607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Море Гласных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177806" y="5563804"/>
            <a:ext cx="685776" cy="581502"/>
          </a:xfrm>
          <a:prstGeom prst="actionButtonHom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153" y="288758"/>
            <a:ext cx="3805518" cy="252167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pSp>
        <p:nvGrpSpPr>
          <p:cNvPr id="6" name="Группа 5"/>
          <p:cNvGrpSpPr/>
          <p:nvPr/>
        </p:nvGrpSpPr>
        <p:grpSpPr>
          <a:xfrm>
            <a:off x="4484992" y="952758"/>
            <a:ext cx="4378590" cy="859522"/>
            <a:chOff x="3678741" y="882315"/>
            <a:chExt cx="4796590" cy="5093368"/>
          </a:xfrm>
        </p:grpSpPr>
        <p:sp>
          <p:nvSpPr>
            <p:cNvPr id="7" name="Прямоугольник 6">
              <a:hlinkClick r:id="rId4" action="ppaction://hlinksldjump"/>
            </p:cNvPr>
            <p:cNvSpPr/>
            <p:nvPr/>
          </p:nvSpPr>
          <p:spPr>
            <a:xfrm>
              <a:off x="3817323" y="1169071"/>
              <a:ext cx="4501882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1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8" name="Рамка 7">
              <a:hlinkClick r:id="rId4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734301" y="2153425"/>
            <a:ext cx="4378590" cy="859522"/>
            <a:chOff x="3678741" y="882315"/>
            <a:chExt cx="4796590" cy="5093368"/>
          </a:xfrm>
        </p:grpSpPr>
        <p:sp>
          <p:nvSpPr>
            <p:cNvPr id="10" name="Прямоугольник 9">
              <a:hlinkClick r:id="rId5" action="ppaction://hlinksldjump"/>
            </p:cNvPr>
            <p:cNvSpPr/>
            <p:nvPr/>
          </p:nvSpPr>
          <p:spPr>
            <a:xfrm>
              <a:off x="3821727" y="1169071"/>
              <a:ext cx="4497480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2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1" name="Рамка 10">
              <a:hlinkClick r:id="rId5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2334677" y="4417875"/>
            <a:ext cx="4378590" cy="859522"/>
            <a:chOff x="3678741" y="882315"/>
            <a:chExt cx="4796590" cy="5093368"/>
          </a:xfrm>
        </p:grpSpPr>
        <p:sp>
          <p:nvSpPr>
            <p:cNvPr id="13" name="Прямоугольник 12">
              <a:hlinkClick r:id="rId6" action="ppaction://hlinksldjump"/>
            </p:cNvPr>
            <p:cNvSpPr/>
            <p:nvPr/>
          </p:nvSpPr>
          <p:spPr>
            <a:xfrm>
              <a:off x="3819586" y="1169071"/>
              <a:ext cx="4499619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4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4" name="Рамка 13">
              <a:hlinkClick r:id="rId6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1576321" y="5515413"/>
            <a:ext cx="4378590" cy="859522"/>
            <a:chOff x="3678741" y="882315"/>
            <a:chExt cx="4796590" cy="5093368"/>
          </a:xfrm>
        </p:grpSpPr>
        <p:sp>
          <p:nvSpPr>
            <p:cNvPr id="16" name="Прямоугольник 15">
              <a:hlinkClick r:id="rId7" action="ppaction://hlinksldjump"/>
            </p:cNvPr>
            <p:cNvSpPr/>
            <p:nvPr/>
          </p:nvSpPr>
          <p:spPr>
            <a:xfrm>
              <a:off x="3847760" y="1169071"/>
              <a:ext cx="4471445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5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7" name="Рамка 16">
              <a:hlinkClick r:id="rId7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3029617" y="3320337"/>
            <a:ext cx="4378590" cy="859522"/>
            <a:chOff x="3678741" y="882315"/>
            <a:chExt cx="4796590" cy="5093368"/>
          </a:xfrm>
        </p:grpSpPr>
        <p:sp>
          <p:nvSpPr>
            <p:cNvPr id="19" name="Прямоугольник 18">
              <a:hlinkClick r:id="rId8" action="ppaction://hlinksldjump"/>
            </p:cNvPr>
            <p:cNvSpPr/>
            <p:nvPr/>
          </p:nvSpPr>
          <p:spPr>
            <a:xfrm>
              <a:off x="3836141" y="1169071"/>
              <a:ext cx="4483066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3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20" name="Рамка 19">
              <a:hlinkClick r:id="rId8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523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80942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4.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Верно ли «деление»?</a:t>
              </a:r>
            </a:p>
            <a:p>
              <a:r>
                <a:rPr lang="ru-RU" sz="3200" b="1" i="1" dirty="0" smtClean="0">
                  <a:solidFill>
                    <a:srgbClr val="0000CC"/>
                  </a:solidFill>
                </a:rPr>
                <a:t>В </a:t>
              </a:r>
              <a:r>
                <a:rPr lang="ru-RU" sz="3200" b="1" i="1" dirty="0">
                  <a:solidFill>
                    <a:srgbClr val="0000CC"/>
                  </a:solidFill>
                </a:rPr>
                <a:t>каких словах дан разбор по слогам? Можно ли считать другой разбор правильным и почему</a:t>
              </a:r>
              <a:r>
                <a:rPr lang="ru-RU" sz="3200" b="1" i="1" dirty="0" smtClean="0">
                  <a:solidFill>
                    <a:srgbClr val="0000CC"/>
                  </a:solidFill>
                </a:rPr>
                <a:t>?</a:t>
              </a:r>
            </a:p>
            <a:p>
              <a:pPr algn="ctr"/>
              <a:endParaRPr lang="ru-RU" sz="3200" b="1" dirty="0">
                <a:solidFill>
                  <a:srgbClr val="0000CC"/>
                </a:solidFill>
              </a:endParaRPr>
            </a:p>
            <a:p>
              <a:pPr algn="ctr"/>
              <a:endParaRPr lang="ru-RU" sz="3200" b="1" dirty="0">
                <a:solidFill>
                  <a:srgbClr val="0000CC"/>
                </a:solidFill>
              </a:endParaRPr>
            </a:p>
            <a:p>
              <a:pPr algn="ctr"/>
              <a:endParaRPr lang="ru-RU" sz="3200" b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32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3200" b="1" dirty="0" smtClean="0">
                  <a:solidFill>
                    <a:srgbClr val="0000CC"/>
                  </a:solidFill>
                </a:rPr>
                <a:t> </a:t>
              </a:r>
            </a:p>
            <a:p>
              <a:pPr algn="ctr"/>
              <a:endParaRPr lang="ru-RU" sz="32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85801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757930"/>
              </p:ext>
            </p:extLst>
          </p:nvPr>
        </p:nvGraphicFramePr>
        <p:xfrm>
          <a:off x="1479898" y="3025779"/>
          <a:ext cx="4743450" cy="29352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371176"/>
                <a:gridCol w="2372274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</a:rPr>
                        <a:t>До-</a:t>
                      </a:r>
                      <a:r>
                        <a:rPr lang="ru-RU" sz="3600" b="1" dirty="0" err="1">
                          <a:solidFill>
                            <a:srgbClr val="0000CC"/>
                          </a:solidFill>
                          <a:effectLst/>
                        </a:rPr>
                        <a:t>мик</a:t>
                      </a: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</a:rPr>
                        <a:t/>
                      </a:r>
                      <a:br>
                        <a:rPr lang="ru-RU" sz="3600" b="1" dirty="0">
                          <a:solidFill>
                            <a:srgbClr val="0000CC"/>
                          </a:solidFill>
                          <a:effectLst/>
                        </a:rPr>
                      </a:b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</a:rPr>
                        <a:t>Ля-</a:t>
                      </a:r>
                      <a:r>
                        <a:rPr lang="ru-RU" sz="3600" b="1" dirty="0" err="1">
                          <a:solidFill>
                            <a:srgbClr val="0000CC"/>
                          </a:solidFill>
                          <a:effectLst/>
                        </a:rPr>
                        <a:t>гуш</a:t>
                      </a: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</a:rPr>
                        <a:t>-ка</a:t>
                      </a:r>
                      <a:endParaRPr lang="ru-RU" sz="2800" b="1" dirty="0">
                        <a:solidFill>
                          <a:srgbClr val="0000CC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</a:rPr>
                        <a:t>Ко-со-гор</a:t>
                      </a:r>
                      <a:br>
                        <a:rPr lang="ru-RU" sz="3600" b="1" dirty="0">
                          <a:solidFill>
                            <a:srgbClr val="0000CC"/>
                          </a:solidFill>
                          <a:effectLst/>
                        </a:rPr>
                      </a:b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</a:rPr>
                        <a:t>У-</a:t>
                      </a:r>
                      <a:r>
                        <a:rPr lang="ru-RU" sz="3600" b="1" dirty="0" err="1">
                          <a:solidFill>
                            <a:srgbClr val="0000CC"/>
                          </a:solidFill>
                          <a:effectLst/>
                        </a:rPr>
                        <a:t>лыб</a:t>
                      </a: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</a:rPr>
                        <a:t>-ка</a:t>
                      </a:r>
                      <a:endParaRPr lang="ru-RU" sz="2800" b="1" dirty="0">
                        <a:solidFill>
                          <a:srgbClr val="0000CC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err="1">
                          <a:solidFill>
                            <a:srgbClr val="0000CC"/>
                          </a:solidFill>
                          <a:effectLst/>
                        </a:rPr>
                        <a:t>Пы-ле-сос</a:t>
                      </a:r>
                      <a:endParaRPr lang="ru-RU" sz="28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</a:rPr>
                        <a:t>Дом-</a:t>
                      </a:r>
                      <a:r>
                        <a:rPr lang="ru-RU" sz="3600" b="1" dirty="0" err="1">
                          <a:solidFill>
                            <a:srgbClr val="0000CC"/>
                          </a:solidFill>
                          <a:effectLst/>
                        </a:rPr>
                        <a:t>ик</a:t>
                      </a:r>
                      <a:endParaRPr lang="ru-RU" sz="2800" b="1" dirty="0">
                        <a:solidFill>
                          <a:srgbClr val="0000CC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err="1">
                          <a:solidFill>
                            <a:srgbClr val="0000CC"/>
                          </a:solidFill>
                          <a:effectLst/>
                        </a:rPr>
                        <a:t>Лягуш</a:t>
                      </a: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</a:rPr>
                        <a:t>-к-а</a:t>
                      </a:r>
                      <a:endParaRPr lang="ru-RU" sz="2800" b="1" dirty="0">
                        <a:solidFill>
                          <a:srgbClr val="0000CC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</a:rPr>
                        <a:t>Кос-о-гор</a:t>
                      </a:r>
                      <a:endParaRPr lang="ru-RU" sz="2800" b="1" dirty="0">
                        <a:solidFill>
                          <a:srgbClr val="0000CC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</a:rPr>
                        <a:t>Улыб-к-а</a:t>
                      </a:r>
                      <a:endParaRPr lang="ru-RU" sz="2800" b="1" dirty="0">
                        <a:solidFill>
                          <a:srgbClr val="0000CC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</a:rPr>
                        <a:t>Пыл-е-</a:t>
                      </a:r>
                      <a:r>
                        <a:rPr lang="ru-RU" sz="3600" b="1" dirty="0" err="1">
                          <a:solidFill>
                            <a:srgbClr val="0000CC"/>
                          </a:solidFill>
                          <a:effectLst/>
                        </a:rPr>
                        <a:t>сос</a:t>
                      </a:r>
                      <a:endParaRPr lang="ru-RU" sz="28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pSp>
        <p:nvGrpSpPr>
          <p:cNvPr id="13" name="Группа 12"/>
          <p:cNvGrpSpPr/>
          <p:nvPr/>
        </p:nvGrpSpPr>
        <p:grpSpPr>
          <a:xfrm>
            <a:off x="733327" y="559183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В левом столбике слоговое деление, в правом – морфемное. Оба деления правильные.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7" name="Умножение 16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65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85220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u="sng" dirty="0">
                  <a:solidFill>
                    <a:srgbClr val="002060"/>
                  </a:solidFill>
                </a:rPr>
                <a:t>5. Ходом шахматного </a:t>
              </a:r>
              <a:r>
                <a:rPr lang="ru-RU" sz="3600" b="1" u="sng" dirty="0" smtClean="0">
                  <a:solidFill>
                    <a:srgbClr val="002060"/>
                  </a:solidFill>
                </a:rPr>
                <a:t>коня!</a:t>
              </a:r>
              <a:endParaRPr lang="ru-RU" sz="3600" b="1" u="sng" dirty="0">
                <a:solidFill>
                  <a:srgbClr val="002060"/>
                </a:solidFill>
              </a:endParaRPr>
            </a:p>
            <a:p>
              <a:r>
                <a:rPr lang="ru-RU" sz="3200" b="1" i="1" dirty="0">
                  <a:solidFill>
                    <a:srgbClr val="0000CC"/>
                  </a:solidFill>
                </a:rPr>
                <a:t>Начиная с одной клетки, прочтите ходом шахматного коня русскую пословицу</a:t>
              </a:r>
              <a:r>
                <a:rPr lang="ru-RU" sz="3200" b="1" i="1" dirty="0" smtClean="0">
                  <a:solidFill>
                    <a:srgbClr val="0000CC"/>
                  </a:solidFill>
                </a:rPr>
                <a:t>.</a:t>
              </a:r>
            </a:p>
            <a:p>
              <a:pPr algn="ctr"/>
              <a:endParaRPr lang="ru-RU" sz="3200" b="1" dirty="0">
                <a:solidFill>
                  <a:srgbClr val="0000CC"/>
                </a:solidFill>
              </a:endParaRPr>
            </a:p>
            <a:p>
              <a:pPr algn="ctr"/>
              <a:endParaRPr lang="ru-RU" sz="3200" b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3200" b="1" dirty="0">
                <a:solidFill>
                  <a:srgbClr val="0000CC"/>
                </a:solidFill>
              </a:endParaRPr>
            </a:p>
            <a:p>
              <a:pPr algn="ctr"/>
              <a:endParaRPr lang="ru-RU" sz="3200" b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3200" b="1" dirty="0">
                <a:solidFill>
                  <a:srgbClr val="0000CC"/>
                </a:solidFill>
              </a:endParaRPr>
            </a:p>
            <a:p>
              <a:pPr algn="ctr"/>
              <a:endParaRPr lang="ru-RU" sz="32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704020"/>
              </p:ext>
            </p:extLst>
          </p:nvPr>
        </p:nvGraphicFramePr>
        <p:xfrm>
          <a:off x="1343033" y="3018185"/>
          <a:ext cx="5019667" cy="2420089"/>
        </p:xfrm>
        <a:graphic>
          <a:graphicData uri="http://schemas.openxmlformats.org/drawingml/2006/table">
            <a:tbl>
              <a:tblPr firstRow="1" firstCol="1" bandRow="1"/>
              <a:tblGrid>
                <a:gridCol w="1068856"/>
                <a:gridCol w="929256"/>
                <a:gridCol w="986441"/>
                <a:gridCol w="1110903"/>
                <a:gridCol w="924211"/>
              </a:tblGrid>
              <a:tr h="5927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пить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рас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се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глу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7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свой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де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при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те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7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ум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ку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у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пой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бе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17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быть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и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ной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рять</a:t>
                      </a:r>
                      <a:r>
                        <a:rPr lang="ru-RU" sz="3200" b="1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ма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Умножение 16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63535" y="5399117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33327" y="587911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>
                  <a:solidFill>
                    <a:srgbClr val="0000CC"/>
                  </a:solidFill>
                </a:rPr>
                <a:t>В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умной беседе </a:t>
              </a:r>
              <a:r>
                <a:rPr lang="ru-RU" sz="4400" b="1" dirty="0">
                  <a:solidFill>
                    <a:srgbClr val="0000CC"/>
                  </a:solidFill>
                </a:rPr>
                <a:t>быть –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ума прикупить</a:t>
              </a:r>
              <a:r>
                <a:rPr lang="ru-RU" sz="4400" b="1" dirty="0">
                  <a:solidFill>
                    <a:srgbClr val="0000CC"/>
                  </a:solidFill>
                </a:rPr>
                <a:t>, в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глупой </a:t>
              </a:r>
              <a:r>
                <a:rPr lang="ru-RU" sz="4400" b="1" dirty="0">
                  <a:solidFill>
                    <a:srgbClr val="0000CC"/>
                  </a:solidFill>
                </a:rPr>
                <a:t>– и свой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растерять.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136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3470" y="146737"/>
            <a:ext cx="55805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Лес </a:t>
            </a:r>
            <a:r>
              <a:rPr lang="ru-RU" sz="4000" b="1" dirty="0">
                <a:solidFill>
                  <a:schemeClr val="bg1"/>
                </a:solidFill>
              </a:rPr>
              <a:t>Н</a:t>
            </a:r>
            <a:r>
              <a:rPr lang="ru-RU" sz="4000" b="1" dirty="0" smtClean="0">
                <a:solidFill>
                  <a:schemeClr val="bg1"/>
                </a:solidFill>
              </a:rPr>
              <a:t>епроизносимых согласных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918" y="146737"/>
            <a:ext cx="3859306" cy="2702859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pSp>
        <p:nvGrpSpPr>
          <p:cNvPr id="5" name="Группа 4"/>
          <p:cNvGrpSpPr/>
          <p:nvPr/>
        </p:nvGrpSpPr>
        <p:grpSpPr>
          <a:xfrm>
            <a:off x="4484992" y="1395809"/>
            <a:ext cx="4378590" cy="859522"/>
            <a:chOff x="3678741" y="882315"/>
            <a:chExt cx="4796590" cy="5093368"/>
          </a:xfrm>
        </p:grpSpPr>
        <p:sp>
          <p:nvSpPr>
            <p:cNvPr id="6" name="Прямоугольник 5">
              <a:hlinkClick r:id="rId3" action="ppaction://hlinksldjump"/>
            </p:cNvPr>
            <p:cNvSpPr/>
            <p:nvPr/>
          </p:nvSpPr>
          <p:spPr>
            <a:xfrm>
              <a:off x="3817323" y="1169071"/>
              <a:ext cx="4501882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1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7" name="Рамка 6">
              <a:hlinkClick r:id="rId3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734301" y="2489742"/>
            <a:ext cx="4378590" cy="859522"/>
            <a:chOff x="3678741" y="882315"/>
            <a:chExt cx="4796590" cy="5093368"/>
          </a:xfrm>
        </p:grpSpPr>
        <p:sp>
          <p:nvSpPr>
            <p:cNvPr id="9" name="Прямоугольник 8">
              <a:hlinkClick r:id="rId4" action="ppaction://hlinksldjump"/>
            </p:cNvPr>
            <p:cNvSpPr/>
            <p:nvPr/>
          </p:nvSpPr>
          <p:spPr>
            <a:xfrm>
              <a:off x="3821727" y="1169071"/>
              <a:ext cx="4497480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2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>
              <a:hlinkClick r:id="rId4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346193" y="4632695"/>
            <a:ext cx="4378590" cy="859522"/>
            <a:chOff x="3678741" y="882315"/>
            <a:chExt cx="4796590" cy="5093368"/>
          </a:xfrm>
        </p:grpSpPr>
        <p:sp>
          <p:nvSpPr>
            <p:cNvPr id="12" name="Прямоугольник 11">
              <a:hlinkClick r:id="rId5" action="ppaction://hlinksldjump"/>
            </p:cNvPr>
            <p:cNvSpPr/>
            <p:nvPr/>
          </p:nvSpPr>
          <p:spPr>
            <a:xfrm>
              <a:off x="3819586" y="1169071"/>
              <a:ext cx="4499619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4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3" name="Рамка 12">
              <a:hlinkClick r:id="rId5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545006" y="5682281"/>
            <a:ext cx="4378590" cy="859522"/>
            <a:chOff x="3678741" y="882315"/>
            <a:chExt cx="4796590" cy="5093368"/>
          </a:xfrm>
        </p:grpSpPr>
        <p:sp>
          <p:nvSpPr>
            <p:cNvPr id="15" name="Прямоугольник 14">
              <a:hlinkClick r:id="rId6" action="ppaction://hlinksldjump"/>
            </p:cNvPr>
            <p:cNvSpPr/>
            <p:nvPr/>
          </p:nvSpPr>
          <p:spPr>
            <a:xfrm>
              <a:off x="3847760" y="1169071"/>
              <a:ext cx="4471445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5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6" name="Рамка 15">
              <a:hlinkClick r:id="rId6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029617" y="3575448"/>
            <a:ext cx="4378590" cy="859522"/>
            <a:chOff x="3678741" y="882315"/>
            <a:chExt cx="4796590" cy="5093368"/>
          </a:xfrm>
        </p:grpSpPr>
        <p:sp>
          <p:nvSpPr>
            <p:cNvPr id="18" name="Прямоугольник 17">
              <a:hlinkClick r:id="rId7" action="ppaction://hlinksldjump"/>
            </p:cNvPr>
            <p:cNvSpPr/>
            <p:nvPr/>
          </p:nvSpPr>
          <p:spPr>
            <a:xfrm>
              <a:off x="3836141" y="1169071"/>
              <a:ext cx="4483066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3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9" name="Рамка 18">
              <a:hlinkClick r:id="rId7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20" name="Управляющая кнопка: домой 19">
            <a:hlinkClick r:id="rId8" action="ppaction://hlinksldjump" highlightClick="1"/>
          </p:cNvPr>
          <p:cNvSpPr/>
          <p:nvPr/>
        </p:nvSpPr>
        <p:spPr>
          <a:xfrm>
            <a:off x="8177806" y="5563804"/>
            <a:ext cx="685776" cy="581502"/>
          </a:xfrm>
          <a:prstGeom prst="actionButtonHom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52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58192" y="585259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2060"/>
                  </a:solidFill>
                </a:rPr>
                <a:t>1. Незаметные буквы!</a:t>
              </a:r>
            </a:p>
            <a:p>
              <a:r>
                <a:rPr lang="ru-RU" sz="3200" b="1" i="1" dirty="0">
                  <a:solidFill>
                    <a:srgbClr val="0000CC"/>
                  </a:solidFill>
                </a:rPr>
                <a:t>Н</a:t>
              </a:r>
              <a:r>
                <a:rPr lang="ru-RU" sz="3200" b="1" i="1" dirty="0" smtClean="0">
                  <a:solidFill>
                    <a:srgbClr val="0000CC"/>
                  </a:solidFill>
                </a:rPr>
                <a:t>азовите </a:t>
              </a:r>
              <a:r>
                <a:rPr lang="ru-RU" sz="3200" b="1" i="1" dirty="0">
                  <a:solidFill>
                    <a:srgbClr val="0000CC"/>
                  </a:solidFill>
                </a:rPr>
                <a:t>слова </a:t>
              </a:r>
              <a:endParaRPr lang="ru-RU" sz="3200" b="1" i="1" dirty="0" smtClean="0">
                <a:solidFill>
                  <a:srgbClr val="0000CC"/>
                </a:solidFill>
              </a:endParaRPr>
            </a:p>
            <a:p>
              <a:r>
                <a:rPr lang="ru-RU" sz="3200" b="1" i="1" dirty="0" smtClean="0">
                  <a:solidFill>
                    <a:srgbClr val="0000CC"/>
                  </a:solidFill>
                </a:rPr>
                <a:t>с непроизносимым согласным</a:t>
              </a:r>
              <a:r>
                <a:rPr lang="ru-RU" sz="3200" b="1" i="1" dirty="0">
                  <a:solidFill>
                    <a:srgbClr val="0000CC"/>
                  </a:solidFill>
                </a:rPr>
                <a:t>. </a:t>
              </a:r>
              <a:endParaRPr lang="ru-RU" sz="3200" b="1" i="1" dirty="0" smtClean="0">
                <a:solidFill>
                  <a:srgbClr val="0000CC"/>
                </a:solidFill>
              </a:endParaRPr>
            </a:p>
            <a:p>
              <a:endParaRPr lang="ru-RU" b="1" dirty="0" smtClean="0">
                <a:solidFill>
                  <a:srgbClr val="0000CC"/>
                </a:solidFill>
              </a:endParaRPr>
            </a:p>
            <a:p>
              <a:endParaRPr lang="ru-RU" sz="3600" b="1" dirty="0">
                <a:solidFill>
                  <a:srgbClr val="0000CC"/>
                </a:solidFill>
              </a:endParaRPr>
            </a:p>
            <a:p>
              <a:endParaRPr lang="ru-RU" sz="3600" b="1" dirty="0" smtClean="0">
                <a:solidFill>
                  <a:srgbClr val="0000CC"/>
                </a:solidFill>
              </a:endParaRPr>
            </a:p>
            <a:p>
              <a:endParaRPr lang="ru-RU" sz="3600" b="1" dirty="0">
                <a:solidFill>
                  <a:srgbClr val="0000CC"/>
                </a:solidFill>
              </a:endParaRPr>
            </a:p>
            <a:p>
              <a:endParaRPr lang="ru-RU" sz="3600" b="1" dirty="0" smtClean="0">
                <a:solidFill>
                  <a:srgbClr val="0000CC"/>
                </a:solidFill>
              </a:endParaRPr>
            </a:p>
            <a:p>
              <a:endParaRPr lang="ru-RU" sz="3600" b="1" dirty="0">
                <a:solidFill>
                  <a:srgbClr val="0000CC"/>
                </a:solidFill>
              </a:endParaRPr>
            </a:p>
            <a:p>
              <a:endParaRPr lang="ru-RU" sz="40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5" name="Скругленный прямоугольник 4"/>
          <p:cNvSpPr/>
          <p:nvPr/>
        </p:nvSpPr>
        <p:spPr>
          <a:xfrm>
            <a:off x="6161531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sp>
        <p:nvSpPr>
          <p:cNvPr id="11" name="Умножение 10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673298"/>
              </p:ext>
            </p:extLst>
          </p:nvPr>
        </p:nvGraphicFramePr>
        <p:xfrm>
          <a:off x="1642474" y="2433418"/>
          <a:ext cx="5915110" cy="3017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57555"/>
                <a:gridCol w="2957555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rgbClr val="0000CC"/>
                          </a:solidFill>
                        </a:rPr>
                        <a:t>ИНТЕРЕСНЫЙ</a:t>
                      </a:r>
                    </a:p>
                    <a:p>
                      <a:r>
                        <a:rPr lang="ru-RU" sz="3200" b="1" dirty="0" smtClean="0">
                          <a:solidFill>
                            <a:srgbClr val="0000CC"/>
                          </a:solidFill>
                        </a:rPr>
                        <a:t>МЕСТНЫЙ</a:t>
                      </a:r>
                    </a:p>
                    <a:p>
                      <a:r>
                        <a:rPr lang="ru-RU" sz="3200" b="1" dirty="0" smtClean="0">
                          <a:solidFill>
                            <a:srgbClr val="0000CC"/>
                          </a:solidFill>
                        </a:rPr>
                        <a:t>ЗВЁЗДНЫЙ</a:t>
                      </a:r>
                    </a:p>
                    <a:p>
                      <a:r>
                        <a:rPr lang="ru-RU" sz="3200" b="1" dirty="0" smtClean="0">
                          <a:solidFill>
                            <a:srgbClr val="0000CC"/>
                          </a:solidFill>
                        </a:rPr>
                        <a:t>ВКУСНЫЙ</a:t>
                      </a:r>
                    </a:p>
                    <a:p>
                      <a:r>
                        <a:rPr lang="ru-RU" sz="3200" b="1" dirty="0" smtClean="0">
                          <a:solidFill>
                            <a:srgbClr val="0000CC"/>
                          </a:solidFill>
                        </a:rPr>
                        <a:t>УЖАСНЫЙ</a:t>
                      </a:r>
                    </a:p>
                    <a:p>
                      <a:r>
                        <a:rPr lang="ru-RU" sz="3200" b="1" dirty="0" smtClean="0">
                          <a:solidFill>
                            <a:srgbClr val="0000CC"/>
                          </a:solidFill>
                        </a:rPr>
                        <a:t>ОПАСНЫЙ </a:t>
                      </a:r>
                      <a:endParaRPr lang="ru-RU" sz="3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rgbClr val="0000CC"/>
                          </a:solidFill>
                        </a:rPr>
                        <a:t>ЯСНЫЙ</a:t>
                      </a:r>
                    </a:p>
                    <a:p>
                      <a:r>
                        <a:rPr lang="ru-RU" sz="3200" b="1" dirty="0" smtClean="0">
                          <a:solidFill>
                            <a:srgbClr val="0000CC"/>
                          </a:solidFill>
                        </a:rPr>
                        <a:t>СОЛНЦЕ</a:t>
                      </a:r>
                    </a:p>
                    <a:p>
                      <a:r>
                        <a:rPr lang="ru-RU" sz="3200" b="1" dirty="0" smtClean="0">
                          <a:solidFill>
                            <a:srgbClr val="0000CC"/>
                          </a:solidFill>
                        </a:rPr>
                        <a:t>СЕРДЦЕ</a:t>
                      </a:r>
                    </a:p>
                    <a:p>
                      <a:r>
                        <a:rPr lang="ru-RU" sz="3200" b="1" dirty="0" smtClean="0">
                          <a:solidFill>
                            <a:srgbClr val="0000CC"/>
                          </a:solidFill>
                        </a:rPr>
                        <a:t>ЧУВСТВО</a:t>
                      </a:r>
                    </a:p>
                    <a:p>
                      <a:r>
                        <a:rPr lang="ru-RU" sz="3200" b="1" dirty="0" smtClean="0">
                          <a:solidFill>
                            <a:srgbClr val="0000CC"/>
                          </a:solidFill>
                        </a:rPr>
                        <a:t>ГИГАНТСКИЙ</a:t>
                      </a:r>
                    </a:p>
                    <a:p>
                      <a:r>
                        <a:rPr lang="ru-RU" sz="3200" b="1" dirty="0" smtClean="0">
                          <a:solidFill>
                            <a:srgbClr val="0000CC"/>
                          </a:solidFill>
                        </a:rPr>
                        <a:t>КАПУСТНЫЙ</a:t>
                      </a: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4" name="Группа 23"/>
          <p:cNvGrpSpPr/>
          <p:nvPr/>
        </p:nvGrpSpPr>
        <p:grpSpPr>
          <a:xfrm>
            <a:off x="1401537" y="2959181"/>
            <a:ext cx="3310488" cy="2252875"/>
            <a:chOff x="1523686" y="3198063"/>
            <a:chExt cx="3310488" cy="2252875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1523686" y="3258002"/>
              <a:ext cx="468283" cy="796471"/>
              <a:chOff x="-7477828" y="1530445"/>
              <a:chExt cx="551444" cy="1099223"/>
            </a:xfrm>
          </p:grpSpPr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477828" y="1530445"/>
                <a:ext cx="551444" cy="466889"/>
              </a:xfrm>
              <a:prstGeom prst="rect">
                <a:avLst/>
              </a:prstGeom>
            </p:spPr>
          </p:pic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477828" y="2162779"/>
                <a:ext cx="551444" cy="466889"/>
              </a:xfrm>
              <a:prstGeom prst="rect">
                <a:avLst/>
              </a:prstGeom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477828" y="2162779"/>
                <a:ext cx="551444" cy="466889"/>
              </a:xfrm>
              <a:prstGeom prst="rect">
                <a:avLst/>
              </a:prstGeom>
            </p:spPr>
          </p:pic>
        </p:grpSp>
        <p:grpSp>
          <p:nvGrpSpPr>
            <p:cNvPr id="16" name="Группа 15"/>
            <p:cNvGrpSpPr/>
            <p:nvPr/>
          </p:nvGrpSpPr>
          <p:grpSpPr>
            <a:xfrm>
              <a:off x="4339038" y="3198063"/>
              <a:ext cx="468283" cy="796471"/>
              <a:chOff x="-7477828" y="1530445"/>
              <a:chExt cx="551444" cy="1099223"/>
            </a:xfrm>
          </p:grpSpPr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477828" y="1530445"/>
                <a:ext cx="551444" cy="466889"/>
              </a:xfrm>
              <a:prstGeom prst="rect">
                <a:avLst/>
              </a:prstGeom>
            </p:spPr>
          </p:pic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477828" y="2162779"/>
                <a:ext cx="551444" cy="466889"/>
              </a:xfrm>
              <a:prstGeom prst="rect">
                <a:avLst/>
              </a:prstGeom>
            </p:spPr>
          </p:pic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477828" y="2162779"/>
                <a:ext cx="551444" cy="466889"/>
              </a:xfrm>
              <a:prstGeom prst="rect">
                <a:avLst/>
              </a:prstGeom>
            </p:spPr>
          </p:pic>
        </p:grpSp>
        <p:grpSp>
          <p:nvGrpSpPr>
            <p:cNvPr id="20" name="Группа 19"/>
            <p:cNvGrpSpPr/>
            <p:nvPr/>
          </p:nvGrpSpPr>
          <p:grpSpPr>
            <a:xfrm>
              <a:off x="4365887" y="4205685"/>
              <a:ext cx="468287" cy="1245253"/>
              <a:chOff x="-7477829" y="1530446"/>
              <a:chExt cx="551448" cy="1718595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477825" y="1530446"/>
                <a:ext cx="551444" cy="466890"/>
              </a:xfrm>
              <a:prstGeom prst="rect">
                <a:avLst/>
              </a:prstGeom>
            </p:spPr>
          </p:pic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477828" y="2162779"/>
                <a:ext cx="551444" cy="466889"/>
              </a:xfrm>
              <a:prstGeom prst="rect">
                <a:avLst/>
              </a:prstGeom>
            </p:spPr>
          </p:pic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477829" y="2782152"/>
                <a:ext cx="551444" cy="46688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4294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77199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2.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Загадки произношения!</a:t>
              </a:r>
            </a:p>
            <a:p>
              <a:r>
                <a:rPr lang="ru-RU" sz="3200" b="1" i="1" dirty="0" smtClean="0">
                  <a:solidFill>
                    <a:srgbClr val="0000CC"/>
                  </a:solidFill>
                </a:rPr>
                <a:t>Запишите слова по их транскрипции. Сколько вариантов слов может быть и почему?</a:t>
              </a:r>
            </a:p>
            <a:p>
              <a:pPr lvl="3"/>
              <a:r>
                <a:rPr lang="ru-RU" sz="40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кур</a:t>
              </a:r>
              <a:r>
                <a:rPr lang="en-US" sz="40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ица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] </a:t>
              </a:r>
            </a:p>
            <a:p>
              <a:pPr lvl="3"/>
              <a:r>
                <a:rPr lang="ru-RU" sz="40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д</a:t>
              </a:r>
              <a:r>
                <a:rPr lang="en-US" sz="40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ив</a:t>
              </a:r>
              <a:r>
                <a:rPr lang="en-US" sz="40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ица</a:t>
              </a:r>
              <a:r>
                <a:rPr lang="ru-RU" sz="4000" b="1" dirty="0">
                  <a:solidFill>
                    <a:srgbClr val="0000CC"/>
                  </a:solidFill>
                </a:rPr>
                <a:t>] </a:t>
              </a:r>
            </a:p>
            <a:p>
              <a:pPr lvl="3"/>
              <a:r>
                <a:rPr lang="ru-RU" sz="4000" b="1" dirty="0">
                  <a:solidFill>
                    <a:srgbClr val="0000CC"/>
                  </a:solidFill>
                </a:rPr>
                <a:t>[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п</a:t>
              </a:r>
              <a:r>
                <a:rPr lang="en-US" sz="40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ир</a:t>
              </a:r>
              <a:r>
                <a:rPr lang="en-US" sz="40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инос</a:t>
              </a:r>
              <a:r>
                <a:rPr lang="en-US" sz="40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ица</a:t>
              </a:r>
              <a:r>
                <a:rPr lang="ru-RU" sz="4000" b="1" dirty="0">
                  <a:solidFill>
                    <a:srgbClr val="0000CC"/>
                  </a:solidFill>
                </a:rPr>
                <a:t>] </a:t>
              </a:r>
            </a:p>
            <a:p>
              <a:pPr lvl="3"/>
              <a:r>
                <a:rPr lang="ru-RU" sz="4000" b="1" dirty="0">
                  <a:solidFill>
                    <a:srgbClr val="0000CC"/>
                  </a:solidFill>
                </a:rPr>
                <a:t>[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луч</a:t>
              </a:r>
              <a:r>
                <a:rPr lang="en-US" sz="40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ица</a:t>
              </a:r>
              <a:r>
                <a:rPr lang="ru-RU" sz="4000" b="1" dirty="0">
                  <a:solidFill>
                    <a:srgbClr val="0000CC"/>
                  </a:solidFill>
                </a:rPr>
                <a:t>] </a:t>
              </a:r>
            </a:p>
            <a:p>
              <a:pPr lvl="3"/>
              <a:r>
                <a:rPr lang="ru-RU" sz="4000" b="1" dirty="0">
                  <a:solidFill>
                    <a:srgbClr val="0000CC"/>
                  </a:solidFill>
                </a:rPr>
                <a:t>[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вад</a:t>
              </a:r>
              <a:r>
                <a:rPr lang="en-US" sz="40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ица</a:t>
              </a:r>
              <a:r>
                <a:rPr lang="ru-RU" sz="4000" b="1" dirty="0">
                  <a:solidFill>
                    <a:srgbClr val="0000CC"/>
                  </a:solidFill>
                </a:rPr>
                <a:t>] </a:t>
              </a: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89216" y="537473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65915" y="577199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2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Это слова – омофоны. </a:t>
              </a:r>
            </a:p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–ТЬСЯ в глаголах даёт звук </a:t>
              </a:r>
              <a:r>
                <a:rPr lang="en-US" sz="36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ЦА</a:t>
              </a:r>
              <a:r>
                <a:rPr lang="en-US" sz="3600" b="1" dirty="0" smtClean="0">
                  <a:solidFill>
                    <a:srgbClr val="0000CC"/>
                  </a:solidFill>
                </a:rPr>
                <a:t>].</a:t>
              </a:r>
            </a:p>
            <a:p>
              <a:r>
                <a:rPr lang="ru-RU" sz="36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кур</a:t>
              </a:r>
              <a:r>
                <a:rPr lang="en-US" sz="36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3600" b="1" dirty="0" err="1" smtClean="0">
                  <a:solidFill>
                    <a:srgbClr val="0000CC"/>
                  </a:solidFill>
                </a:rPr>
                <a:t>ица</a:t>
              </a:r>
              <a:r>
                <a:rPr lang="ru-RU" sz="3600" b="1" dirty="0">
                  <a:solidFill>
                    <a:srgbClr val="0000CC"/>
                  </a:solidFill>
                </a:rPr>
                <a:t>] 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Курица </a:t>
              </a:r>
              <a:r>
                <a:rPr lang="ru-RU" sz="3600" b="1" dirty="0">
                  <a:solidFill>
                    <a:srgbClr val="0000CC"/>
                  </a:solidFill>
                </a:rPr>
                <a:t>– 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курится </a:t>
              </a:r>
              <a:endParaRPr lang="ru-RU" sz="3600" b="1" dirty="0">
                <a:solidFill>
                  <a:srgbClr val="0000CC"/>
                </a:solidFill>
              </a:endParaRPr>
            </a:p>
            <a:p>
              <a:r>
                <a:rPr lang="ru-RU" sz="3600" b="1" dirty="0">
                  <a:solidFill>
                    <a:srgbClr val="0000CC"/>
                  </a:solidFill>
                </a:rPr>
                <a:t>[</a:t>
              </a:r>
              <a:r>
                <a:rPr lang="ru-RU" sz="3600" b="1" dirty="0" err="1" smtClean="0">
                  <a:solidFill>
                    <a:srgbClr val="0000CC"/>
                  </a:solidFill>
                </a:rPr>
                <a:t>д'ив'ица</a:t>
              </a:r>
              <a:r>
                <a:rPr lang="ru-RU" sz="3600" b="1" dirty="0">
                  <a:solidFill>
                    <a:srgbClr val="0000CC"/>
                  </a:solidFill>
                </a:rPr>
                <a:t>] Девица – дивиться</a:t>
              </a:r>
            </a:p>
            <a:p>
              <a:r>
                <a:rPr lang="ru-RU" sz="3600" b="1" dirty="0">
                  <a:solidFill>
                    <a:srgbClr val="0000CC"/>
                  </a:solidFill>
                </a:rPr>
                <a:t>[</a:t>
              </a:r>
              <a:r>
                <a:rPr lang="ru-RU" sz="3600" b="1" dirty="0" err="1">
                  <a:solidFill>
                    <a:srgbClr val="0000CC"/>
                  </a:solidFill>
                </a:rPr>
                <a:t>п'ир'инос'ица</a:t>
              </a:r>
              <a:r>
                <a:rPr lang="ru-RU" sz="3600" b="1" dirty="0">
                  <a:solidFill>
                    <a:srgbClr val="0000CC"/>
                  </a:solidFill>
                </a:rPr>
                <a:t>] Переносица – переноситься</a:t>
              </a:r>
            </a:p>
            <a:p>
              <a:r>
                <a:rPr lang="ru-RU" sz="3600" b="1" dirty="0">
                  <a:solidFill>
                    <a:srgbClr val="0000CC"/>
                  </a:solidFill>
                </a:rPr>
                <a:t>[</a:t>
              </a:r>
              <a:r>
                <a:rPr lang="ru-RU" sz="3600" b="1" dirty="0" err="1">
                  <a:solidFill>
                    <a:srgbClr val="0000CC"/>
                  </a:solidFill>
                </a:rPr>
                <a:t>луч'ица</a:t>
              </a:r>
              <a:r>
                <a:rPr lang="ru-RU" sz="3600" b="1" dirty="0">
                  <a:solidFill>
                    <a:srgbClr val="0000CC"/>
                  </a:solidFill>
                </a:rPr>
                <a:t>] Лучица – лучиться</a:t>
              </a:r>
            </a:p>
            <a:p>
              <a:r>
                <a:rPr lang="ru-RU" sz="3600" b="1" dirty="0">
                  <a:solidFill>
                    <a:srgbClr val="0000CC"/>
                  </a:solidFill>
                </a:rPr>
                <a:t>[</a:t>
              </a:r>
              <a:r>
                <a:rPr lang="ru-RU" sz="3600" b="1" dirty="0" err="1" smtClean="0">
                  <a:solidFill>
                    <a:srgbClr val="0000CC"/>
                  </a:solidFill>
                </a:rPr>
                <a:t>вад’ица</a:t>
              </a:r>
              <a:r>
                <a:rPr lang="ru-RU" sz="3600" b="1" dirty="0">
                  <a:solidFill>
                    <a:srgbClr val="0000CC"/>
                  </a:solidFill>
                </a:rPr>
                <a:t>] Водица - водиться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4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69086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3.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«Покажите» не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слыши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мое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!</a:t>
              </a:r>
            </a:p>
            <a:p>
              <a:r>
                <a:rPr lang="ru-RU" sz="3600" b="1" i="1" dirty="0" smtClean="0">
                  <a:solidFill>
                    <a:srgbClr val="0000CC"/>
                  </a:solidFill>
                </a:rPr>
                <a:t>Докажите</a:t>
              </a:r>
              <a:r>
                <a:rPr lang="ru-RU" sz="3600" b="1" i="1" dirty="0">
                  <a:solidFill>
                    <a:srgbClr val="0000CC"/>
                  </a:solidFill>
                </a:rPr>
                <a:t>, что в приведённых ниже словах есть непроизносимые согласные.</a:t>
              </a:r>
            </a:p>
            <a:p>
              <a:pPr algn="ctr"/>
              <a:r>
                <a:rPr lang="ru-RU" sz="4600" b="1" dirty="0" smtClean="0">
                  <a:solidFill>
                    <a:srgbClr val="0000CC"/>
                  </a:solidFill>
                </a:rPr>
                <a:t>Праздник, поздно, </a:t>
              </a:r>
              <a:r>
                <a:rPr lang="ru-RU" sz="4600" b="1" dirty="0">
                  <a:solidFill>
                    <a:srgbClr val="0000CC"/>
                  </a:solidFill>
                </a:rPr>
                <a:t>здравствуйте, счастливый, вестник, </a:t>
              </a:r>
              <a:r>
                <a:rPr lang="ru-RU" sz="4600" b="1" dirty="0" smtClean="0">
                  <a:solidFill>
                    <a:srgbClr val="0000CC"/>
                  </a:solidFill>
                </a:rPr>
                <a:t>областной.</a:t>
              </a:r>
            </a:p>
            <a:p>
              <a:pPr algn="ctr"/>
              <a:endParaRPr lang="ru-RU" sz="24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76182" y="5399395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27815" y="550036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6213"/>
              <a:r>
                <a:rPr lang="ru-RU" sz="4400" b="1" dirty="0" smtClean="0">
                  <a:solidFill>
                    <a:srgbClr val="0000CC"/>
                  </a:solidFill>
                </a:rPr>
                <a:t>Праздник – празден, </a:t>
              </a:r>
            </a:p>
            <a:p>
              <a:pPr marL="176213"/>
              <a:r>
                <a:rPr lang="ru-RU" sz="4400" b="1" dirty="0" smtClean="0">
                  <a:solidFill>
                    <a:srgbClr val="0000CC"/>
                  </a:solidFill>
                </a:rPr>
                <a:t>поздно – опоздать, </a:t>
              </a:r>
            </a:p>
            <a:p>
              <a:pPr marL="176213"/>
              <a:r>
                <a:rPr lang="ru-RU" sz="4400" b="1" dirty="0" smtClean="0">
                  <a:solidFill>
                    <a:srgbClr val="0000CC"/>
                  </a:solidFill>
                </a:rPr>
                <a:t>здравствуйте – здравие, </a:t>
              </a:r>
            </a:p>
            <a:p>
              <a:pPr marL="176213"/>
              <a:r>
                <a:rPr lang="ru-RU" sz="4400" b="1" dirty="0" smtClean="0">
                  <a:solidFill>
                    <a:srgbClr val="0000CC"/>
                  </a:solidFill>
                </a:rPr>
                <a:t>счастливый – счастье, </a:t>
              </a:r>
            </a:p>
            <a:p>
              <a:pPr marL="176213"/>
              <a:r>
                <a:rPr lang="ru-RU" sz="4400" b="1" dirty="0" smtClean="0">
                  <a:solidFill>
                    <a:srgbClr val="0000CC"/>
                  </a:solidFill>
                </a:rPr>
                <a:t>вестник – вести, </a:t>
              </a:r>
            </a:p>
            <a:p>
              <a:pPr marL="176213"/>
              <a:r>
                <a:rPr lang="ru-RU" sz="4400" b="1" dirty="0" smtClean="0">
                  <a:solidFill>
                    <a:srgbClr val="0000CC"/>
                  </a:solidFill>
                </a:rPr>
                <a:t>областной – области.</a:t>
              </a:r>
              <a:endParaRPr lang="ru-RU" sz="44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89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77199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900" b="1" u="sng" dirty="0" smtClean="0">
                  <a:solidFill>
                    <a:srgbClr val="002060"/>
                  </a:solidFill>
                </a:rPr>
                <a:t>4. «Лингвистический квинтет»! </a:t>
              </a:r>
            </a:p>
            <a:p>
              <a:pPr algn="ctr"/>
              <a:r>
                <a:rPr lang="ru-RU" sz="3600" b="1" i="1" dirty="0" smtClean="0">
                  <a:solidFill>
                    <a:srgbClr val="0000CC"/>
                  </a:solidFill>
                </a:rPr>
                <a:t>В чём смысл записи? </a:t>
              </a:r>
              <a:endParaRPr lang="en-US" sz="3600" b="1" i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3200" b="1" i="1" dirty="0" smtClean="0">
                  <a:solidFill>
                    <a:srgbClr val="0000CC"/>
                  </a:solidFill>
                </a:rPr>
                <a:t>(лат.</a:t>
              </a:r>
              <a:r>
                <a:rPr lang="en-US" sz="3200" b="1" i="1" dirty="0" smtClean="0">
                  <a:solidFill>
                    <a:srgbClr val="0000CC"/>
                  </a:solidFill>
                </a:rPr>
                <a:t> </a:t>
              </a:r>
              <a:r>
                <a:rPr lang="en-US" sz="3200" b="1" i="1" dirty="0" err="1" smtClean="0">
                  <a:solidFill>
                    <a:srgbClr val="0000CC"/>
                  </a:solidFill>
                </a:rPr>
                <a:t>quintus</a:t>
              </a:r>
              <a:r>
                <a:rPr lang="ru-RU" sz="3200" b="1" i="1" dirty="0" smtClean="0">
                  <a:solidFill>
                    <a:srgbClr val="0000CC"/>
                  </a:solidFill>
                </a:rPr>
                <a:t> – «пятый»)</a:t>
              </a:r>
            </a:p>
            <a:p>
              <a:pPr algn="ctr"/>
              <a:endParaRPr lang="ru-RU" sz="1600" b="1" i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4000" b="1" dirty="0">
                <a:solidFill>
                  <a:srgbClr val="0000CC"/>
                </a:solidFill>
              </a:endParaRPr>
            </a:p>
            <a:p>
              <a:pPr algn="ctr"/>
              <a:endParaRPr lang="en-US" sz="4000" b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54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Составьте свой «Квинтет СН».</a:t>
              </a:r>
              <a:endParaRPr lang="en-US" sz="4000" b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40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82585" y="5385984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53" y="2629261"/>
            <a:ext cx="4554393" cy="2249552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765915" y="577199"/>
            <a:ext cx="7402192" cy="5654842"/>
            <a:chOff x="-6259212" y="808213"/>
            <a:chExt cx="7402192" cy="5654842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-6259212" y="808213"/>
              <a:ext cx="7402192" cy="5654842"/>
              <a:chOff x="3678741" y="882315"/>
              <a:chExt cx="4796590" cy="5093368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3817323" y="1068432"/>
                <a:ext cx="4501882" cy="4764322"/>
              </a:xfrm>
              <a:prstGeom prst="rect">
                <a:avLst/>
              </a:prstGeom>
              <a:solidFill>
                <a:srgbClr val="FFFFB7"/>
              </a:solidFill>
              <a:ln>
                <a:solidFill>
                  <a:srgbClr val="FFFF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 smtClean="0">
                  <a:solidFill>
                    <a:srgbClr val="0000CC"/>
                  </a:solidFill>
                </a:endParaRPr>
              </a:p>
            </p:txBody>
          </p:sp>
          <p:sp>
            <p:nvSpPr>
              <p:cNvPr id="15" name="Рамка 14"/>
              <p:cNvSpPr/>
              <p:nvPr/>
            </p:nvSpPr>
            <p:spPr>
              <a:xfrm>
                <a:off x="3678741" y="882315"/>
                <a:ext cx="4796590" cy="5093368"/>
              </a:xfrm>
              <a:prstGeom prst="frame">
                <a:avLst>
                  <a:gd name="adj1" fmla="val 4956"/>
                </a:avLst>
              </a:prstGeom>
              <a:solidFill>
                <a:srgbClr val="0000CC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divo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b="1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6332" y="1829488"/>
              <a:ext cx="6596431" cy="3391354"/>
            </a:xfrm>
            <a:prstGeom prst="rect">
              <a:avLst/>
            </a:prstGeom>
          </p:spPr>
        </p:pic>
      </p:grpSp>
      <p:sp>
        <p:nvSpPr>
          <p:cNvPr id="16" name="Умножение 15">
            <a:hlinkClick r:id="rId4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21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77199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900" b="1" u="sng" dirty="0">
                  <a:solidFill>
                    <a:srgbClr val="002060"/>
                  </a:solidFill>
                </a:rPr>
                <a:t>5. </a:t>
              </a:r>
              <a:r>
                <a:rPr lang="ru-RU" sz="3900" b="1" u="sng" dirty="0" smtClean="0">
                  <a:solidFill>
                    <a:srgbClr val="002060"/>
                  </a:solidFill>
                </a:rPr>
                <a:t>«Лингвистический квинтет»! </a:t>
              </a:r>
            </a:p>
            <a:p>
              <a:pPr algn="ctr"/>
              <a:r>
                <a:rPr lang="ru-RU" sz="3600" b="1" i="1" dirty="0" smtClean="0">
                  <a:solidFill>
                    <a:srgbClr val="0000CC"/>
                  </a:solidFill>
                </a:rPr>
                <a:t>В чём смысл записи? </a:t>
              </a:r>
              <a:endParaRPr lang="en-US" sz="3600" b="1" i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3200" b="1" i="1" dirty="0" smtClean="0">
                  <a:solidFill>
                    <a:srgbClr val="0000CC"/>
                  </a:solidFill>
                </a:rPr>
                <a:t>(лат.</a:t>
              </a:r>
              <a:r>
                <a:rPr lang="en-US" sz="3200" b="1" i="1" dirty="0" smtClean="0">
                  <a:solidFill>
                    <a:srgbClr val="0000CC"/>
                  </a:solidFill>
                </a:rPr>
                <a:t> </a:t>
              </a:r>
              <a:r>
                <a:rPr lang="en-US" sz="3200" b="1" i="1" dirty="0" err="1" smtClean="0">
                  <a:solidFill>
                    <a:srgbClr val="0000CC"/>
                  </a:solidFill>
                </a:rPr>
                <a:t>quintus</a:t>
              </a:r>
              <a:r>
                <a:rPr lang="ru-RU" sz="3200" b="1" i="1" dirty="0" smtClean="0">
                  <a:solidFill>
                    <a:srgbClr val="0000CC"/>
                  </a:solidFill>
                </a:rPr>
                <a:t> – «пятый»)</a:t>
              </a:r>
            </a:p>
            <a:p>
              <a:pPr algn="ctr"/>
              <a:endParaRPr lang="ru-RU" sz="4800" b="1" dirty="0">
                <a:solidFill>
                  <a:srgbClr val="0000CC"/>
                </a:solidFill>
              </a:endParaRPr>
            </a:p>
            <a:p>
              <a:pPr algn="ctr"/>
              <a:endParaRPr lang="en-US" sz="4000" b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54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Составьте свой «Квинтет 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СТН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».</a:t>
              </a:r>
              <a:endParaRPr lang="en-US" sz="4000" b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40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82585" y="5395934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53" y="2629261"/>
            <a:ext cx="4554393" cy="2249552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733327" y="550036"/>
            <a:ext cx="7402192" cy="5654842"/>
            <a:chOff x="-6259212" y="808213"/>
            <a:chExt cx="7402192" cy="5654842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-6259212" y="808213"/>
              <a:ext cx="7402192" cy="5654842"/>
              <a:chOff x="3678741" y="882315"/>
              <a:chExt cx="4796590" cy="5093368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3817323" y="1068432"/>
                <a:ext cx="4501882" cy="4764322"/>
              </a:xfrm>
              <a:prstGeom prst="rect">
                <a:avLst/>
              </a:prstGeom>
              <a:solidFill>
                <a:srgbClr val="FFFFB7"/>
              </a:solidFill>
              <a:ln>
                <a:solidFill>
                  <a:srgbClr val="FFFF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 smtClean="0">
                  <a:solidFill>
                    <a:srgbClr val="0000CC"/>
                  </a:solidFill>
                </a:endParaRPr>
              </a:p>
            </p:txBody>
          </p:sp>
          <p:sp>
            <p:nvSpPr>
              <p:cNvPr id="15" name="Рамка 14"/>
              <p:cNvSpPr/>
              <p:nvPr/>
            </p:nvSpPr>
            <p:spPr>
              <a:xfrm>
                <a:off x="3678741" y="882315"/>
                <a:ext cx="4796590" cy="5093368"/>
              </a:xfrm>
              <a:prstGeom prst="frame">
                <a:avLst>
                  <a:gd name="adj1" fmla="val 4956"/>
                </a:avLst>
              </a:prstGeom>
              <a:solidFill>
                <a:srgbClr val="0000CC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divo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b="1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6332" y="1871447"/>
              <a:ext cx="6596431" cy="3307436"/>
            </a:xfrm>
            <a:prstGeom prst="rect">
              <a:avLst/>
            </a:prstGeom>
          </p:spPr>
        </p:pic>
      </p:grpSp>
      <p:sp>
        <p:nvSpPr>
          <p:cNvPr id="16" name="Умножение 15">
            <a:hlinkClick r:id="rId4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88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108760"/>
            <a:ext cx="571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Лес Мягких согласных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77" y="108760"/>
            <a:ext cx="3845859" cy="268941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pSp>
        <p:nvGrpSpPr>
          <p:cNvPr id="5" name="Группа 4"/>
          <p:cNvGrpSpPr/>
          <p:nvPr/>
        </p:nvGrpSpPr>
        <p:grpSpPr>
          <a:xfrm>
            <a:off x="4484992" y="952758"/>
            <a:ext cx="4378590" cy="859522"/>
            <a:chOff x="3678741" y="882315"/>
            <a:chExt cx="4796590" cy="5093368"/>
          </a:xfrm>
        </p:grpSpPr>
        <p:sp>
          <p:nvSpPr>
            <p:cNvPr id="6" name="Прямоугольник 5">
              <a:hlinkClick r:id="rId3" action="ppaction://hlinksldjump"/>
            </p:cNvPr>
            <p:cNvSpPr/>
            <p:nvPr/>
          </p:nvSpPr>
          <p:spPr>
            <a:xfrm>
              <a:off x="3817323" y="1169071"/>
              <a:ext cx="4501882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1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7" name="Рамка 6">
              <a:hlinkClick r:id="rId3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734301" y="2153425"/>
            <a:ext cx="4378590" cy="859522"/>
            <a:chOff x="3678741" y="882315"/>
            <a:chExt cx="4796590" cy="5093368"/>
          </a:xfrm>
        </p:grpSpPr>
        <p:sp>
          <p:nvSpPr>
            <p:cNvPr id="9" name="Прямоугольник 8">
              <a:hlinkClick r:id="rId4" action="ppaction://hlinksldjump"/>
            </p:cNvPr>
            <p:cNvSpPr/>
            <p:nvPr/>
          </p:nvSpPr>
          <p:spPr>
            <a:xfrm>
              <a:off x="3821727" y="1169071"/>
              <a:ext cx="4497480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2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>
              <a:hlinkClick r:id="rId4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334677" y="4417875"/>
            <a:ext cx="4378590" cy="859522"/>
            <a:chOff x="3678741" y="882315"/>
            <a:chExt cx="4796590" cy="5093368"/>
          </a:xfrm>
        </p:grpSpPr>
        <p:sp>
          <p:nvSpPr>
            <p:cNvPr id="12" name="Прямоугольник 11">
              <a:hlinkClick r:id="rId5" action="ppaction://hlinksldjump"/>
            </p:cNvPr>
            <p:cNvSpPr/>
            <p:nvPr/>
          </p:nvSpPr>
          <p:spPr>
            <a:xfrm>
              <a:off x="3819586" y="1169071"/>
              <a:ext cx="4499619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4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3" name="Рамка 12">
              <a:hlinkClick r:id="rId5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576321" y="5515413"/>
            <a:ext cx="4378590" cy="859522"/>
            <a:chOff x="3678741" y="882315"/>
            <a:chExt cx="4796590" cy="5093368"/>
          </a:xfrm>
        </p:grpSpPr>
        <p:sp>
          <p:nvSpPr>
            <p:cNvPr id="15" name="Прямоугольник 14">
              <a:hlinkClick r:id="rId6" action="ppaction://hlinksldjump"/>
            </p:cNvPr>
            <p:cNvSpPr/>
            <p:nvPr/>
          </p:nvSpPr>
          <p:spPr>
            <a:xfrm>
              <a:off x="3847760" y="1169071"/>
              <a:ext cx="4471445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5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6" name="Рамка 15">
              <a:hlinkClick r:id="rId6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029617" y="3320337"/>
            <a:ext cx="4378590" cy="859522"/>
            <a:chOff x="3678741" y="882315"/>
            <a:chExt cx="4796590" cy="5093368"/>
          </a:xfrm>
        </p:grpSpPr>
        <p:sp>
          <p:nvSpPr>
            <p:cNvPr id="18" name="Прямоугольник 17">
              <a:hlinkClick r:id="rId7" action="ppaction://hlinksldjump"/>
            </p:cNvPr>
            <p:cNvSpPr/>
            <p:nvPr/>
          </p:nvSpPr>
          <p:spPr>
            <a:xfrm>
              <a:off x="3836141" y="1169071"/>
              <a:ext cx="4483066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3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9" name="Рамка 18">
              <a:hlinkClick r:id="rId7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20" name="Управляющая кнопка: домой 19">
            <a:hlinkClick r:id="rId8" action="ppaction://hlinksldjump" highlightClick="1"/>
          </p:cNvPr>
          <p:cNvSpPr/>
          <p:nvPr/>
        </p:nvSpPr>
        <p:spPr>
          <a:xfrm>
            <a:off x="8177806" y="5563804"/>
            <a:ext cx="685776" cy="581502"/>
          </a:xfrm>
          <a:prstGeom prst="actionButtonHom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2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9873" y="566078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2060"/>
                  </a:solidFill>
                </a:rPr>
                <a:t>1. Мягкое превращение!</a:t>
              </a:r>
            </a:p>
            <a:p>
              <a:r>
                <a:rPr lang="ru-RU" sz="3600" b="1" i="1" dirty="0" smtClean="0">
                  <a:solidFill>
                    <a:srgbClr val="0000CC"/>
                  </a:solidFill>
                </a:rPr>
                <a:t>Образуйте </a:t>
              </a:r>
              <a:r>
                <a:rPr lang="ru-RU" sz="3600" b="1" i="1" dirty="0">
                  <a:solidFill>
                    <a:srgbClr val="0000CC"/>
                  </a:solidFill>
                </a:rPr>
                <a:t>новые слова, заменив </a:t>
              </a:r>
              <a:r>
                <a:rPr lang="ru-RU" sz="3600" b="1" i="1" dirty="0" smtClean="0">
                  <a:solidFill>
                    <a:srgbClr val="0000CC"/>
                  </a:solidFill>
                </a:rPr>
                <a:t>твёрдые согласные </a:t>
              </a:r>
              <a:r>
                <a:rPr lang="ru-RU" sz="3600" b="1" i="1" dirty="0">
                  <a:solidFill>
                    <a:srgbClr val="0000CC"/>
                  </a:solidFill>
                </a:rPr>
                <a:t>на </a:t>
              </a:r>
              <a:r>
                <a:rPr lang="ru-RU" sz="3600" b="1" i="1" dirty="0" smtClean="0">
                  <a:solidFill>
                    <a:srgbClr val="0000CC"/>
                  </a:solidFill>
                </a:rPr>
                <a:t>мягкие.</a:t>
              </a:r>
            </a:p>
            <a:p>
              <a:endParaRPr lang="ru-RU" sz="20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Лук, </a:t>
              </a:r>
              <a:r>
                <a:rPr lang="ru-RU" sz="4400" b="1" dirty="0" err="1" smtClean="0">
                  <a:solidFill>
                    <a:srgbClr val="0000CC"/>
                  </a:solidFill>
                </a:rPr>
                <a:t>флáга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, </a:t>
              </a:r>
              <a:r>
                <a:rPr lang="ru-RU" sz="4400" b="1" dirty="0">
                  <a:solidFill>
                    <a:srgbClr val="0000CC"/>
                  </a:solidFill>
                </a:rPr>
                <a:t>у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гол, </a:t>
              </a:r>
              <a:r>
                <a:rPr lang="ru-RU" sz="4400" b="1" dirty="0" err="1" smtClean="0">
                  <a:solidFill>
                    <a:srgbClr val="0000CC"/>
                  </a:solidFill>
                </a:rPr>
                <a:t>пóлка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, стал, караул, гладь, клад, хор.</a:t>
              </a:r>
            </a:p>
            <a:p>
              <a:pPr algn="ctr"/>
              <a:endParaRPr lang="ru-RU" sz="28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1" name="Умножение 10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88473" y="5383353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36335" y="590052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Лук — </a:t>
              </a:r>
              <a:r>
                <a:rPr lang="ru-RU" sz="4000" b="1" dirty="0">
                  <a:solidFill>
                    <a:srgbClr val="0000CC"/>
                  </a:solidFill>
                </a:rPr>
                <a:t>люк, 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флáга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 </a:t>
              </a:r>
              <a:r>
                <a:rPr lang="ru-RU" sz="4000" b="1" dirty="0">
                  <a:solidFill>
                    <a:srgbClr val="0000CC"/>
                  </a:solidFill>
                </a:rPr>
                <a:t>— фляга, у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гол </a:t>
              </a:r>
              <a:r>
                <a:rPr lang="ru-RU" sz="4000" b="1" dirty="0">
                  <a:solidFill>
                    <a:srgbClr val="0000CC"/>
                  </a:solidFill>
                </a:rPr>
                <a:t>—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уголь</a:t>
              </a:r>
              <a:r>
                <a:rPr lang="ru-RU" sz="4000" b="1" dirty="0">
                  <a:solidFill>
                    <a:srgbClr val="0000CC"/>
                  </a:solidFill>
                </a:rPr>
                <a:t>, </a:t>
              </a:r>
              <a:endParaRPr lang="ru-RU" sz="40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dirty="0" err="1" smtClean="0">
                  <a:solidFill>
                    <a:srgbClr val="0000CC"/>
                  </a:solidFill>
                </a:rPr>
                <a:t>пóлка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 </a:t>
              </a:r>
              <a:r>
                <a:rPr lang="ru-RU" sz="4000" b="1" dirty="0">
                  <a:solidFill>
                    <a:srgbClr val="0000CC"/>
                  </a:solidFill>
                </a:rPr>
                <a:t>— </a:t>
              </a:r>
              <a:r>
                <a:rPr lang="ru-RU" sz="4000" b="1" dirty="0" err="1">
                  <a:solidFill>
                    <a:srgbClr val="0000CC"/>
                  </a:solidFill>
                </a:rPr>
                <a:t>пóлька</a:t>
              </a:r>
              <a:r>
                <a:rPr lang="ru-RU" sz="4000" b="1" dirty="0">
                  <a:solidFill>
                    <a:srgbClr val="0000CC"/>
                  </a:solidFill>
                </a:rPr>
                <a:t>, стал — сталь, караул — карауль, </a:t>
              </a:r>
              <a:endParaRPr lang="ru-RU" sz="40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гладь </a:t>
              </a:r>
              <a:r>
                <a:rPr lang="ru-RU" sz="4000" b="1" dirty="0">
                  <a:solidFill>
                    <a:srgbClr val="0000CC"/>
                  </a:solidFill>
                </a:rPr>
                <a:t>— глядь, клад – кладь, хор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– хорь.</a:t>
              </a:r>
              <a:endParaRPr lang="ru-RU" sz="40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07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85221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1.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Отгадайте сказки!</a:t>
              </a:r>
              <a:endParaRPr lang="ru-RU" sz="4000" b="1" u="sng" dirty="0">
                <a:solidFill>
                  <a:srgbClr val="002060"/>
                </a:solidFill>
              </a:endParaRPr>
            </a:p>
            <a:p>
              <a:r>
                <a:rPr lang="ru-RU" sz="3600" b="1" i="1" dirty="0">
                  <a:solidFill>
                    <a:srgbClr val="0000CC"/>
                  </a:solidFill>
                </a:rPr>
                <a:t>Отгадайте названия </a:t>
              </a:r>
              <a:r>
                <a:rPr lang="ru-RU" sz="3600" b="1" i="1" dirty="0" smtClean="0">
                  <a:solidFill>
                    <a:srgbClr val="0000CC"/>
                  </a:solidFill>
                </a:rPr>
                <a:t>сказок, </a:t>
              </a:r>
              <a:r>
                <a:rPr lang="ru-RU" sz="3600" b="1" i="1" dirty="0">
                  <a:solidFill>
                    <a:srgbClr val="0000CC"/>
                  </a:solidFill>
                </a:rPr>
                <a:t>в которых </a:t>
              </a:r>
              <a:r>
                <a:rPr lang="ru-RU" sz="3600" b="1" i="1" dirty="0" smtClean="0">
                  <a:solidFill>
                    <a:srgbClr val="0000CC"/>
                  </a:solidFill>
                </a:rPr>
                <a:t>пропущены </a:t>
              </a:r>
              <a:r>
                <a:rPr lang="ru-RU" sz="3600" b="1" i="1" dirty="0">
                  <a:solidFill>
                    <a:srgbClr val="0000CC"/>
                  </a:solidFill>
                </a:rPr>
                <a:t>гласные</a:t>
              </a:r>
              <a:r>
                <a:rPr lang="ru-RU" sz="3600" b="1" i="1" dirty="0" smtClean="0">
                  <a:solidFill>
                    <a:srgbClr val="0000CC"/>
                  </a:solidFill>
                </a:rPr>
                <a:t>.</a:t>
              </a:r>
            </a:p>
            <a:p>
              <a:pPr algn="ctr"/>
              <a:endParaRPr lang="ru-RU" sz="16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«Р </a:t>
              </a:r>
              <a:r>
                <a:rPr lang="ru-RU" sz="3600" b="1" dirty="0">
                  <a:solidFill>
                    <a:srgbClr val="0000CC"/>
                  </a:solidFill>
                </a:rPr>
                <a:t>- с - л - </a:t>
              </a:r>
              <a:r>
                <a:rPr lang="ru-RU" sz="3600" b="1" dirty="0" err="1">
                  <a:solidFill>
                    <a:srgbClr val="0000CC"/>
                  </a:solidFill>
                </a:rPr>
                <a:t>чк</a:t>
              </a:r>
              <a:r>
                <a:rPr lang="ru-RU" sz="3600" b="1" dirty="0">
                  <a:solidFill>
                    <a:srgbClr val="0000CC"/>
                  </a:solidFill>
                </a:rPr>
                <a:t> -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»</a:t>
              </a:r>
              <a:endParaRPr lang="ru-RU" sz="36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«</a:t>
              </a:r>
              <a:r>
                <a:rPr lang="ru-RU" sz="3600" b="1" dirty="0" err="1" smtClean="0">
                  <a:solidFill>
                    <a:srgbClr val="0000CC"/>
                  </a:solidFill>
                </a:rPr>
                <a:t>Кр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 </a:t>
              </a:r>
              <a:r>
                <a:rPr lang="ru-RU" sz="3600" b="1" dirty="0">
                  <a:solidFill>
                    <a:srgbClr val="0000CC"/>
                  </a:solidFill>
                </a:rPr>
                <a:t>- с - в - ц - 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 -  ч </a:t>
              </a:r>
              <a:r>
                <a:rPr lang="ru-RU" sz="3600" b="1" dirty="0">
                  <a:solidFill>
                    <a:srgbClr val="0000CC"/>
                  </a:solidFill>
                </a:rPr>
                <a:t>- д - в -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 щ -»</a:t>
              </a:r>
              <a:endParaRPr lang="ru-RU" sz="36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«К - н - к - л - в </a:t>
              </a:r>
              <a:r>
                <a:rPr lang="ru-RU" sz="3600" b="1" dirty="0" err="1" smtClean="0">
                  <a:solidFill>
                    <a:srgbClr val="0000CC"/>
                  </a:solidFill>
                </a:rPr>
                <a:t>Пр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 - </a:t>
              </a:r>
              <a:r>
                <a:rPr lang="ru-RU" sz="3600" b="1" dirty="0" err="1" smtClean="0">
                  <a:solidFill>
                    <a:srgbClr val="0000CC"/>
                  </a:solidFill>
                </a:rPr>
                <a:t>ст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 - </a:t>
              </a:r>
              <a:r>
                <a:rPr lang="ru-RU" sz="3600" b="1" dirty="0" err="1" smtClean="0">
                  <a:solidFill>
                    <a:srgbClr val="0000CC"/>
                  </a:solidFill>
                </a:rPr>
                <a:t>кв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 - ш - н </a:t>
              </a:r>
              <a:r>
                <a:rPr lang="ru-RU" sz="3600" b="1" dirty="0">
                  <a:solidFill>
                    <a:srgbClr val="0000CC"/>
                  </a:solidFill>
                </a:rPr>
                <a:t>-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»</a:t>
              </a:r>
            </a:p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«К - н - к -    г - </a:t>
              </a:r>
              <a:r>
                <a:rPr lang="ru-RU" sz="3600" b="1" dirty="0" err="1" smtClean="0">
                  <a:solidFill>
                    <a:srgbClr val="0000CC"/>
                  </a:solidFill>
                </a:rPr>
                <a:t>рб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 - н - к» </a:t>
              </a:r>
            </a:p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«К - л - б - к» 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1" name="Умножение 10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77879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33327" y="585221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«Русалочка»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«Красавица и чудовище»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«Каникулы в Простоквашино»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«Конёк-горбунок»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«Колобок»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551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9873" y="566078"/>
            <a:ext cx="7402192" cy="5654842"/>
            <a:chOff x="3668346" y="896764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2.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Точный подсчёт!</a:t>
              </a:r>
            </a:p>
            <a:p>
              <a:r>
                <a:rPr lang="ru-RU" sz="3600" b="1" i="1" dirty="0" smtClean="0">
                  <a:solidFill>
                    <a:srgbClr val="0000CC"/>
                  </a:solidFill>
                </a:rPr>
                <a:t>Сколько </a:t>
              </a:r>
              <a:r>
                <a:rPr lang="ru-RU" sz="3600" b="1" i="1" dirty="0">
                  <a:solidFill>
                    <a:srgbClr val="0000CC"/>
                  </a:solidFill>
                </a:rPr>
                <a:t>раз встречается указанный согласный звук</a:t>
              </a:r>
              <a:r>
                <a:rPr lang="ru-RU" sz="3600" b="1" i="1" dirty="0" smtClean="0">
                  <a:solidFill>
                    <a:srgbClr val="0000CC"/>
                  </a:solidFill>
                </a:rPr>
                <a:t>?</a:t>
              </a:r>
            </a:p>
            <a:p>
              <a:pPr algn="ctr"/>
              <a:endParaRPr lang="ru-RU" sz="1000" b="1" dirty="0">
                <a:solidFill>
                  <a:srgbClr val="0000CC"/>
                </a:solidFill>
              </a:endParaRPr>
            </a:p>
            <a:p>
              <a:r>
                <a:rPr lang="ru-RU" sz="4400" b="1" dirty="0">
                  <a:solidFill>
                    <a:srgbClr val="0000CC"/>
                  </a:solidFill>
                </a:rPr>
                <a:t>[з’] Зина обратилась с просьбой к Лизе.</a:t>
              </a:r>
            </a:p>
            <a:p>
              <a:r>
                <a:rPr lang="ru-RU" sz="4400" b="1" dirty="0">
                  <a:solidFill>
                    <a:srgbClr val="0000CC"/>
                  </a:solidFill>
                </a:rPr>
                <a:t>[н’] Пионер Николаев запустил в небо планер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.</a:t>
              </a:r>
            </a:p>
            <a:p>
              <a:endParaRPr lang="ru-RU" sz="40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68346" y="896764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210421" y="5402812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65915" y="566078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4400" b="1" dirty="0">
                  <a:solidFill>
                    <a:srgbClr val="0000CC"/>
                  </a:solidFill>
                </a:rPr>
                <a:t>[з’] </a:t>
              </a:r>
              <a:r>
                <a:rPr lang="ru-RU" sz="4400" b="1" dirty="0">
                  <a:solidFill>
                    <a:srgbClr val="00B050"/>
                  </a:solidFill>
                </a:rPr>
                <a:t>З</a:t>
              </a:r>
              <a:r>
                <a:rPr lang="ru-RU" sz="4400" b="1" dirty="0">
                  <a:solidFill>
                    <a:srgbClr val="0000CC"/>
                  </a:solidFill>
                </a:rPr>
                <a:t>ина обратилась с про</a:t>
              </a:r>
              <a:r>
                <a:rPr lang="ru-RU" sz="4400" b="1" dirty="0">
                  <a:solidFill>
                    <a:srgbClr val="00B050"/>
                  </a:solidFill>
                </a:rPr>
                <a:t>сь</a:t>
              </a:r>
              <a:r>
                <a:rPr lang="ru-RU" sz="4400" b="1" dirty="0">
                  <a:solidFill>
                    <a:srgbClr val="0000CC"/>
                  </a:solidFill>
                </a:rPr>
                <a:t>бой к Ли</a:t>
              </a:r>
              <a:r>
                <a:rPr lang="ru-RU" sz="4400" b="1" dirty="0">
                  <a:solidFill>
                    <a:srgbClr val="00B050"/>
                  </a:solidFill>
                </a:rPr>
                <a:t>з</a:t>
              </a:r>
              <a:r>
                <a:rPr lang="ru-RU" sz="4400" b="1" dirty="0">
                  <a:solidFill>
                    <a:srgbClr val="0000CC"/>
                  </a:solidFill>
                </a:rPr>
                <a:t>е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. – 3 звука</a:t>
              </a:r>
            </a:p>
            <a:p>
              <a:endParaRPr lang="ru-RU" sz="3600" b="1" dirty="0">
                <a:solidFill>
                  <a:srgbClr val="0000CC"/>
                </a:solidFill>
              </a:endParaRPr>
            </a:p>
            <a:p>
              <a:r>
                <a:rPr lang="ru-RU" sz="4400" b="1" dirty="0">
                  <a:solidFill>
                    <a:srgbClr val="0000CC"/>
                  </a:solidFill>
                </a:rPr>
                <a:t>[н’] Пио</a:t>
              </a:r>
              <a:r>
                <a:rPr lang="ru-RU" sz="4400" b="1" dirty="0">
                  <a:solidFill>
                    <a:srgbClr val="00B050"/>
                  </a:solidFill>
                </a:rPr>
                <a:t>н</a:t>
              </a:r>
              <a:r>
                <a:rPr lang="ru-RU" sz="4400" b="1" dirty="0">
                  <a:solidFill>
                    <a:srgbClr val="0000CC"/>
                  </a:solidFill>
                </a:rPr>
                <a:t>ер </a:t>
              </a:r>
              <a:r>
                <a:rPr lang="ru-RU" sz="4400" b="1" dirty="0">
                  <a:solidFill>
                    <a:srgbClr val="00B050"/>
                  </a:solidFill>
                </a:rPr>
                <a:t>Н</a:t>
              </a:r>
              <a:r>
                <a:rPr lang="ru-RU" sz="4400" b="1" dirty="0">
                  <a:solidFill>
                    <a:srgbClr val="0000CC"/>
                  </a:solidFill>
                </a:rPr>
                <a:t>иколаев запустил в </a:t>
              </a:r>
              <a:r>
                <a:rPr lang="ru-RU" sz="4400" b="1" dirty="0">
                  <a:solidFill>
                    <a:srgbClr val="00B050"/>
                  </a:solidFill>
                </a:rPr>
                <a:t>н</a:t>
              </a:r>
              <a:r>
                <a:rPr lang="ru-RU" sz="4400" b="1" dirty="0">
                  <a:solidFill>
                    <a:srgbClr val="0000CC"/>
                  </a:solidFill>
                </a:rPr>
                <a:t>ебо пла</a:t>
              </a:r>
              <a:r>
                <a:rPr lang="ru-RU" sz="4400" b="1" dirty="0">
                  <a:solidFill>
                    <a:srgbClr val="00B050"/>
                  </a:solidFill>
                </a:rPr>
                <a:t>н</a:t>
              </a:r>
              <a:r>
                <a:rPr lang="ru-RU" sz="4400" b="1" dirty="0">
                  <a:solidFill>
                    <a:srgbClr val="0000CC"/>
                  </a:solidFill>
                </a:rPr>
                <a:t>ер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. – 4 звука </a:t>
              </a:r>
              <a:endParaRPr lang="ru-RU" sz="44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01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9873" y="582120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3.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Звуковой анализ!</a:t>
              </a:r>
            </a:p>
            <a:p>
              <a:r>
                <a:rPr lang="ru-RU" sz="4000" b="1" i="1" dirty="0" smtClean="0">
                  <a:solidFill>
                    <a:srgbClr val="0000CC"/>
                  </a:solidFill>
                </a:rPr>
                <a:t>Найдите </a:t>
              </a:r>
              <a:r>
                <a:rPr lang="ru-RU" sz="4000" b="1" i="1" dirty="0">
                  <a:solidFill>
                    <a:srgbClr val="0000CC"/>
                  </a:solidFill>
                </a:rPr>
                <a:t>слово, в котором все согласные звуки мягкие</a:t>
              </a:r>
            </a:p>
            <a:p>
              <a:pPr algn="ctr"/>
              <a:r>
                <a:rPr lang="ru-RU" sz="4800" b="1" dirty="0">
                  <a:solidFill>
                    <a:srgbClr val="0000CC"/>
                  </a:solidFill>
                </a:rPr>
                <a:t>море</a:t>
              </a:r>
            </a:p>
            <a:p>
              <a:pPr algn="ctr"/>
              <a:r>
                <a:rPr lang="ru-RU" sz="4800" b="1" dirty="0">
                  <a:solidFill>
                    <a:srgbClr val="0000CC"/>
                  </a:solidFill>
                </a:rPr>
                <a:t>вскоре</a:t>
              </a:r>
            </a:p>
            <a:p>
              <a:pPr algn="ctr"/>
              <a:r>
                <a:rPr lang="ru-RU" sz="4800" b="1" dirty="0">
                  <a:solidFill>
                    <a:srgbClr val="0000CC"/>
                  </a:solidFill>
                </a:rPr>
                <a:t>специи</a:t>
              </a:r>
            </a:p>
            <a:p>
              <a:pPr algn="ctr"/>
              <a:r>
                <a:rPr lang="ru-RU" sz="4800" b="1" dirty="0">
                  <a:solidFill>
                    <a:srgbClr val="0000CC"/>
                  </a:solidFill>
                </a:rPr>
                <a:t>неделя</a:t>
              </a: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3063664" y="5303145"/>
            <a:ext cx="514316" cy="338297"/>
            <a:chOff x="-7477828" y="2162779"/>
            <a:chExt cx="605651" cy="466889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69391" y="2162779"/>
              <a:ext cx="551444" cy="466889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77828" y="2162779"/>
              <a:ext cx="551444" cy="46688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23621" y="2162779"/>
              <a:ext cx="551444" cy="466889"/>
            </a:xfrm>
            <a:prstGeom prst="rect">
              <a:avLst/>
            </a:prstGeom>
          </p:spPr>
        </p:pic>
      </p:grpSp>
      <p:sp>
        <p:nvSpPr>
          <p:cNvPr id="5" name="Скругленный прямоугольник 4"/>
          <p:cNvSpPr/>
          <p:nvPr/>
        </p:nvSpPr>
        <p:spPr>
          <a:xfrm>
            <a:off x="6192224" y="5399395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sp>
        <p:nvSpPr>
          <p:cNvPr id="12" name="Умножение 11">
            <a:hlinkClick r:id="rId3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40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9873" y="566886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u="sng" dirty="0">
                  <a:solidFill>
                    <a:srgbClr val="002060"/>
                  </a:solidFill>
                </a:rPr>
                <a:t>4. </a:t>
              </a:r>
              <a:r>
                <a:rPr lang="ru-RU" sz="4400" b="1" u="sng" dirty="0" smtClean="0">
                  <a:solidFill>
                    <a:srgbClr val="002060"/>
                  </a:solidFill>
                </a:rPr>
                <a:t>Серьёзный вопрос!</a:t>
              </a:r>
            </a:p>
            <a:p>
              <a:pPr algn="ctr"/>
              <a:endParaRPr lang="ru-RU" sz="44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i="1" dirty="0" smtClean="0">
                  <a:solidFill>
                    <a:srgbClr val="0000CC"/>
                  </a:solidFill>
                </a:rPr>
                <a:t>Что </a:t>
              </a:r>
              <a:r>
                <a:rPr lang="ru-RU" sz="4400" b="1" i="1" dirty="0">
                  <a:solidFill>
                    <a:srgbClr val="0000CC"/>
                  </a:solidFill>
                </a:rPr>
                <a:t>помогает смягчить согласные? </a:t>
              </a:r>
              <a:endParaRPr lang="ru-RU" sz="4400" b="1" i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endParaRPr lang="ru-RU" sz="4400" b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44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92224" y="5384161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33831" y="566886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Согласные помогают смягчить буквы 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ь</a:t>
              </a:r>
              <a:r>
                <a:rPr lang="ru-RU" sz="4400" b="1" dirty="0">
                  <a:solidFill>
                    <a:srgbClr val="0000CC"/>
                  </a:solidFill>
                </a:rPr>
                <a:t>, е, ё, ю, я,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и.</a:t>
              </a:r>
              <a:endParaRPr lang="ru-RU" sz="44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88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9873" y="566078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u="sng" dirty="0">
                  <a:solidFill>
                    <a:srgbClr val="002060"/>
                  </a:solidFill>
                </a:rPr>
                <a:t>5. </a:t>
              </a:r>
              <a:r>
                <a:rPr lang="ru-RU" sz="4400" b="1" u="sng" dirty="0" smtClean="0">
                  <a:solidFill>
                    <a:srgbClr val="002060"/>
                  </a:solidFill>
                </a:rPr>
                <a:t>Всегда одинаковые?</a:t>
              </a:r>
            </a:p>
            <a:p>
              <a:pPr algn="ctr"/>
              <a:endParaRPr lang="ru-RU" sz="40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i="1" dirty="0" smtClean="0">
                  <a:solidFill>
                    <a:srgbClr val="0000CC"/>
                  </a:solidFill>
                </a:rPr>
                <a:t>Какие </a:t>
              </a:r>
              <a:r>
                <a:rPr lang="ru-RU" sz="4000" b="1" i="1" dirty="0">
                  <a:solidFill>
                    <a:srgbClr val="0000CC"/>
                  </a:solidFill>
                </a:rPr>
                <a:t>согласные не нужно смягчать и почему? </a:t>
              </a:r>
              <a:endParaRPr lang="ru-RU" sz="4000" b="1" i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4000" b="1" dirty="0">
                <a:solidFill>
                  <a:srgbClr val="0000CC"/>
                </a:solidFill>
              </a:endParaRPr>
            </a:p>
            <a:p>
              <a:pPr algn="ctr"/>
              <a:endParaRPr lang="ru-RU" sz="32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76182" y="5385991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36335" y="550036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Не нужно смягчать согласные Й, Ч, Щ, потому что это непарные мягкие согласные.</a:t>
              </a:r>
              <a:endParaRPr lang="ru-RU" sz="44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30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1596" y="140424"/>
            <a:ext cx="5733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Горы Твёрдых согласных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916" y="140424"/>
            <a:ext cx="3845859" cy="2649071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pSp>
        <p:nvGrpSpPr>
          <p:cNvPr id="6" name="Группа 5"/>
          <p:cNvGrpSpPr/>
          <p:nvPr/>
        </p:nvGrpSpPr>
        <p:grpSpPr>
          <a:xfrm>
            <a:off x="4484992" y="952758"/>
            <a:ext cx="4378590" cy="859522"/>
            <a:chOff x="3678741" y="882315"/>
            <a:chExt cx="4796590" cy="5093368"/>
          </a:xfrm>
        </p:grpSpPr>
        <p:sp>
          <p:nvSpPr>
            <p:cNvPr id="7" name="Прямоугольник 6">
              <a:hlinkClick r:id="rId3" action="ppaction://hlinksldjump"/>
            </p:cNvPr>
            <p:cNvSpPr/>
            <p:nvPr/>
          </p:nvSpPr>
          <p:spPr>
            <a:xfrm>
              <a:off x="3817323" y="1169071"/>
              <a:ext cx="4501882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1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8" name="Рамка 7">
              <a:hlinkClick r:id="rId3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734301" y="2153425"/>
            <a:ext cx="4378590" cy="859522"/>
            <a:chOff x="3678741" y="882315"/>
            <a:chExt cx="4796590" cy="5093368"/>
          </a:xfrm>
        </p:grpSpPr>
        <p:sp>
          <p:nvSpPr>
            <p:cNvPr id="10" name="Прямоугольник 9">
              <a:hlinkClick r:id="rId4" action="ppaction://hlinksldjump"/>
            </p:cNvPr>
            <p:cNvSpPr/>
            <p:nvPr/>
          </p:nvSpPr>
          <p:spPr>
            <a:xfrm>
              <a:off x="3821727" y="1169071"/>
              <a:ext cx="4497480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2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1" name="Рамка 10">
              <a:hlinkClick r:id="rId4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2334677" y="4417875"/>
            <a:ext cx="4378590" cy="859522"/>
            <a:chOff x="3678741" y="882315"/>
            <a:chExt cx="4796590" cy="5093368"/>
          </a:xfrm>
        </p:grpSpPr>
        <p:sp>
          <p:nvSpPr>
            <p:cNvPr id="13" name="Прямоугольник 12">
              <a:hlinkClick r:id="rId5" action="ppaction://hlinksldjump"/>
            </p:cNvPr>
            <p:cNvSpPr/>
            <p:nvPr/>
          </p:nvSpPr>
          <p:spPr>
            <a:xfrm>
              <a:off x="3819586" y="1169071"/>
              <a:ext cx="4499619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4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4" name="Рамка 13">
              <a:hlinkClick r:id="rId5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1576321" y="5515413"/>
            <a:ext cx="4378590" cy="859522"/>
            <a:chOff x="3678741" y="882315"/>
            <a:chExt cx="4796590" cy="5093368"/>
          </a:xfrm>
        </p:grpSpPr>
        <p:sp>
          <p:nvSpPr>
            <p:cNvPr id="16" name="Прямоугольник 15">
              <a:hlinkClick r:id="rId6" action="ppaction://hlinksldjump"/>
            </p:cNvPr>
            <p:cNvSpPr/>
            <p:nvPr/>
          </p:nvSpPr>
          <p:spPr>
            <a:xfrm>
              <a:off x="3847760" y="1169071"/>
              <a:ext cx="4471445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5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7" name="Рамка 16">
              <a:hlinkClick r:id="rId6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3029617" y="3320337"/>
            <a:ext cx="4378590" cy="859522"/>
            <a:chOff x="3678741" y="882315"/>
            <a:chExt cx="4796590" cy="5093368"/>
          </a:xfrm>
        </p:grpSpPr>
        <p:sp>
          <p:nvSpPr>
            <p:cNvPr id="19" name="Прямоугольник 18">
              <a:hlinkClick r:id="rId7" action="ppaction://hlinksldjump"/>
            </p:cNvPr>
            <p:cNvSpPr/>
            <p:nvPr/>
          </p:nvSpPr>
          <p:spPr>
            <a:xfrm>
              <a:off x="3836141" y="1169071"/>
              <a:ext cx="4483066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3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20" name="Рамка 19">
              <a:hlinkClick r:id="rId7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21" name="Управляющая кнопка: домой 20">
            <a:hlinkClick r:id="rId8" action="ppaction://hlinksldjump" highlightClick="1"/>
          </p:cNvPr>
          <p:cNvSpPr/>
          <p:nvPr/>
        </p:nvSpPr>
        <p:spPr>
          <a:xfrm>
            <a:off x="8177806" y="5563804"/>
            <a:ext cx="685776" cy="581502"/>
          </a:xfrm>
          <a:prstGeom prst="actionButtonHom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9873" y="566078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u="sng" dirty="0" smtClean="0">
                  <a:solidFill>
                    <a:srgbClr val="002060"/>
                  </a:solidFill>
                </a:rPr>
                <a:t>1. Твёрдый вопрос!</a:t>
              </a:r>
            </a:p>
            <a:p>
              <a:pPr marL="742950" indent="-742950" algn="ctr">
                <a:buAutoNum type="arabicPeriod"/>
              </a:pPr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i="1" dirty="0" smtClean="0">
                  <a:solidFill>
                    <a:srgbClr val="0000CC"/>
                  </a:solidFill>
                </a:rPr>
                <a:t>Какие </a:t>
              </a:r>
              <a:r>
                <a:rPr lang="ru-RU" sz="4400" b="1" i="1" dirty="0">
                  <a:solidFill>
                    <a:srgbClr val="0000CC"/>
                  </a:solidFill>
                </a:rPr>
                <a:t>согласные нельзя смягчить и почему? </a:t>
              </a:r>
              <a:endParaRPr lang="ru-RU" sz="4400" b="1" i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endParaRPr lang="ru-RU" sz="4400" b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1" name="Умножение 10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94019" y="5385991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33831" y="590052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Нельзя смягчить согласные Ж, Ш, Ц, потому что они непарные твёрдые. </a:t>
              </a:r>
              <a:endParaRPr lang="ru-RU" sz="44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877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9873" y="566078"/>
            <a:ext cx="7402192" cy="5654842"/>
            <a:chOff x="3634368" y="903909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2.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Твёрдые отношения!</a:t>
              </a:r>
            </a:p>
            <a:p>
              <a:r>
                <a:rPr lang="ru-RU" sz="3200" b="1" dirty="0" smtClean="0">
                  <a:solidFill>
                    <a:srgbClr val="0000CC"/>
                  </a:solidFill>
                </a:rPr>
                <a:t>Ц </a:t>
              </a:r>
              <a:r>
                <a:rPr lang="ru-RU" sz="3200" b="1" dirty="0">
                  <a:solidFill>
                    <a:srgbClr val="0000CC"/>
                  </a:solidFill>
                </a:rPr>
                <a:t>– непарный твёрдый согласный. Заполните клетки, чтобы получились слова. </a:t>
              </a:r>
              <a:endParaRPr lang="ru-RU" sz="3200" b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3600" b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4000" b="1" dirty="0">
                <a:solidFill>
                  <a:srgbClr val="0000CC"/>
                </a:solidFill>
              </a:endParaRPr>
            </a:p>
            <a:p>
              <a:pPr algn="ctr"/>
              <a:endParaRPr lang="ru-RU" sz="4000" b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4000" b="1" dirty="0">
                <a:solidFill>
                  <a:srgbClr val="0000CC"/>
                </a:solidFill>
              </a:endParaRPr>
            </a:p>
            <a:p>
              <a:pPr algn="ctr"/>
              <a:endParaRPr lang="ru-RU" sz="32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34368" y="903909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79598" y="5387407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846970"/>
              </p:ext>
            </p:extLst>
          </p:nvPr>
        </p:nvGraphicFramePr>
        <p:xfrm>
          <a:off x="3037163" y="4733408"/>
          <a:ext cx="2100392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5098"/>
                <a:gridCol w="525098"/>
                <a:gridCol w="525098"/>
                <a:gridCol w="525098"/>
              </a:tblGrid>
              <a:tr h="466859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</a:rPr>
                        <a:t>Ц</a:t>
                      </a:r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</a:rPr>
                        <a:t>И</a:t>
                      </a:r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466859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</a:rPr>
                        <a:t>Ц</a:t>
                      </a:r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</a:rPr>
                        <a:t>Е</a:t>
                      </a:r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566072"/>
              </p:ext>
            </p:extLst>
          </p:nvPr>
        </p:nvGraphicFramePr>
        <p:xfrm>
          <a:off x="3037163" y="3697088"/>
          <a:ext cx="2651375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0275"/>
                <a:gridCol w="530275"/>
                <a:gridCol w="530275"/>
                <a:gridCol w="530275"/>
                <a:gridCol w="53027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</a:rPr>
                        <a:t>Ц</a:t>
                      </a:r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</a:rPr>
                        <a:t>А</a:t>
                      </a:r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</a:rPr>
                        <a:t>Ц</a:t>
                      </a:r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</a:rPr>
                        <a:t>Ы</a:t>
                      </a:r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305675"/>
              </p:ext>
            </p:extLst>
          </p:nvPr>
        </p:nvGraphicFramePr>
        <p:xfrm>
          <a:off x="3025024" y="2660768"/>
          <a:ext cx="3179640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9940"/>
                <a:gridCol w="529940"/>
                <a:gridCol w="529940"/>
                <a:gridCol w="529940"/>
                <a:gridCol w="529940"/>
                <a:gridCol w="529940"/>
              </a:tblGrid>
              <a:tr h="398715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</a:rPr>
                        <a:t>Ц</a:t>
                      </a:r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</a:rPr>
                        <a:t>О</a:t>
                      </a:r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398715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</a:rPr>
                        <a:t>Ц</a:t>
                      </a:r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</a:rPr>
                        <a:t>У</a:t>
                      </a:r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2" name="Группа 21"/>
          <p:cNvGrpSpPr/>
          <p:nvPr/>
        </p:nvGrpSpPr>
        <p:grpSpPr>
          <a:xfrm>
            <a:off x="749873" y="566078"/>
            <a:ext cx="7402192" cy="5654842"/>
            <a:chOff x="-6787417" y="3107611"/>
            <a:chExt cx="7402192" cy="5654842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-6787417" y="3107611"/>
              <a:ext cx="7402192" cy="5654842"/>
              <a:chOff x="3678741" y="882315"/>
              <a:chExt cx="4796590" cy="5093368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3817323" y="1068432"/>
                <a:ext cx="4501882" cy="4764322"/>
              </a:xfrm>
              <a:prstGeom prst="rect">
                <a:avLst/>
              </a:prstGeom>
              <a:solidFill>
                <a:srgbClr val="FFFFB7"/>
              </a:solidFill>
              <a:ln>
                <a:solidFill>
                  <a:srgbClr val="FFFF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 smtClean="0">
                  <a:solidFill>
                    <a:srgbClr val="0000CC"/>
                  </a:solidFill>
                </a:endParaRPr>
              </a:p>
            </p:txBody>
          </p:sp>
          <p:sp>
            <p:nvSpPr>
              <p:cNvPr id="15" name="Рамка 14"/>
              <p:cNvSpPr/>
              <p:nvPr/>
            </p:nvSpPr>
            <p:spPr>
              <a:xfrm>
                <a:off x="3678741" y="882315"/>
                <a:ext cx="4796590" cy="5093368"/>
              </a:xfrm>
              <a:prstGeom prst="frame">
                <a:avLst>
                  <a:gd name="adj1" fmla="val 4956"/>
                </a:avLst>
              </a:prstGeom>
              <a:solidFill>
                <a:srgbClr val="0000CC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divo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b="1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prstClr val="black"/>
                <a:srgbClr val="FFFFB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488159" y="3620356"/>
              <a:ext cx="4613521" cy="4523874"/>
            </a:xfrm>
            <a:prstGeom prst="rect">
              <a:avLst/>
            </a:prstGeom>
            <a:solidFill>
              <a:srgbClr val="FFFFB7"/>
            </a:solidFill>
          </p:spPr>
        </p:pic>
      </p:grpSp>
      <p:sp>
        <p:nvSpPr>
          <p:cNvPr id="18" name="Умножение 17">
            <a:hlinkClick r:id="rId3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67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65915" y="554370"/>
            <a:ext cx="7402192" cy="5654842"/>
            <a:chOff x="3634368" y="839793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3.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Логичные размышления!</a:t>
              </a:r>
            </a:p>
            <a:p>
              <a:r>
                <a:rPr lang="ru-RU" sz="3600" b="1" i="1" dirty="0" smtClean="0">
                  <a:solidFill>
                    <a:srgbClr val="0000CC"/>
                  </a:solidFill>
                </a:rPr>
                <a:t>Почему </a:t>
              </a:r>
              <a:r>
                <a:rPr lang="ru-RU" sz="3600" b="1" i="1" dirty="0">
                  <a:solidFill>
                    <a:srgbClr val="0000CC"/>
                  </a:solidFill>
                </a:rPr>
                <a:t>в приведённых ниже словах все согласные твёрдые?</a:t>
              </a:r>
            </a:p>
            <a:p>
              <a:pPr algn="ctr"/>
              <a:r>
                <a:rPr lang="ru-RU" sz="4400" b="1" dirty="0">
                  <a:solidFill>
                    <a:srgbClr val="0000CC"/>
                  </a:solidFill>
                </a:rPr>
                <a:t>Мышь, роскошь, тест, ложь, намажь, ложиться, сцена, антенна,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скучно.</a:t>
              </a:r>
            </a:p>
            <a:p>
              <a:pPr algn="ctr"/>
              <a:endParaRPr lang="ru-RU" sz="44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34368" y="839793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81889" y="5377746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65915" y="530130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700" b="1" dirty="0">
                  <a:solidFill>
                    <a:srgbClr val="0000CC"/>
                  </a:solidFill>
                </a:rPr>
                <a:t>Мышь, роскошь</a:t>
              </a:r>
              <a:r>
                <a:rPr lang="ru-RU" sz="2700" b="1" dirty="0" smtClean="0">
                  <a:solidFill>
                    <a:srgbClr val="0000CC"/>
                  </a:solidFill>
                </a:rPr>
                <a:t>,</a:t>
              </a:r>
              <a:r>
                <a:rPr lang="ru-RU" sz="2700" b="1" dirty="0">
                  <a:solidFill>
                    <a:srgbClr val="0000CC"/>
                  </a:solidFill>
                </a:rPr>
                <a:t> ложь, </a:t>
              </a:r>
              <a:r>
                <a:rPr lang="ru-RU" sz="2700" b="1" dirty="0" smtClean="0">
                  <a:solidFill>
                    <a:srgbClr val="0000CC"/>
                  </a:solidFill>
                </a:rPr>
                <a:t>намажь – Ь показывает грамматическую категорию, все шипящие – непарные твёрдые, гласные Ы, О, А показывают твёрдость согласных.  </a:t>
              </a:r>
              <a:endParaRPr lang="en-US" sz="2700" b="1" dirty="0" smtClean="0">
                <a:solidFill>
                  <a:srgbClr val="0000CC"/>
                </a:solidFill>
              </a:endParaRPr>
            </a:p>
            <a:p>
              <a:r>
                <a:rPr lang="ru-RU" sz="2700" b="1" dirty="0" smtClean="0">
                  <a:solidFill>
                    <a:srgbClr val="0000CC"/>
                  </a:solidFill>
                </a:rPr>
                <a:t>Тест</a:t>
              </a:r>
              <a:r>
                <a:rPr lang="ru-RU" sz="2700" b="1" dirty="0">
                  <a:solidFill>
                    <a:srgbClr val="0000CC"/>
                  </a:solidFill>
                </a:rPr>
                <a:t>, </a:t>
              </a:r>
              <a:r>
                <a:rPr lang="ru-RU" sz="2700" b="1" dirty="0" smtClean="0">
                  <a:solidFill>
                    <a:srgbClr val="0000CC"/>
                  </a:solidFill>
                </a:rPr>
                <a:t>антенна – буква Е не смягчает согласные в некоторых иноязычных словах. </a:t>
              </a:r>
              <a:endParaRPr lang="en-US" sz="2700" b="1" dirty="0" smtClean="0">
                <a:solidFill>
                  <a:srgbClr val="0000CC"/>
                </a:solidFill>
              </a:endParaRPr>
            </a:p>
            <a:p>
              <a:r>
                <a:rPr lang="ru-RU" sz="2700" b="1" dirty="0" smtClean="0">
                  <a:solidFill>
                    <a:srgbClr val="0000CC"/>
                  </a:solidFill>
                </a:rPr>
                <a:t>Ложиться – ж – непарный твёрдый, сочетание ТЬСЯ даёт звук </a:t>
              </a:r>
              <a:r>
                <a:rPr lang="en-US" sz="27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2700" b="1" dirty="0" err="1" smtClean="0">
                  <a:solidFill>
                    <a:srgbClr val="0000CC"/>
                  </a:solidFill>
                </a:rPr>
                <a:t>ца</a:t>
              </a:r>
              <a:r>
                <a:rPr lang="en-US" sz="2700" b="1" dirty="0" smtClean="0">
                  <a:solidFill>
                    <a:srgbClr val="0000CC"/>
                  </a:solidFill>
                </a:rPr>
                <a:t>]</a:t>
              </a:r>
              <a:r>
                <a:rPr lang="ru-RU" sz="2700" b="1" dirty="0">
                  <a:solidFill>
                    <a:srgbClr val="0000CC"/>
                  </a:solidFill>
                </a:rPr>
                <a:t>.</a:t>
              </a:r>
              <a:r>
                <a:rPr lang="ru-RU" sz="2700" b="1" dirty="0" smtClean="0">
                  <a:solidFill>
                    <a:srgbClr val="0000CC"/>
                  </a:solidFill>
                </a:rPr>
                <a:t> </a:t>
              </a:r>
              <a:endParaRPr lang="en-US" sz="2700" b="1" dirty="0" smtClean="0">
                <a:solidFill>
                  <a:srgbClr val="0000CC"/>
                </a:solidFill>
              </a:endParaRPr>
            </a:p>
            <a:p>
              <a:r>
                <a:rPr lang="ru-RU" sz="2700" b="1" dirty="0" smtClean="0">
                  <a:solidFill>
                    <a:srgbClr val="0000CC"/>
                  </a:solidFill>
                </a:rPr>
                <a:t>Сцена – ц – непарный твёрдый. </a:t>
              </a:r>
              <a:endParaRPr lang="en-US" sz="2700" b="1" dirty="0" smtClean="0">
                <a:solidFill>
                  <a:srgbClr val="0000CC"/>
                </a:solidFill>
              </a:endParaRPr>
            </a:p>
            <a:p>
              <a:r>
                <a:rPr lang="ru-RU" sz="2700" b="1" dirty="0" smtClean="0">
                  <a:solidFill>
                    <a:srgbClr val="0000CC"/>
                  </a:solidFill>
                </a:rPr>
                <a:t>Скучно – буква Ч даёт твёрдый звук </a:t>
              </a:r>
              <a:r>
                <a:rPr lang="en-US" sz="27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2700" b="1" dirty="0" smtClean="0">
                  <a:solidFill>
                    <a:srgbClr val="0000CC"/>
                  </a:solidFill>
                </a:rPr>
                <a:t>ш</a:t>
              </a:r>
              <a:r>
                <a:rPr lang="en-US" sz="2700" b="1" dirty="0" smtClean="0">
                  <a:solidFill>
                    <a:srgbClr val="0000CC"/>
                  </a:solidFill>
                </a:rPr>
                <a:t>]</a:t>
              </a:r>
              <a:r>
                <a:rPr lang="ru-RU" sz="2700" b="1" dirty="0" smtClean="0">
                  <a:solidFill>
                    <a:srgbClr val="0000CC"/>
                  </a:solidFill>
                </a:rPr>
                <a:t>.</a:t>
              </a:r>
              <a:endParaRPr lang="ru-RU" sz="27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7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9873" y="577427"/>
            <a:ext cx="7402192" cy="5654842"/>
            <a:chOff x="3634368" y="903909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4.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Точный подсчёт!</a:t>
              </a:r>
            </a:p>
            <a:p>
              <a:r>
                <a:rPr lang="ru-RU" sz="4000" b="1" i="1" dirty="0" smtClean="0">
                  <a:solidFill>
                    <a:srgbClr val="0000CC"/>
                  </a:solidFill>
                </a:rPr>
                <a:t>Сколько </a:t>
              </a:r>
              <a:r>
                <a:rPr lang="ru-RU" sz="4000" b="1" i="1" dirty="0">
                  <a:solidFill>
                    <a:srgbClr val="0000CC"/>
                  </a:solidFill>
                </a:rPr>
                <a:t>твёрдых звуков в африканской пословице</a:t>
              </a:r>
              <a:r>
                <a:rPr lang="ru-RU" sz="4000" b="1" i="1" dirty="0" smtClean="0">
                  <a:solidFill>
                    <a:srgbClr val="0000CC"/>
                  </a:solidFill>
                </a:rPr>
                <a:t>?</a:t>
              </a:r>
            </a:p>
            <a:p>
              <a:pPr algn="ctr"/>
              <a:endParaRPr lang="ru-RU" sz="16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5400" b="1" dirty="0">
                  <a:solidFill>
                    <a:srgbClr val="0000CC"/>
                  </a:solidFill>
                </a:rPr>
                <a:t>Правда как </a:t>
              </a:r>
              <a:r>
                <a:rPr lang="ru-RU" sz="5400" b="1" dirty="0" smtClean="0">
                  <a:solidFill>
                    <a:srgbClr val="0000CC"/>
                  </a:solidFill>
                </a:rPr>
                <a:t>солнце: её </a:t>
              </a:r>
              <a:r>
                <a:rPr lang="ru-RU" sz="5400" b="1" dirty="0">
                  <a:solidFill>
                    <a:srgbClr val="0000CC"/>
                  </a:solidFill>
                </a:rPr>
                <a:t>рукою не </a:t>
              </a:r>
              <a:r>
                <a:rPr lang="ru-RU" sz="5400" b="1" dirty="0" smtClean="0">
                  <a:solidFill>
                    <a:srgbClr val="0000CC"/>
                  </a:solidFill>
                </a:rPr>
                <a:t>прикроешь.</a:t>
              </a:r>
            </a:p>
            <a:p>
              <a:pPr algn="ctr"/>
              <a:endParaRPr lang="ru-RU" sz="54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34368" y="903909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96929" y="5402812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33831" y="577427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>
                  <a:solidFill>
                    <a:srgbClr val="00B050"/>
                  </a:solidFill>
                </a:rPr>
                <a:t>Пр</a:t>
              </a:r>
              <a:r>
                <a:rPr lang="ru-RU" sz="4400" b="1" dirty="0">
                  <a:solidFill>
                    <a:srgbClr val="0000CC"/>
                  </a:solidFill>
                </a:rPr>
                <a:t>а</a:t>
              </a:r>
              <a:r>
                <a:rPr lang="ru-RU" sz="4400" b="1" dirty="0">
                  <a:solidFill>
                    <a:srgbClr val="00B050"/>
                  </a:solidFill>
                </a:rPr>
                <a:t>вд</a:t>
              </a:r>
              <a:r>
                <a:rPr lang="ru-RU" sz="4400" b="1" dirty="0">
                  <a:solidFill>
                    <a:srgbClr val="0000CC"/>
                  </a:solidFill>
                </a:rPr>
                <a:t>а </a:t>
              </a:r>
              <a:r>
                <a:rPr lang="ru-RU" sz="4400" b="1" dirty="0">
                  <a:solidFill>
                    <a:srgbClr val="00B050"/>
                  </a:solidFill>
                </a:rPr>
                <a:t>к</a:t>
              </a:r>
              <a:r>
                <a:rPr lang="ru-RU" sz="4400" b="1" dirty="0">
                  <a:solidFill>
                    <a:srgbClr val="0000CC"/>
                  </a:solidFill>
                </a:rPr>
                <a:t>а</a:t>
              </a:r>
              <a:r>
                <a:rPr lang="ru-RU" sz="4400" b="1" dirty="0">
                  <a:solidFill>
                    <a:srgbClr val="00B050"/>
                  </a:solidFill>
                </a:rPr>
                <a:t>к</a:t>
              </a:r>
              <a:r>
                <a:rPr lang="ru-RU" sz="4400" b="1" dirty="0">
                  <a:solidFill>
                    <a:srgbClr val="0000CC"/>
                  </a:solidFill>
                </a:rPr>
                <a:t> </a:t>
              </a:r>
              <a:r>
                <a:rPr lang="ru-RU" sz="4400" b="1" dirty="0" smtClean="0">
                  <a:solidFill>
                    <a:srgbClr val="00B050"/>
                  </a:solidFill>
                </a:rPr>
                <a:t>с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о</a:t>
              </a:r>
              <a:r>
                <a:rPr lang="ru-RU" sz="4400" b="1" u="sng" dirty="0" smtClean="0">
                  <a:solidFill>
                    <a:srgbClr val="0000CC"/>
                  </a:solidFill>
                </a:rPr>
                <a:t>л</a:t>
              </a:r>
              <a:r>
                <a:rPr lang="ru-RU" sz="4400" b="1" dirty="0" smtClean="0">
                  <a:solidFill>
                    <a:srgbClr val="00B050"/>
                  </a:solidFill>
                </a:rPr>
                <a:t>нц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е: </a:t>
              </a:r>
              <a:r>
                <a:rPr lang="ru-RU" sz="4400" b="1" dirty="0">
                  <a:solidFill>
                    <a:srgbClr val="0000CC"/>
                  </a:solidFill>
                </a:rPr>
                <a:t>её </a:t>
              </a:r>
              <a:r>
                <a:rPr lang="ru-RU" sz="4400" b="1" dirty="0">
                  <a:solidFill>
                    <a:srgbClr val="00B050"/>
                  </a:solidFill>
                </a:rPr>
                <a:t>р</a:t>
              </a:r>
              <a:r>
                <a:rPr lang="ru-RU" sz="4400" b="1" dirty="0">
                  <a:solidFill>
                    <a:srgbClr val="0000CC"/>
                  </a:solidFill>
                </a:rPr>
                <a:t>у</a:t>
              </a:r>
              <a:r>
                <a:rPr lang="ru-RU" sz="4400" b="1" dirty="0">
                  <a:solidFill>
                    <a:srgbClr val="00B050"/>
                  </a:solidFill>
                </a:rPr>
                <a:t>к</a:t>
              </a:r>
              <a:r>
                <a:rPr lang="ru-RU" sz="4400" b="1" dirty="0">
                  <a:solidFill>
                    <a:srgbClr val="0000CC"/>
                  </a:solidFill>
                </a:rPr>
                <a:t>ою не </a:t>
              </a:r>
              <a:r>
                <a:rPr lang="ru-RU" sz="4400" b="1" dirty="0">
                  <a:solidFill>
                    <a:srgbClr val="00B050"/>
                  </a:solidFill>
                </a:rPr>
                <a:t>п</a:t>
              </a:r>
              <a:r>
                <a:rPr lang="ru-RU" sz="4400" b="1" dirty="0">
                  <a:solidFill>
                    <a:srgbClr val="0000CC"/>
                  </a:solidFill>
                </a:rPr>
                <a:t>ри</a:t>
              </a:r>
              <a:r>
                <a:rPr lang="ru-RU" sz="4400" b="1" dirty="0">
                  <a:solidFill>
                    <a:srgbClr val="00B050"/>
                  </a:solidFill>
                </a:rPr>
                <a:t>кр</a:t>
              </a:r>
              <a:r>
                <a:rPr lang="ru-RU" sz="4400" b="1" dirty="0">
                  <a:solidFill>
                    <a:srgbClr val="0000CC"/>
                  </a:solidFill>
                </a:rPr>
                <a:t>ое</a:t>
              </a:r>
              <a:r>
                <a:rPr lang="ru-RU" sz="4400" b="1" dirty="0">
                  <a:solidFill>
                    <a:srgbClr val="00B050"/>
                  </a:solidFill>
                </a:rPr>
                <a:t>ш</a:t>
              </a:r>
              <a:r>
                <a:rPr lang="ru-RU" sz="4400" b="1" dirty="0">
                  <a:solidFill>
                    <a:srgbClr val="0000CC"/>
                  </a:solidFill>
                </a:rPr>
                <a:t>ь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. – 15 твёрдых согласных звуков</a:t>
              </a:r>
              <a:endParaRPr lang="ru-RU" sz="44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30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2989" y="580207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u="sng" dirty="0" smtClean="0">
                  <a:solidFill>
                    <a:srgbClr val="002060"/>
                  </a:solidFill>
                </a:rPr>
                <a:t>5. Музыкальные слова!</a:t>
              </a:r>
            </a:p>
            <a:p>
              <a:pPr algn="ctr"/>
              <a:endParaRPr lang="ru-RU" sz="3600" b="1" u="sng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i="1" dirty="0" smtClean="0">
                  <a:solidFill>
                    <a:srgbClr val="0000CC"/>
                  </a:solidFill>
                </a:rPr>
                <a:t>Назовите по 5 слов, в которых есть ноты </a:t>
              </a:r>
            </a:p>
            <a:p>
              <a:pPr algn="ctr"/>
              <a:r>
                <a:rPr lang="ru-RU" sz="4400" b="1" i="1" dirty="0" smtClean="0">
                  <a:solidFill>
                    <a:srgbClr val="0000CC"/>
                  </a:solidFill>
                </a:rPr>
                <a:t>ДО и ФА.</a:t>
              </a:r>
            </a:p>
            <a:p>
              <a:pPr algn="ctr"/>
              <a:endParaRPr lang="ru-RU" sz="4400" b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44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71863" y="5380754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464" y="4118301"/>
            <a:ext cx="1635748" cy="1635748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729451" y="580207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rgbClr val="0000CC"/>
                  </a:solidFill>
                </a:rPr>
                <a:t>Долго, доблесть, добрый, доля, бордовый, дзюдо, садовник, долг, дом,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доктор.</a:t>
              </a:r>
              <a:endParaRPr lang="ru-RU" sz="40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dirty="0">
                  <a:solidFill>
                    <a:srgbClr val="0000CC"/>
                  </a:solidFill>
                </a:rPr>
                <a:t>Фасоль, фасовка, фазан, фауна, арфа, софа, фаза,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нимфа.</a:t>
              </a:r>
              <a:endParaRPr lang="ru-RU" sz="40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3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3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82212"/>
            <a:ext cx="7402192" cy="5654842"/>
            <a:chOff x="3666397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2060"/>
                  </a:solidFill>
                </a:rPr>
                <a:t>2</a:t>
              </a:r>
              <a:r>
                <a:rPr lang="ru-RU" sz="4000" b="1" u="sng" dirty="0">
                  <a:solidFill>
                    <a:srgbClr val="002060"/>
                  </a:solidFill>
                </a:rPr>
                <a:t>. Минутка на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шутку! </a:t>
              </a:r>
              <a:endParaRPr lang="ru-RU" sz="4000" b="1" u="sng" dirty="0">
                <a:solidFill>
                  <a:srgbClr val="002060"/>
                </a:solidFill>
              </a:endParaRPr>
            </a:p>
            <a:p>
              <a:r>
                <a:rPr lang="ru-RU" sz="3200" b="1" i="1" dirty="0" smtClean="0">
                  <a:solidFill>
                    <a:srgbClr val="0000CC"/>
                  </a:solidFill>
                </a:rPr>
                <a:t>1. </a:t>
              </a:r>
              <a:r>
                <a:rPr lang="ru-RU" sz="3300" b="1" i="1" dirty="0" smtClean="0">
                  <a:solidFill>
                    <a:srgbClr val="0000CC"/>
                  </a:solidFill>
                </a:rPr>
                <a:t>Что </a:t>
              </a:r>
              <a:r>
                <a:rPr lang="ru-RU" sz="3300" b="1" i="1" dirty="0">
                  <a:solidFill>
                    <a:srgbClr val="0000CC"/>
                  </a:solidFill>
                </a:rPr>
                <a:t>находится в начале отрезка? </a:t>
              </a:r>
            </a:p>
            <a:p>
              <a:r>
                <a:rPr lang="ru-RU" sz="3300" b="1" i="1" dirty="0" smtClean="0">
                  <a:solidFill>
                    <a:srgbClr val="0000CC"/>
                  </a:solidFill>
                </a:rPr>
                <a:t>2. Что </a:t>
              </a:r>
              <a:r>
                <a:rPr lang="ru-RU" sz="3300" b="1" i="1" dirty="0">
                  <a:solidFill>
                    <a:srgbClr val="0000CC"/>
                  </a:solidFill>
                </a:rPr>
                <a:t>мы говорим в начале </a:t>
              </a:r>
              <a:r>
                <a:rPr lang="ru-RU" sz="3300" b="1" i="1" dirty="0" smtClean="0">
                  <a:solidFill>
                    <a:srgbClr val="0000CC"/>
                  </a:solidFill>
                </a:rPr>
                <a:t>урока?</a:t>
              </a:r>
              <a:endParaRPr lang="ru-RU" sz="3300" b="1" i="1" dirty="0">
                <a:solidFill>
                  <a:srgbClr val="0000CC"/>
                </a:solidFill>
              </a:endParaRPr>
            </a:p>
            <a:p>
              <a:r>
                <a:rPr lang="ru-RU" sz="3300" b="1" i="1" dirty="0" smtClean="0">
                  <a:solidFill>
                    <a:srgbClr val="0000CC"/>
                  </a:solidFill>
                </a:rPr>
                <a:t>3. Ради какого звука русский изобретатель Попов нашёл способ передавать на большие расстояния человеческую речь без помощи проводов? </a:t>
              </a:r>
              <a:endParaRPr lang="ru-RU" sz="3300" b="1" i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66397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58829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27815" y="582212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14350" indent="-514350" algn="ctr">
                <a:buAutoNum type="arabicPeriod"/>
              </a:pPr>
              <a:r>
                <a:rPr lang="ru-RU" sz="4400" b="1" dirty="0" smtClean="0">
                  <a:solidFill>
                    <a:srgbClr val="0000CC"/>
                  </a:solidFill>
                </a:rPr>
                <a:t>Буква О</a:t>
              </a:r>
            </a:p>
            <a:p>
              <a:pPr marL="514350" indent="-514350" algn="ctr">
                <a:buAutoNum type="arabicPeriod"/>
              </a:pPr>
              <a:r>
                <a:rPr lang="ru-RU" sz="4400" b="1" dirty="0" smtClean="0">
                  <a:solidFill>
                    <a:srgbClr val="0000CC"/>
                  </a:solidFill>
                </a:rPr>
                <a:t>Звук У</a:t>
              </a:r>
            </a:p>
            <a:p>
              <a:pPr marL="514350" indent="-514350" algn="ctr">
                <a:buAutoNum type="arabicPeriod"/>
              </a:pPr>
              <a:r>
                <a:rPr lang="ru-RU" sz="4400" b="1" dirty="0" smtClean="0">
                  <a:solidFill>
                    <a:srgbClr val="0000CC"/>
                  </a:solidFill>
                </a:rPr>
                <a:t>Ради – О 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77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5552" y="152653"/>
            <a:ext cx="572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Горы Звонких согласных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76" y="152653"/>
            <a:ext cx="3818965" cy="2649071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pSp>
        <p:nvGrpSpPr>
          <p:cNvPr id="6" name="Группа 5"/>
          <p:cNvGrpSpPr/>
          <p:nvPr/>
        </p:nvGrpSpPr>
        <p:grpSpPr>
          <a:xfrm>
            <a:off x="4468978" y="1251567"/>
            <a:ext cx="4378590" cy="859522"/>
            <a:chOff x="3678741" y="882315"/>
            <a:chExt cx="4796590" cy="5093368"/>
          </a:xfrm>
        </p:grpSpPr>
        <p:sp>
          <p:nvSpPr>
            <p:cNvPr id="7" name="Прямоугольник 6">
              <a:hlinkClick r:id="rId3" action="ppaction://hlinksldjump"/>
            </p:cNvPr>
            <p:cNvSpPr/>
            <p:nvPr/>
          </p:nvSpPr>
          <p:spPr>
            <a:xfrm>
              <a:off x="3817323" y="1169071"/>
              <a:ext cx="4501882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1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8" name="Рамка 7">
              <a:hlinkClick r:id="rId3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784021" y="2751545"/>
            <a:ext cx="4378590" cy="859522"/>
            <a:chOff x="3678741" y="882315"/>
            <a:chExt cx="4796590" cy="5093368"/>
          </a:xfrm>
        </p:grpSpPr>
        <p:sp>
          <p:nvSpPr>
            <p:cNvPr id="10" name="Прямоугольник 9">
              <a:hlinkClick r:id="rId4" action="ppaction://hlinksldjump"/>
            </p:cNvPr>
            <p:cNvSpPr/>
            <p:nvPr/>
          </p:nvSpPr>
          <p:spPr>
            <a:xfrm>
              <a:off x="3821727" y="1169071"/>
              <a:ext cx="4497480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2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1" name="Рамка 10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2406188" y="5517215"/>
            <a:ext cx="4378590" cy="859522"/>
            <a:chOff x="3678741" y="882315"/>
            <a:chExt cx="4796590" cy="5093368"/>
          </a:xfrm>
        </p:grpSpPr>
        <p:sp>
          <p:nvSpPr>
            <p:cNvPr id="13" name="Прямоугольник 12">
              <a:hlinkClick r:id="rId5" action="ppaction://hlinksldjump"/>
            </p:cNvPr>
            <p:cNvSpPr/>
            <p:nvPr/>
          </p:nvSpPr>
          <p:spPr>
            <a:xfrm>
              <a:off x="3819586" y="1169071"/>
              <a:ext cx="4499619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4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4" name="Рамка 13">
              <a:hlinkClick r:id="rId5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3063646" y="4122456"/>
            <a:ext cx="4378590" cy="859522"/>
            <a:chOff x="3678741" y="882315"/>
            <a:chExt cx="4796590" cy="5093368"/>
          </a:xfrm>
        </p:grpSpPr>
        <p:sp>
          <p:nvSpPr>
            <p:cNvPr id="19" name="Прямоугольник 18">
              <a:hlinkClick r:id="rId6" action="ppaction://hlinksldjump"/>
            </p:cNvPr>
            <p:cNvSpPr/>
            <p:nvPr/>
          </p:nvSpPr>
          <p:spPr>
            <a:xfrm>
              <a:off x="3836141" y="1169071"/>
              <a:ext cx="4483066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3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20" name="Рамка 19">
              <a:hlinkClick r:id="rId6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7" name="Управляющая кнопка: домой 16">
            <a:hlinkClick r:id="rId7" action="ppaction://hlinksldjump" highlightClick="1"/>
          </p:cNvPr>
          <p:cNvSpPr/>
          <p:nvPr/>
        </p:nvSpPr>
        <p:spPr>
          <a:xfrm>
            <a:off x="8177806" y="5563804"/>
            <a:ext cx="685776" cy="581502"/>
          </a:xfrm>
          <a:prstGeom prst="actionButtonHom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63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9873" y="566078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u="sng" dirty="0">
                  <a:solidFill>
                    <a:srgbClr val="002060"/>
                  </a:solidFill>
                </a:rPr>
                <a:t>1</a:t>
              </a:r>
              <a:r>
                <a:rPr lang="ru-RU" sz="3600" b="1" u="sng" dirty="0" smtClean="0">
                  <a:solidFill>
                    <a:srgbClr val="002060"/>
                  </a:solidFill>
                </a:rPr>
                <a:t>. </a:t>
              </a:r>
              <a:r>
                <a:rPr lang="ru-RU" sz="3600" b="1" u="sng" dirty="0">
                  <a:solidFill>
                    <a:srgbClr val="002060"/>
                  </a:solidFill>
                </a:rPr>
                <a:t>Очень странное </a:t>
              </a:r>
              <a:r>
                <a:rPr lang="ru-RU" sz="3600" b="1" u="sng" dirty="0" smtClean="0">
                  <a:solidFill>
                    <a:srgbClr val="002060"/>
                  </a:solidFill>
                </a:rPr>
                <a:t>письмо!</a:t>
              </a:r>
              <a:endParaRPr lang="ru-RU" sz="3600" b="1" u="sng" dirty="0">
                <a:solidFill>
                  <a:srgbClr val="002060"/>
                </a:solidFill>
              </a:endParaRPr>
            </a:p>
            <a:p>
              <a:r>
                <a:rPr lang="ru-RU" sz="3200" b="1" i="1" dirty="0" smtClean="0">
                  <a:solidFill>
                    <a:srgbClr val="0000CC"/>
                  </a:solidFill>
                </a:rPr>
                <a:t>Помогите прочитать письмо. Что для этого Вы сделали?</a:t>
              </a:r>
              <a:endParaRPr lang="ru-RU" sz="3200" b="1" i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3400" b="1" dirty="0" smtClean="0">
                  <a:solidFill>
                    <a:srgbClr val="0000CC"/>
                  </a:solidFill>
                </a:rPr>
                <a:t>«Приглашаю </a:t>
              </a:r>
              <a:r>
                <a:rPr lang="ru-RU" sz="3400" b="1" dirty="0">
                  <a:solidFill>
                    <a:srgbClr val="0000CC"/>
                  </a:solidFill>
                </a:rPr>
                <a:t>тебя на </a:t>
              </a:r>
              <a:r>
                <a:rPr lang="ru-RU" sz="3400" b="1" dirty="0" err="1" smtClean="0">
                  <a:solidFill>
                    <a:srgbClr val="0000CC"/>
                  </a:solidFill>
                </a:rPr>
                <a:t>сватьбу</a:t>
              </a:r>
              <a:r>
                <a:rPr lang="ru-RU" sz="3400" b="1" dirty="0" smtClean="0">
                  <a:solidFill>
                    <a:srgbClr val="0000CC"/>
                  </a:solidFill>
                </a:rPr>
                <a:t> точки. Том </a:t>
              </a:r>
              <a:r>
                <a:rPr lang="ru-RU" sz="3400" b="1" dirty="0">
                  <a:solidFill>
                    <a:srgbClr val="0000CC"/>
                  </a:solidFill>
                </a:rPr>
                <a:t>№ 6 пот корой. Зеленая </a:t>
              </a:r>
              <a:r>
                <a:rPr lang="ru-RU" sz="3400" b="1" dirty="0" err="1">
                  <a:solidFill>
                    <a:srgbClr val="0000CC"/>
                  </a:solidFill>
                </a:rPr>
                <a:t>тверь</a:t>
              </a:r>
              <a:r>
                <a:rPr lang="ru-RU" sz="3400" b="1" dirty="0">
                  <a:solidFill>
                    <a:srgbClr val="0000CC"/>
                  </a:solidFill>
                </a:rPr>
                <a:t> налево. Там будет много костей. Моя точка Тина в </a:t>
              </a:r>
              <a:r>
                <a:rPr lang="ru-RU" sz="3400" b="1" dirty="0" smtClean="0">
                  <a:solidFill>
                    <a:srgbClr val="0000CC"/>
                  </a:solidFill>
                </a:rPr>
                <a:t>вате</a:t>
              </a:r>
              <a:r>
                <a:rPr lang="ru-RU" sz="3400" b="1" dirty="0">
                  <a:solidFill>
                    <a:srgbClr val="0000CC"/>
                  </a:solidFill>
                </a:rPr>
                <a:t>. </a:t>
              </a:r>
              <a:r>
                <a:rPr lang="ru-RU" sz="3400" b="1" dirty="0" smtClean="0">
                  <a:solidFill>
                    <a:srgbClr val="0000CC"/>
                  </a:solidFill>
                </a:rPr>
                <a:t>Шаль</a:t>
              </a:r>
              <a:r>
                <a:rPr lang="ru-RU" sz="3400" b="1" dirty="0">
                  <a:solidFill>
                    <a:srgbClr val="0000CC"/>
                  </a:solidFill>
                </a:rPr>
                <a:t>, что из-за тел не могу тебя встретить.</a:t>
              </a:r>
            </a:p>
            <a:p>
              <a:pPr algn="ctr"/>
              <a:r>
                <a:rPr lang="ru-RU" sz="3400" b="1" dirty="0">
                  <a:solidFill>
                    <a:srgbClr val="0000CC"/>
                  </a:solidFill>
                </a:rPr>
                <a:t>Бока. </a:t>
              </a:r>
              <a:r>
                <a:rPr lang="ru-RU" sz="3400" b="1" dirty="0" smtClean="0">
                  <a:solidFill>
                    <a:srgbClr val="0000CC"/>
                  </a:solidFill>
                </a:rPr>
                <a:t>Сахар»</a:t>
              </a:r>
              <a:endParaRPr lang="ru-RU" sz="34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1" name="Умножение 10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90913" y="537473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49873" y="590052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00CC"/>
                  </a:solidFill>
                </a:rPr>
                <a:t>Автор письма путает парные глухие и звонкие согласные.</a:t>
              </a:r>
            </a:p>
            <a:p>
              <a:pPr algn="ctr"/>
              <a:endParaRPr lang="ru-RU" sz="32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3200" b="1" dirty="0" smtClean="0">
                  <a:solidFill>
                    <a:srgbClr val="0000CC"/>
                  </a:solidFill>
                </a:rPr>
                <a:t>«Приглашаю </a:t>
              </a:r>
              <a:r>
                <a:rPr lang="ru-RU" sz="3200" b="1" dirty="0">
                  <a:solidFill>
                    <a:srgbClr val="0000CC"/>
                  </a:solidFill>
                </a:rPr>
                <a:t>тебя на свадьбу 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дочки</a:t>
              </a:r>
              <a:r>
                <a:rPr lang="ru-RU" sz="3200" b="1" dirty="0">
                  <a:solidFill>
                    <a:srgbClr val="0000CC"/>
                  </a:solidFill>
                </a:rPr>
                <a:t>. 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Дом </a:t>
              </a:r>
              <a:r>
                <a:rPr lang="ru-RU" sz="3200" b="1" dirty="0">
                  <a:solidFill>
                    <a:srgbClr val="0000CC"/>
                  </a:solidFill>
                </a:rPr>
                <a:t>№ 6 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под горой</a:t>
              </a:r>
              <a:r>
                <a:rPr lang="ru-RU" sz="3200" b="1" dirty="0">
                  <a:solidFill>
                    <a:srgbClr val="0000CC"/>
                  </a:solidFill>
                </a:rPr>
                <a:t>. Зеленая 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дверь </a:t>
              </a:r>
              <a:r>
                <a:rPr lang="ru-RU" sz="3200" b="1" dirty="0">
                  <a:solidFill>
                    <a:srgbClr val="0000CC"/>
                  </a:solidFill>
                </a:rPr>
                <a:t>налево. Там будет много 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гостей</a:t>
              </a:r>
              <a:r>
                <a:rPr lang="ru-RU" sz="3200" b="1" dirty="0">
                  <a:solidFill>
                    <a:srgbClr val="0000CC"/>
                  </a:solidFill>
                </a:rPr>
                <a:t>. Моя 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дочка Тина </a:t>
              </a:r>
              <a:r>
                <a:rPr lang="ru-RU" sz="3200" b="1" dirty="0">
                  <a:solidFill>
                    <a:srgbClr val="0000CC"/>
                  </a:solidFill>
                </a:rPr>
                <a:t>в фате. Жаль, что из-за 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дел </a:t>
              </a:r>
              <a:r>
                <a:rPr lang="ru-RU" sz="3200" b="1" dirty="0">
                  <a:solidFill>
                    <a:srgbClr val="0000CC"/>
                  </a:solidFill>
                </a:rPr>
                <a:t>не могу тебя встретить.</a:t>
              </a:r>
            </a:p>
            <a:p>
              <a:pPr algn="ctr"/>
              <a:r>
                <a:rPr lang="ru-RU" sz="3200" b="1" dirty="0" smtClean="0">
                  <a:solidFill>
                    <a:srgbClr val="0000CC"/>
                  </a:solidFill>
                </a:rPr>
                <a:t>Пока</a:t>
              </a:r>
              <a:r>
                <a:rPr lang="ru-RU" sz="3200" b="1" dirty="0">
                  <a:solidFill>
                    <a:srgbClr val="0000CC"/>
                  </a:solidFill>
                </a:rPr>
                <a:t>. 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Захар</a:t>
              </a:r>
              <a:r>
                <a:rPr lang="ru-RU" sz="3200" b="1" dirty="0">
                  <a:solidFill>
                    <a:srgbClr val="0000CC"/>
                  </a:solidFill>
                </a:rPr>
                <a:t>»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820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9873" y="582120"/>
            <a:ext cx="7402192" cy="5654842"/>
            <a:chOff x="3634368" y="903909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2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. </a:t>
              </a:r>
              <a:r>
                <a:rPr lang="ru-RU" sz="4000" b="1" u="sng" dirty="0">
                  <a:solidFill>
                    <a:srgbClr val="002060"/>
                  </a:solidFill>
                </a:rPr>
                <a:t>Букву в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клетку!</a:t>
              </a:r>
              <a:endParaRPr lang="ru-RU" sz="4000" b="1" u="sng" dirty="0">
                <a:solidFill>
                  <a:srgbClr val="002060"/>
                </a:solidFill>
              </a:endParaRPr>
            </a:p>
            <a:p>
              <a:r>
                <a:rPr lang="ru-RU" sz="4000" b="1" i="1" dirty="0" smtClean="0">
                  <a:solidFill>
                    <a:srgbClr val="0000CC"/>
                  </a:solidFill>
                </a:rPr>
                <a:t>Впишите </a:t>
              </a:r>
              <a:r>
                <a:rPr lang="ru-RU" sz="4000" b="1" i="1" dirty="0">
                  <a:solidFill>
                    <a:srgbClr val="0000CC"/>
                  </a:solidFill>
                </a:rPr>
                <a:t>в пустые клетки </a:t>
              </a:r>
              <a:r>
                <a:rPr lang="ru-RU" sz="4000" b="1" i="1" dirty="0" smtClean="0">
                  <a:solidFill>
                    <a:srgbClr val="0000CC"/>
                  </a:solidFill>
                </a:rPr>
                <a:t>звонкие согласные, </a:t>
              </a:r>
              <a:r>
                <a:rPr lang="ru-RU" sz="4000" b="1" i="1" dirty="0">
                  <a:solidFill>
                    <a:srgbClr val="0000CC"/>
                  </a:solidFill>
                </a:rPr>
                <a:t>чтобы получились </a:t>
              </a:r>
              <a:r>
                <a:rPr lang="ru-RU" sz="4000" b="1" i="1" dirty="0" smtClean="0">
                  <a:solidFill>
                    <a:srgbClr val="0000CC"/>
                  </a:solidFill>
                </a:rPr>
                <a:t>10 разных слов.</a:t>
              </a:r>
            </a:p>
            <a:p>
              <a:pPr algn="ctr"/>
              <a:endParaRPr lang="ru-RU" sz="4000" b="1" dirty="0">
                <a:solidFill>
                  <a:srgbClr val="0000CC"/>
                </a:solidFill>
              </a:endParaRPr>
            </a:p>
            <a:p>
              <a:pPr algn="ctr"/>
              <a:endParaRPr lang="ru-RU" sz="4000" b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4000" b="1" dirty="0">
                <a:solidFill>
                  <a:srgbClr val="0000CC"/>
                </a:solidFill>
              </a:endParaRPr>
            </a:p>
            <a:p>
              <a:pPr algn="ctr"/>
              <a:endParaRPr lang="ru-RU" sz="40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34368" y="903909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90913" y="5390780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61825"/>
              </p:ext>
            </p:extLst>
          </p:nvPr>
        </p:nvGraphicFramePr>
        <p:xfrm>
          <a:off x="1680970" y="3626853"/>
          <a:ext cx="6096000" cy="1432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8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800" b="1" dirty="0" smtClean="0">
                          <a:solidFill>
                            <a:srgbClr val="0000CC"/>
                          </a:solidFill>
                        </a:rPr>
                        <a:t>А</a:t>
                      </a:r>
                      <a:endParaRPr lang="ru-RU" sz="8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8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800" b="1" dirty="0" smtClean="0">
                          <a:solidFill>
                            <a:srgbClr val="0000CC"/>
                          </a:solidFill>
                        </a:rPr>
                        <a:t>А</a:t>
                      </a:r>
                      <a:endParaRPr lang="ru-RU" sz="8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3" name="Группа 12"/>
          <p:cNvGrpSpPr/>
          <p:nvPr/>
        </p:nvGrpSpPr>
        <p:grpSpPr>
          <a:xfrm>
            <a:off x="749873" y="550036"/>
            <a:ext cx="7402192" cy="5654842"/>
            <a:chOff x="3669968" y="903909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b="1" dirty="0" smtClean="0">
                  <a:solidFill>
                    <a:srgbClr val="0000CC"/>
                  </a:solidFill>
                </a:rPr>
                <a:t>Ваза, база, лава, дама, жара, зала, мама, жаба, раба, рама, рана и др.</a:t>
              </a:r>
              <a:endParaRPr lang="ru-RU" sz="48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69968" y="903909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7" name="Умножение 16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36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9873" y="582120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2060"/>
                  </a:solidFill>
                </a:rPr>
                <a:t>3. Звонкое превращение!</a:t>
              </a:r>
              <a:endParaRPr lang="ru-RU" sz="4000" b="1" u="sng" dirty="0">
                <a:solidFill>
                  <a:srgbClr val="002060"/>
                </a:solidFill>
              </a:endParaRPr>
            </a:p>
            <a:p>
              <a:r>
                <a:rPr lang="ru-RU" sz="3600" b="1" i="1" dirty="0">
                  <a:solidFill>
                    <a:srgbClr val="0000CC"/>
                  </a:solidFill>
                </a:rPr>
                <a:t>Образуйте новые слова, заменив </a:t>
              </a:r>
              <a:r>
                <a:rPr lang="ru-RU" sz="3600" b="1" i="1" dirty="0" smtClean="0">
                  <a:solidFill>
                    <a:srgbClr val="0000CC"/>
                  </a:solidFill>
                </a:rPr>
                <a:t>глухие </a:t>
              </a:r>
              <a:r>
                <a:rPr lang="ru-RU" sz="3600" b="1" i="1" dirty="0">
                  <a:solidFill>
                    <a:srgbClr val="0000CC"/>
                  </a:solidFill>
                </a:rPr>
                <a:t>согласные на парные </a:t>
              </a:r>
              <a:r>
                <a:rPr lang="ru-RU" sz="3600" b="1" i="1" dirty="0" smtClean="0">
                  <a:solidFill>
                    <a:srgbClr val="0000CC"/>
                  </a:solidFill>
                </a:rPr>
                <a:t>звонкие.</a:t>
              </a:r>
            </a:p>
            <a:p>
              <a:endParaRPr lang="ru-RU" sz="700" b="1" i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Сиять, кора, кол, твоих, шалость, пить, пас, суп,  почка, тень, кость.</a:t>
              </a:r>
            </a:p>
            <a:p>
              <a:pPr algn="ctr"/>
              <a:endParaRPr lang="ru-RU" sz="20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93921" y="5390780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65915" y="582120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Сиять </a:t>
              </a:r>
              <a:r>
                <a:rPr lang="ru-RU" sz="4000" b="1" dirty="0">
                  <a:solidFill>
                    <a:srgbClr val="0000CC"/>
                  </a:solidFill>
                </a:rPr>
                <a:t>–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зиять, кора </a:t>
              </a:r>
              <a:r>
                <a:rPr lang="ru-RU" sz="4000" b="1" dirty="0">
                  <a:solidFill>
                    <a:srgbClr val="0000CC"/>
                  </a:solidFill>
                </a:rPr>
                <a:t>–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гора, 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кол </a:t>
              </a:r>
              <a:r>
                <a:rPr lang="ru-RU" sz="4000" b="1" dirty="0">
                  <a:solidFill>
                    <a:srgbClr val="0000CC"/>
                  </a:solidFill>
                </a:rPr>
                <a:t>–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гол, твоих </a:t>
              </a:r>
              <a:r>
                <a:rPr lang="ru-RU" sz="4000" b="1" dirty="0">
                  <a:solidFill>
                    <a:srgbClr val="0000CC"/>
                  </a:solidFill>
                </a:rPr>
                <a:t>–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двоих, шалость </a:t>
              </a:r>
              <a:r>
                <a:rPr lang="ru-RU" sz="4000" b="1" dirty="0">
                  <a:solidFill>
                    <a:srgbClr val="0000CC"/>
                  </a:solidFill>
                </a:rPr>
                <a:t>–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жалость, 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пить </a:t>
              </a:r>
              <a:r>
                <a:rPr lang="ru-RU" sz="4000" b="1" dirty="0">
                  <a:solidFill>
                    <a:srgbClr val="0000CC"/>
                  </a:solidFill>
                </a:rPr>
                <a:t>–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бить, пас </a:t>
              </a:r>
              <a:r>
                <a:rPr lang="ru-RU" sz="4000" b="1" dirty="0">
                  <a:solidFill>
                    <a:srgbClr val="0000CC"/>
                  </a:solidFill>
                </a:rPr>
                <a:t>–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бас, 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суп </a:t>
              </a:r>
              <a:r>
                <a:rPr lang="ru-RU" sz="4000" b="1" dirty="0">
                  <a:solidFill>
                    <a:srgbClr val="0000CC"/>
                  </a:solidFill>
                </a:rPr>
                <a:t>–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зуб,  </a:t>
              </a:r>
              <a:r>
                <a:rPr lang="ru-RU" sz="4000" b="1" dirty="0">
                  <a:solidFill>
                    <a:srgbClr val="0000CC"/>
                  </a:solidFill>
                </a:rPr>
                <a:t>почка - бочка, </a:t>
              </a:r>
              <a:endParaRPr lang="ru-RU" sz="40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тень </a:t>
              </a:r>
              <a:r>
                <a:rPr lang="ru-RU" sz="4000" b="1" dirty="0">
                  <a:solidFill>
                    <a:srgbClr val="0000CC"/>
                  </a:solidFill>
                </a:rPr>
                <a:t>– день,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кость – гость. 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72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9873" y="582714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2060"/>
                  </a:solidFill>
                </a:rPr>
                <a:t>4. Важный процесс!</a:t>
              </a:r>
            </a:p>
            <a:p>
              <a:r>
                <a:rPr lang="ru-RU" sz="3600" b="1" i="1" dirty="0" smtClean="0">
                  <a:solidFill>
                    <a:srgbClr val="0000CC"/>
                  </a:solidFill>
                </a:rPr>
                <a:t>Назовите </a:t>
              </a:r>
              <a:r>
                <a:rPr lang="ru-RU" sz="3600" b="1" i="1" dirty="0">
                  <a:solidFill>
                    <a:srgbClr val="0000CC"/>
                  </a:solidFill>
                </a:rPr>
                <a:t>слова, в которых происходит озвончение глухих </a:t>
              </a:r>
              <a:r>
                <a:rPr lang="ru-RU" sz="3600" b="1" i="1" dirty="0" smtClean="0">
                  <a:solidFill>
                    <a:srgbClr val="0000CC"/>
                  </a:solidFill>
                </a:rPr>
                <a:t>согласных.</a:t>
              </a:r>
              <a:endParaRPr lang="ru-RU" sz="3600" b="1" i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800" b="1" dirty="0" smtClean="0">
                  <a:solidFill>
                    <a:srgbClr val="0000CC"/>
                  </a:solidFill>
                </a:rPr>
                <a:t>Сделать</a:t>
              </a:r>
              <a:r>
                <a:rPr lang="ru-RU" sz="4800" b="1" dirty="0">
                  <a:solidFill>
                    <a:srgbClr val="0000CC"/>
                  </a:solidFill>
                </a:rPr>
                <a:t>, </a:t>
              </a:r>
              <a:r>
                <a:rPr lang="ru-RU" sz="4800" b="1" dirty="0" smtClean="0">
                  <a:solidFill>
                    <a:srgbClr val="0000CC"/>
                  </a:solidFill>
                </a:rPr>
                <a:t>спешить, сгорать</a:t>
              </a:r>
              <a:r>
                <a:rPr lang="ru-RU" sz="4800" b="1" dirty="0">
                  <a:solidFill>
                    <a:srgbClr val="0000CC"/>
                  </a:solidFill>
                </a:rPr>
                <a:t>, косьба, молотьба, </a:t>
              </a:r>
              <a:r>
                <a:rPr lang="ru-RU" sz="4800" b="1" dirty="0" smtClean="0">
                  <a:solidFill>
                    <a:srgbClr val="0000CC"/>
                  </a:solidFill>
                </a:rPr>
                <a:t>стрельба.</a:t>
              </a:r>
            </a:p>
            <a:p>
              <a:pPr algn="ctr"/>
              <a:endParaRPr lang="ru-RU" sz="32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93921" y="5390780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33831" y="582714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b="1" u="sng" dirty="0">
                  <a:solidFill>
                    <a:srgbClr val="00B050"/>
                  </a:solidFill>
                </a:rPr>
                <a:t>С</a:t>
              </a:r>
              <a:r>
                <a:rPr lang="ru-RU" sz="4800" b="1" u="sng" dirty="0">
                  <a:solidFill>
                    <a:srgbClr val="0000CC"/>
                  </a:solidFill>
                </a:rPr>
                <a:t>делать</a:t>
              </a:r>
              <a:r>
                <a:rPr lang="ru-RU" sz="4800" b="1" dirty="0">
                  <a:solidFill>
                    <a:srgbClr val="0000CC"/>
                  </a:solidFill>
                </a:rPr>
                <a:t>, спешить, </a:t>
              </a:r>
              <a:r>
                <a:rPr lang="ru-RU" sz="4800" b="1" u="sng" dirty="0">
                  <a:solidFill>
                    <a:srgbClr val="00B050"/>
                  </a:solidFill>
                </a:rPr>
                <a:t>с</a:t>
              </a:r>
              <a:r>
                <a:rPr lang="ru-RU" sz="4800" b="1" u="sng" dirty="0">
                  <a:solidFill>
                    <a:srgbClr val="0000CC"/>
                  </a:solidFill>
                </a:rPr>
                <a:t>горать, ко</a:t>
              </a:r>
              <a:r>
                <a:rPr lang="ru-RU" sz="4800" b="1" u="sng" dirty="0">
                  <a:solidFill>
                    <a:srgbClr val="00B050"/>
                  </a:solidFill>
                </a:rPr>
                <a:t>сь</a:t>
              </a:r>
              <a:r>
                <a:rPr lang="ru-RU" sz="4800" b="1" u="sng" dirty="0">
                  <a:solidFill>
                    <a:srgbClr val="0000CC"/>
                  </a:solidFill>
                </a:rPr>
                <a:t>ба</a:t>
              </a:r>
              <a:r>
                <a:rPr lang="ru-RU" sz="4800" b="1" dirty="0">
                  <a:solidFill>
                    <a:srgbClr val="0000CC"/>
                  </a:solidFill>
                </a:rPr>
                <a:t>, </a:t>
              </a:r>
              <a:r>
                <a:rPr lang="ru-RU" sz="4800" b="1" u="sng" dirty="0">
                  <a:solidFill>
                    <a:srgbClr val="0000CC"/>
                  </a:solidFill>
                </a:rPr>
                <a:t>моло</a:t>
              </a:r>
              <a:r>
                <a:rPr lang="ru-RU" sz="4800" b="1" u="sng" dirty="0">
                  <a:solidFill>
                    <a:srgbClr val="00B050"/>
                  </a:solidFill>
                </a:rPr>
                <a:t>ть</a:t>
              </a:r>
              <a:r>
                <a:rPr lang="ru-RU" sz="4800" b="1" u="sng" dirty="0">
                  <a:solidFill>
                    <a:srgbClr val="0000CC"/>
                  </a:solidFill>
                </a:rPr>
                <a:t>ба</a:t>
              </a:r>
              <a:r>
                <a:rPr lang="ru-RU" sz="4800" b="1" dirty="0">
                  <a:solidFill>
                    <a:srgbClr val="0000CC"/>
                  </a:solidFill>
                </a:rPr>
                <a:t>, стрельба.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48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164665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Горы Глухих согласных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366" y="164665"/>
            <a:ext cx="3738282" cy="267596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pSp>
        <p:nvGrpSpPr>
          <p:cNvPr id="5" name="Группа 4"/>
          <p:cNvGrpSpPr/>
          <p:nvPr/>
        </p:nvGrpSpPr>
        <p:grpSpPr>
          <a:xfrm>
            <a:off x="4468978" y="1189460"/>
            <a:ext cx="4378590" cy="859522"/>
            <a:chOff x="3678741" y="882315"/>
            <a:chExt cx="4796590" cy="5093368"/>
          </a:xfrm>
        </p:grpSpPr>
        <p:sp>
          <p:nvSpPr>
            <p:cNvPr id="6" name="Прямоугольник 5">
              <a:hlinkClick r:id="rId3" action="ppaction://hlinksldjump"/>
            </p:cNvPr>
            <p:cNvSpPr/>
            <p:nvPr/>
          </p:nvSpPr>
          <p:spPr>
            <a:xfrm>
              <a:off x="3817323" y="1169071"/>
              <a:ext cx="4501882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1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7" name="Рамка 6">
              <a:hlinkClick r:id="rId3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881067" y="2645678"/>
            <a:ext cx="4378590" cy="859522"/>
            <a:chOff x="3678741" y="882315"/>
            <a:chExt cx="4796590" cy="5093368"/>
          </a:xfrm>
        </p:grpSpPr>
        <p:sp>
          <p:nvSpPr>
            <p:cNvPr id="9" name="Прямоугольник 8">
              <a:hlinkClick r:id="rId4" action="ppaction://hlinksldjump"/>
            </p:cNvPr>
            <p:cNvSpPr/>
            <p:nvPr/>
          </p:nvSpPr>
          <p:spPr>
            <a:xfrm>
              <a:off x="3821727" y="1169071"/>
              <a:ext cx="4497480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2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>
              <a:hlinkClick r:id="rId3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444288" y="5510083"/>
            <a:ext cx="4378590" cy="859522"/>
            <a:chOff x="3678741" y="882315"/>
            <a:chExt cx="4796590" cy="5093368"/>
          </a:xfrm>
        </p:grpSpPr>
        <p:sp>
          <p:nvSpPr>
            <p:cNvPr id="12" name="Прямоугольник 11">
              <a:hlinkClick r:id="rId5" action="ppaction://hlinksldjump"/>
            </p:cNvPr>
            <p:cNvSpPr/>
            <p:nvPr/>
          </p:nvSpPr>
          <p:spPr>
            <a:xfrm>
              <a:off x="3819586" y="1169071"/>
              <a:ext cx="4499619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4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3" name="Рамка 12">
              <a:hlinkClick r:id="rId5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131886" y="4107796"/>
            <a:ext cx="4378590" cy="859522"/>
            <a:chOff x="3678741" y="882315"/>
            <a:chExt cx="4796590" cy="5093368"/>
          </a:xfrm>
        </p:grpSpPr>
        <p:sp>
          <p:nvSpPr>
            <p:cNvPr id="18" name="Прямоугольник 17">
              <a:hlinkClick r:id="rId6" action="ppaction://hlinksldjump"/>
            </p:cNvPr>
            <p:cNvSpPr/>
            <p:nvPr/>
          </p:nvSpPr>
          <p:spPr>
            <a:xfrm>
              <a:off x="3836141" y="1169071"/>
              <a:ext cx="4483066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3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9" name="Рамка 18">
              <a:hlinkClick r:id="rId6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20" name="Управляющая кнопка: домой 19">
            <a:hlinkClick r:id="rId7" action="ppaction://hlinksldjump" highlightClick="1"/>
          </p:cNvPr>
          <p:cNvSpPr/>
          <p:nvPr/>
        </p:nvSpPr>
        <p:spPr>
          <a:xfrm>
            <a:off x="8177806" y="5563804"/>
            <a:ext cx="685776" cy="581502"/>
          </a:xfrm>
          <a:prstGeom prst="actionButtonHom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49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61200" y="569087"/>
            <a:ext cx="7402192" cy="5654842"/>
            <a:chOff x="3631314" y="899474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2060"/>
                  </a:solidFill>
                </a:rPr>
                <a:t>1. Минутка на шутку!</a:t>
              </a:r>
            </a:p>
            <a:p>
              <a:r>
                <a:rPr lang="ru-RU" sz="3700" b="1" dirty="0" smtClean="0">
                  <a:solidFill>
                    <a:srgbClr val="0000CC"/>
                  </a:solidFill>
                </a:rPr>
                <a:t>Что </a:t>
              </a:r>
              <a:r>
                <a:rPr lang="ru-RU" sz="3700" b="1" dirty="0">
                  <a:solidFill>
                    <a:srgbClr val="0000CC"/>
                  </a:solidFill>
                </a:rPr>
                <a:t>стоит посередине окрестности</a:t>
              </a:r>
              <a:r>
                <a:rPr lang="ru-RU" sz="3700" b="1" dirty="0" smtClean="0">
                  <a:solidFill>
                    <a:srgbClr val="0000CC"/>
                  </a:solidFill>
                </a:rPr>
                <a:t>?</a:t>
              </a:r>
            </a:p>
            <a:p>
              <a:r>
                <a:rPr lang="ru-RU" sz="3700" b="1" dirty="0" smtClean="0">
                  <a:solidFill>
                    <a:srgbClr val="0000CC"/>
                  </a:solidFill>
                </a:rPr>
                <a:t>Сколько раз нужно произнести П, чтобы машина остановилась? </a:t>
              </a:r>
            </a:p>
            <a:p>
              <a:r>
                <a:rPr lang="ru-RU" sz="3700" b="1" dirty="0" smtClean="0">
                  <a:solidFill>
                    <a:srgbClr val="0000CC"/>
                  </a:solidFill>
                </a:rPr>
                <a:t>Половину какого глухого согласного нужно взять, чтобы расставить книги?</a:t>
              </a: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31314" y="899474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1" name="Умножение 10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93921" y="537473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61200" y="550036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Посередине окрестности – Т.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100 раз – сто - П.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Половину КА – </a:t>
              </a:r>
              <a:r>
                <a:rPr lang="ru-RU" sz="4400" b="1" dirty="0" err="1" smtClean="0">
                  <a:solidFill>
                    <a:srgbClr val="0000CC"/>
                  </a:solidFill>
                </a:rPr>
                <a:t>пол-КА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.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415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52654" y="582529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2.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Глухое превращение!</a:t>
              </a:r>
            </a:p>
            <a:p>
              <a:r>
                <a:rPr lang="ru-RU" sz="3600" b="1" i="1" dirty="0" smtClean="0">
                  <a:solidFill>
                    <a:srgbClr val="0000CC"/>
                  </a:solidFill>
                </a:rPr>
                <a:t>Образуйте новые слова, заменив звонкие согласные на парные глухие.</a:t>
              </a:r>
            </a:p>
            <a:p>
              <a:endParaRPr lang="ru-RU" b="1" i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Голос, коза, злой, жаль, жить, год, долг, удочка, башня, Дон, </a:t>
              </a:r>
              <a:endParaRPr lang="ru-RU" sz="40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dirty="0">
                  <a:solidFill>
                    <a:srgbClr val="0000CC"/>
                  </a:solidFill>
                </a:rPr>
                <a:t>д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ело.</a:t>
              </a:r>
              <a:endParaRPr lang="ru-RU" sz="4000" b="1" dirty="0">
                <a:solidFill>
                  <a:srgbClr val="0000CC"/>
                </a:solidFill>
              </a:endParaRPr>
            </a:p>
            <a:p>
              <a:pPr algn="ctr"/>
              <a:endParaRPr lang="ru-RU" sz="28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93921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39116" y="582529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Голос – колос, коза – коса, 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злой – слой, жаль – шаль, 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жить – шить, год – код, 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долг – толк, удочка – уточка, башня – пашня, Дон – тон, 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дело – тело.</a:t>
              </a:r>
              <a:endParaRPr lang="ru-RU" sz="40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82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58192" y="569086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3.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Важный процесс!</a:t>
              </a:r>
            </a:p>
            <a:p>
              <a:pPr algn="ctr"/>
              <a:r>
                <a:rPr lang="ru-RU" sz="3400" b="1" i="1" dirty="0" smtClean="0">
                  <a:solidFill>
                    <a:srgbClr val="0000CC"/>
                  </a:solidFill>
                </a:rPr>
                <a:t>Что </a:t>
              </a:r>
              <a:r>
                <a:rPr lang="ru-RU" sz="3400" b="1" i="1" dirty="0">
                  <a:solidFill>
                    <a:srgbClr val="0000CC"/>
                  </a:solidFill>
                </a:rPr>
                <a:t>общего в </a:t>
              </a:r>
              <a:r>
                <a:rPr lang="ru-RU" sz="3400" b="1" i="1" dirty="0" smtClean="0">
                  <a:solidFill>
                    <a:srgbClr val="0000CC"/>
                  </a:solidFill>
                </a:rPr>
                <a:t>каждом ряду слов?</a:t>
              </a:r>
              <a:endParaRPr lang="ru-RU" sz="3400" b="1" i="1" dirty="0">
                <a:solidFill>
                  <a:srgbClr val="0000CC"/>
                </a:solidFill>
              </a:endParaRPr>
            </a:p>
            <a:p>
              <a:r>
                <a:rPr lang="ru-RU" sz="4000" b="1" dirty="0">
                  <a:solidFill>
                    <a:srgbClr val="0000CC"/>
                  </a:solidFill>
                </a:rPr>
                <a:t>а) еж, голубь, морковь, лебедь, гриб,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лошадь, снежки;</a:t>
              </a:r>
              <a:endParaRPr lang="ru-RU" sz="4000" b="1" dirty="0">
                <a:solidFill>
                  <a:srgbClr val="0000CC"/>
                </a:solidFill>
              </a:endParaRPr>
            </a:p>
            <a:p>
              <a:r>
                <a:rPr lang="ru-RU" sz="4000" b="1" dirty="0" smtClean="0">
                  <a:solidFill>
                    <a:srgbClr val="0000CC"/>
                  </a:solidFill>
                </a:rPr>
                <a:t>б) </a:t>
              </a:r>
              <a:r>
                <a:rPr lang="ru-RU" sz="4000" b="1" dirty="0">
                  <a:solidFill>
                    <a:srgbClr val="0000CC"/>
                  </a:solidFill>
                </a:rPr>
                <a:t>салазки, варежки, шубка, сказка, 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крапивка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, </a:t>
              </a:r>
              <a:r>
                <a:rPr lang="ru-RU" sz="4000" b="1" dirty="0">
                  <a:solidFill>
                    <a:srgbClr val="0000CC"/>
                  </a:solidFill>
                </a:rPr>
                <a:t>скобка,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лавка.</a:t>
              </a:r>
              <a:endParaRPr lang="ru-RU" sz="40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93921" y="537473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50469" y="550036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4400" b="1" dirty="0" smtClean="0">
                  <a:solidFill>
                    <a:srgbClr val="0000CC"/>
                  </a:solidFill>
                </a:rPr>
                <a:t>А) </a:t>
              </a:r>
              <a:r>
                <a:rPr lang="ru-RU" sz="4400" b="1" dirty="0">
                  <a:solidFill>
                    <a:srgbClr val="0000CC"/>
                  </a:solidFill>
                </a:rPr>
                <a:t>оглушение на конце слова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;</a:t>
              </a:r>
            </a:p>
            <a:p>
              <a:r>
                <a:rPr lang="ru-RU" sz="4400" b="1" dirty="0" smtClean="0">
                  <a:solidFill>
                    <a:srgbClr val="0000CC"/>
                  </a:solidFill>
                </a:rPr>
                <a:t> </a:t>
              </a:r>
            </a:p>
            <a:p>
              <a:r>
                <a:rPr lang="ru-RU" sz="4400" b="1" dirty="0" smtClean="0">
                  <a:solidFill>
                    <a:srgbClr val="0000CC"/>
                  </a:solidFill>
                </a:rPr>
                <a:t>Б) </a:t>
              </a:r>
              <a:r>
                <a:rPr lang="ru-RU" sz="4400" b="1" dirty="0">
                  <a:solidFill>
                    <a:srgbClr val="0000CC"/>
                  </a:solidFill>
                </a:rPr>
                <a:t>оглушение перед глухой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согласной.</a:t>
              </a:r>
              <a:endParaRPr lang="ru-RU" sz="44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7" name="Умножение 16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2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58192" y="569086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4.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Поможет математика! </a:t>
              </a:r>
              <a:endParaRPr lang="ru-RU" sz="4000" b="1" u="sng" dirty="0">
                <a:solidFill>
                  <a:srgbClr val="002060"/>
                </a:solidFill>
              </a:endParaRPr>
            </a:p>
            <a:p>
              <a:pPr algn="ctr"/>
              <a:r>
                <a:rPr lang="ru-RU" sz="3600" b="1" i="1" dirty="0">
                  <a:solidFill>
                    <a:srgbClr val="0000CC"/>
                  </a:solidFill>
                </a:rPr>
                <a:t>Решите </a:t>
              </a:r>
              <a:r>
                <a:rPr lang="ru-RU" sz="3600" b="1" i="1" dirty="0" smtClean="0">
                  <a:solidFill>
                    <a:srgbClr val="0000CC"/>
                  </a:solidFill>
                </a:rPr>
                <a:t>уравнение:</a:t>
              </a:r>
              <a:endParaRPr lang="ru-RU" sz="3600" b="1" i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Б </a:t>
              </a:r>
              <a:r>
                <a:rPr lang="ru-RU" sz="4400" b="1" dirty="0">
                  <a:solidFill>
                    <a:srgbClr val="0000CC"/>
                  </a:solidFill>
                </a:rPr>
                <a:t>: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П </a:t>
              </a:r>
              <a:r>
                <a:rPr lang="ru-RU" sz="4400" b="1" dirty="0">
                  <a:solidFill>
                    <a:srgbClr val="0000CC"/>
                  </a:solidFill>
                </a:rPr>
                <a:t>=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Д </a:t>
              </a:r>
              <a:r>
                <a:rPr lang="ru-RU" sz="4400" b="1" dirty="0">
                  <a:solidFill>
                    <a:srgbClr val="0000CC"/>
                  </a:solidFill>
                </a:rPr>
                <a:t>: ?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С </a:t>
              </a:r>
              <a:r>
                <a:rPr lang="ru-RU" sz="4400" b="1" dirty="0">
                  <a:solidFill>
                    <a:srgbClr val="0000CC"/>
                  </a:solidFill>
                </a:rPr>
                <a:t>: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З </a:t>
              </a:r>
              <a:r>
                <a:rPr lang="ru-RU" sz="4400" b="1" dirty="0">
                  <a:solidFill>
                    <a:srgbClr val="0000CC"/>
                  </a:solidFill>
                </a:rPr>
                <a:t>=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В </a:t>
              </a:r>
              <a:r>
                <a:rPr lang="ru-RU" sz="4400" b="1" dirty="0">
                  <a:solidFill>
                    <a:srgbClr val="0000CC"/>
                  </a:solidFill>
                </a:rPr>
                <a:t>: ?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Ж </a:t>
              </a:r>
              <a:r>
                <a:rPr lang="ru-RU" sz="4400" b="1" dirty="0">
                  <a:solidFill>
                    <a:srgbClr val="0000CC"/>
                  </a:solidFill>
                </a:rPr>
                <a:t>: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Ш </a:t>
              </a:r>
              <a:r>
                <a:rPr lang="ru-RU" sz="4400" b="1" dirty="0">
                  <a:solidFill>
                    <a:srgbClr val="0000CC"/>
                  </a:solidFill>
                </a:rPr>
                <a:t>=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Г </a:t>
              </a:r>
              <a:r>
                <a:rPr lang="ru-RU" sz="4400" b="1" dirty="0">
                  <a:solidFill>
                    <a:srgbClr val="0000CC"/>
                  </a:solidFill>
                </a:rPr>
                <a:t>: ?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 С : С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= Ц : ?</a:t>
              </a:r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К’ : К </a:t>
              </a:r>
              <a:r>
                <a:rPr lang="ru-RU" sz="4400" b="1" dirty="0">
                  <a:solidFill>
                    <a:srgbClr val="0000CC"/>
                  </a:solidFill>
                </a:rPr>
                <a:t>=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? : Х</a:t>
              </a:r>
              <a:endParaRPr lang="ru-RU" sz="44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93921" y="5390780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58192" y="569086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>
                  <a:solidFill>
                    <a:srgbClr val="0000CC"/>
                  </a:solidFill>
                </a:rPr>
                <a:t>Б : П = Д :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Т</a:t>
              </a:r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>
                  <a:solidFill>
                    <a:srgbClr val="0000CC"/>
                  </a:solidFill>
                </a:rPr>
                <a:t>С : З = В :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Ф</a:t>
              </a:r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>
                  <a:solidFill>
                    <a:srgbClr val="0000CC"/>
                  </a:solidFill>
                </a:rPr>
                <a:t>Ж : Ш = Г :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К</a:t>
              </a:r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>
                  <a:solidFill>
                    <a:srgbClr val="0000CC"/>
                  </a:solidFill>
                </a:rPr>
                <a:t>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С </a:t>
              </a:r>
              <a:r>
                <a:rPr lang="ru-RU" sz="4400" b="1" dirty="0">
                  <a:solidFill>
                    <a:srgbClr val="0000CC"/>
                  </a:solidFill>
                </a:rPr>
                <a:t>: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С’ </a:t>
              </a:r>
              <a:r>
                <a:rPr lang="ru-RU" sz="4400" b="1" dirty="0">
                  <a:solidFill>
                    <a:srgbClr val="0000CC"/>
                  </a:solidFill>
                </a:rPr>
                <a:t>= Ц :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нет решения, </a:t>
              </a:r>
              <a:endParaRPr lang="en-US" sz="44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нет пары</a:t>
              </a:r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К’ </a:t>
              </a:r>
              <a:r>
                <a:rPr lang="ru-RU" sz="4400" b="1" dirty="0">
                  <a:solidFill>
                    <a:srgbClr val="0000CC"/>
                  </a:solidFill>
                </a:rPr>
                <a:t>: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К </a:t>
              </a:r>
              <a:r>
                <a:rPr lang="ru-RU" sz="4400" b="1" dirty="0">
                  <a:solidFill>
                    <a:srgbClr val="0000CC"/>
                  </a:solidFill>
                </a:rPr>
                <a:t>=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Х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 </a:t>
              </a:r>
              <a:r>
                <a:rPr lang="ru-RU" sz="4400" b="1" dirty="0">
                  <a:solidFill>
                    <a:srgbClr val="0000CC"/>
                  </a:solidFill>
                </a:rPr>
                <a:t>: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Х</a:t>
              </a:r>
              <a:endParaRPr lang="ru-RU" sz="44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42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76471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u="sng" dirty="0">
                  <a:solidFill>
                    <a:srgbClr val="002060"/>
                  </a:solidFill>
                </a:rPr>
                <a:t>3. </a:t>
              </a:r>
              <a:r>
                <a:rPr lang="ru-RU" sz="4400" b="1" u="sng" dirty="0" smtClean="0">
                  <a:solidFill>
                    <a:srgbClr val="002060"/>
                  </a:solidFill>
                </a:rPr>
                <a:t>Буквы и звуки!</a:t>
              </a:r>
            </a:p>
            <a:p>
              <a:pPr algn="ctr"/>
              <a:endParaRPr lang="ru-RU" sz="2000" b="1" u="sng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i="1" dirty="0" smtClean="0">
                  <a:solidFill>
                    <a:srgbClr val="0000CC"/>
                  </a:solidFill>
                </a:rPr>
                <a:t>В </a:t>
              </a:r>
              <a:r>
                <a:rPr lang="ru-RU" sz="4400" b="1" i="1" dirty="0">
                  <a:solidFill>
                    <a:srgbClr val="0000CC"/>
                  </a:solidFill>
                </a:rPr>
                <a:t>русском языке 10 гласных букв: </a:t>
              </a:r>
              <a:endParaRPr lang="ru-RU" sz="4400" b="1" i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i="1" dirty="0" smtClean="0">
                  <a:solidFill>
                    <a:srgbClr val="0000CC"/>
                  </a:solidFill>
                </a:rPr>
                <a:t>А </a:t>
              </a:r>
              <a:r>
                <a:rPr lang="ru-RU" sz="4400" b="1" i="1" dirty="0">
                  <a:solidFill>
                    <a:srgbClr val="0000CC"/>
                  </a:solidFill>
                </a:rPr>
                <a:t>Е </a:t>
              </a:r>
              <a:r>
                <a:rPr lang="ru-RU" sz="4400" b="1" i="1" dirty="0" smtClean="0">
                  <a:solidFill>
                    <a:srgbClr val="0000CC"/>
                  </a:solidFill>
                </a:rPr>
                <a:t>Ё И О </a:t>
              </a:r>
              <a:r>
                <a:rPr lang="ru-RU" sz="4400" b="1" i="1" dirty="0">
                  <a:solidFill>
                    <a:srgbClr val="0000CC"/>
                  </a:solidFill>
                </a:rPr>
                <a:t>У </a:t>
              </a:r>
              <a:r>
                <a:rPr lang="ru-RU" sz="4400" b="1" i="1" dirty="0" smtClean="0">
                  <a:solidFill>
                    <a:srgbClr val="0000CC"/>
                  </a:solidFill>
                </a:rPr>
                <a:t>Ы Э Ю Я.</a:t>
              </a:r>
              <a:endParaRPr lang="ru-RU" sz="4400" b="1" i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i="1" dirty="0">
                  <a:solidFill>
                    <a:srgbClr val="0000CC"/>
                  </a:solidFill>
                </a:rPr>
                <a:t>А сколько гласных звуков и почему</a:t>
              </a:r>
              <a:r>
                <a:rPr lang="ru-RU" sz="4400" b="1" i="1" dirty="0" smtClean="0">
                  <a:solidFill>
                    <a:srgbClr val="0000CC"/>
                  </a:solidFill>
                </a:rPr>
                <a:t>?</a:t>
              </a:r>
            </a:p>
            <a:p>
              <a:pPr algn="ctr"/>
              <a:endParaRPr lang="ru-RU" sz="44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77879" y="5379752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27815" y="550036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В русском языке 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6 гласных звуков, 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потому что буквы  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Е, Ё, Ю, Я состоят из двух звуков.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27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9158" y="144379"/>
            <a:ext cx="5654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Остров Мягкого знака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69" y="144379"/>
            <a:ext cx="3849526" cy="2702858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pSp>
        <p:nvGrpSpPr>
          <p:cNvPr id="5" name="Группа 4"/>
          <p:cNvGrpSpPr/>
          <p:nvPr/>
        </p:nvGrpSpPr>
        <p:grpSpPr>
          <a:xfrm>
            <a:off x="4484992" y="952758"/>
            <a:ext cx="4378590" cy="859522"/>
            <a:chOff x="3678741" y="882315"/>
            <a:chExt cx="4796590" cy="5093368"/>
          </a:xfrm>
        </p:grpSpPr>
        <p:sp>
          <p:nvSpPr>
            <p:cNvPr id="6" name="Прямоугольник 5">
              <a:hlinkClick r:id="rId3" action="ppaction://hlinksldjump"/>
            </p:cNvPr>
            <p:cNvSpPr/>
            <p:nvPr/>
          </p:nvSpPr>
          <p:spPr>
            <a:xfrm>
              <a:off x="3817323" y="1169071"/>
              <a:ext cx="4501882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1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7" name="Рамка 6">
              <a:hlinkClick r:id="rId3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734301" y="2153425"/>
            <a:ext cx="4378590" cy="859522"/>
            <a:chOff x="3678741" y="882315"/>
            <a:chExt cx="4796590" cy="5093368"/>
          </a:xfrm>
        </p:grpSpPr>
        <p:sp>
          <p:nvSpPr>
            <p:cNvPr id="9" name="Прямоугольник 8">
              <a:hlinkClick r:id="rId4" action="ppaction://hlinksldjump"/>
            </p:cNvPr>
            <p:cNvSpPr/>
            <p:nvPr/>
          </p:nvSpPr>
          <p:spPr>
            <a:xfrm>
              <a:off x="3821727" y="1169071"/>
              <a:ext cx="4497480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2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>
              <a:hlinkClick r:id="rId4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334677" y="4417875"/>
            <a:ext cx="4378590" cy="859522"/>
            <a:chOff x="3678741" y="882315"/>
            <a:chExt cx="4796590" cy="5093368"/>
          </a:xfrm>
        </p:grpSpPr>
        <p:sp>
          <p:nvSpPr>
            <p:cNvPr id="12" name="Прямоугольник 11">
              <a:hlinkClick r:id="rId5" action="ppaction://hlinksldjump"/>
            </p:cNvPr>
            <p:cNvSpPr/>
            <p:nvPr/>
          </p:nvSpPr>
          <p:spPr>
            <a:xfrm>
              <a:off x="3819586" y="1169071"/>
              <a:ext cx="4499619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4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3" name="Рамка 12">
              <a:hlinkClick r:id="rId5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576321" y="5515413"/>
            <a:ext cx="4378590" cy="859522"/>
            <a:chOff x="3678741" y="882315"/>
            <a:chExt cx="4796590" cy="5093368"/>
          </a:xfrm>
        </p:grpSpPr>
        <p:sp>
          <p:nvSpPr>
            <p:cNvPr id="15" name="Прямоугольник 14">
              <a:hlinkClick r:id="rId6" action="ppaction://hlinksldjump"/>
            </p:cNvPr>
            <p:cNvSpPr/>
            <p:nvPr/>
          </p:nvSpPr>
          <p:spPr>
            <a:xfrm>
              <a:off x="3847760" y="1169071"/>
              <a:ext cx="4471445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5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6" name="Рамка 15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029617" y="3320337"/>
            <a:ext cx="4378590" cy="859522"/>
            <a:chOff x="3678741" y="882315"/>
            <a:chExt cx="4796590" cy="5093368"/>
          </a:xfrm>
        </p:grpSpPr>
        <p:sp>
          <p:nvSpPr>
            <p:cNvPr id="18" name="Прямоугольник 17">
              <a:hlinkClick r:id="rId7" action="ppaction://hlinksldjump"/>
            </p:cNvPr>
            <p:cNvSpPr/>
            <p:nvPr/>
          </p:nvSpPr>
          <p:spPr>
            <a:xfrm>
              <a:off x="3836141" y="1169071"/>
              <a:ext cx="4483066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3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9" name="Рамка 18">
              <a:hlinkClick r:id="rId7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20" name="Управляющая кнопка: домой 19">
            <a:hlinkClick r:id="rId8" action="ppaction://hlinksldjump" highlightClick="1"/>
          </p:cNvPr>
          <p:cNvSpPr/>
          <p:nvPr/>
        </p:nvSpPr>
        <p:spPr>
          <a:xfrm>
            <a:off x="8177806" y="5563804"/>
            <a:ext cx="685776" cy="581502"/>
          </a:xfrm>
          <a:prstGeom prst="actionButtonHom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92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36612" y="563478"/>
            <a:ext cx="7402192" cy="5654842"/>
            <a:chOff x="3678741" y="865156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u="sng" dirty="0" smtClean="0">
                  <a:solidFill>
                    <a:srgbClr val="002060"/>
                  </a:solidFill>
                </a:rPr>
                <a:t>1. Минутка на шутку!</a:t>
              </a:r>
            </a:p>
            <a:p>
              <a:pPr algn="ctr"/>
              <a:endParaRPr lang="ru-RU" sz="48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i="1" dirty="0" smtClean="0">
                  <a:solidFill>
                    <a:srgbClr val="0000CC"/>
                  </a:solidFill>
                </a:rPr>
                <a:t>Чем заканчиваются</a:t>
              </a:r>
            </a:p>
            <a:p>
              <a:pPr algn="ctr"/>
              <a:r>
                <a:rPr lang="ru-RU" sz="4400" b="1" i="1" dirty="0" smtClean="0">
                  <a:solidFill>
                    <a:srgbClr val="0000CC"/>
                  </a:solidFill>
                </a:rPr>
                <a:t> </a:t>
              </a:r>
              <a:r>
                <a:rPr lang="ru-RU" sz="4400" b="1" i="1" dirty="0">
                  <a:solidFill>
                    <a:srgbClr val="0000CC"/>
                  </a:solidFill>
                </a:rPr>
                <a:t>день и ночь</a:t>
              </a:r>
              <a:r>
                <a:rPr lang="ru-RU" sz="4400" b="1" i="1" dirty="0" smtClean="0">
                  <a:solidFill>
                    <a:srgbClr val="0000CC"/>
                  </a:solidFill>
                </a:rPr>
                <a:t>?</a:t>
              </a:r>
            </a:p>
            <a:p>
              <a:pPr algn="ctr"/>
              <a:endParaRPr lang="ru-RU" sz="4800" b="1" dirty="0">
                <a:solidFill>
                  <a:srgbClr val="0000CC"/>
                </a:solidFill>
              </a:endParaRPr>
            </a:p>
            <a:p>
              <a:pPr algn="ctr"/>
              <a:endParaRPr lang="ru-RU" sz="40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65156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1" name="Умножение 10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93921" y="537473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23074" y="563478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b="1" dirty="0" smtClean="0">
                  <a:solidFill>
                    <a:srgbClr val="0000CC"/>
                  </a:solidFill>
                </a:rPr>
                <a:t>День и ночь заканчиваются мягким знаком.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250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55662" y="563479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2.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Загадки транскрипции! </a:t>
              </a:r>
            </a:p>
            <a:p>
              <a:r>
                <a:rPr lang="ru-RU" sz="3400" b="1" i="1" dirty="0" smtClean="0">
                  <a:solidFill>
                    <a:srgbClr val="0000CC"/>
                  </a:solidFill>
                </a:rPr>
                <a:t>Прочитайте </a:t>
              </a:r>
              <a:r>
                <a:rPr lang="ru-RU" sz="3400" b="1" i="1" dirty="0" smtClean="0">
                  <a:solidFill>
                    <a:srgbClr val="0000CC"/>
                  </a:solidFill>
                </a:rPr>
                <a:t>и запишите правильно </a:t>
              </a:r>
              <a:r>
                <a:rPr lang="ru-RU" sz="3400" b="1" i="1" dirty="0" smtClean="0">
                  <a:solidFill>
                    <a:srgbClr val="0000CC"/>
                  </a:solidFill>
                </a:rPr>
                <a:t>слова:</a:t>
              </a:r>
            </a:p>
            <a:p>
              <a:pPr lvl="2"/>
              <a:r>
                <a:rPr lang="en-US" sz="44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сал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err="1" smtClean="0">
                  <a:solidFill>
                    <a:srgbClr val="0000CC"/>
                  </a:solidFill>
                </a:rPr>
                <a:t>йу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]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 – 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сал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у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]</a:t>
              </a:r>
            </a:p>
            <a:p>
              <a:pPr lvl="2"/>
              <a:r>
                <a:rPr lang="en-US" sz="44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пал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й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у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]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 – 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пал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у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]</a:t>
              </a:r>
            </a:p>
            <a:p>
              <a:pPr lvl="2"/>
              <a:r>
                <a:rPr lang="en-US" sz="44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л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от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]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 – 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л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й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от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]</a:t>
              </a:r>
            </a:p>
            <a:p>
              <a:pPr lvl="2"/>
              <a:r>
                <a:rPr lang="en-US" sz="44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с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эм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а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]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 – 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с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эм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й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а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]</a:t>
              </a:r>
              <a:endParaRPr lang="ru-RU" sz="4400" b="1" dirty="0" smtClean="0">
                <a:solidFill>
                  <a:srgbClr val="0000CC"/>
                </a:solidFill>
              </a:endParaRPr>
            </a:p>
            <a:p>
              <a:pPr lvl="1"/>
              <a:endParaRPr lang="ru-RU" sz="28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93921" y="537473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55662" y="563479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b="1" dirty="0">
                  <a:solidFill>
                    <a:srgbClr val="0000CC"/>
                  </a:solidFill>
                </a:rPr>
                <a:t>солью – </a:t>
              </a:r>
              <a:r>
                <a:rPr lang="ru-RU" sz="4800" b="1" dirty="0" smtClean="0">
                  <a:solidFill>
                    <a:srgbClr val="0000CC"/>
                  </a:solidFill>
                </a:rPr>
                <a:t>солю </a:t>
              </a:r>
            </a:p>
            <a:p>
              <a:pPr algn="ctr"/>
              <a:r>
                <a:rPr lang="ru-RU" sz="4800" b="1" dirty="0" smtClean="0">
                  <a:solidFill>
                    <a:srgbClr val="0000CC"/>
                  </a:solidFill>
                </a:rPr>
                <a:t>полью </a:t>
              </a:r>
              <a:r>
                <a:rPr lang="ru-RU" sz="4800" b="1" dirty="0">
                  <a:solidFill>
                    <a:srgbClr val="0000CC"/>
                  </a:solidFill>
                </a:rPr>
                <a:t>– </a:t>
              </a:r>
              <a:r>
                <a:rPr lang="ru-RU" sz="4800" b="1" dirty="0" smtClean="0">
                  <a:solidFill>
                    <a:srgbClr val="0000CC"/>
                  </a:solidFill>
                </a:rPr>
                <a:t>полю </a:t>
              </a:r>
            </a:p>
            <a:p>
              <a:pPr algn="ctr"/>
              <a:r>
                <a:rPr lang="ru-RU" sz="4800" b="1" dirty="0" smtClean="0">
                  <a:solidFill>
                    <a:srgbClr val="0000CC"/>
                  </a:solidFill>
                </a:rPr>
                <a:t>лёд </a:t>
              </a:r>
              <a:r>
                <a:rPr lang="ru-RU" sz="4800" b="1" dirty="0">
                  <a:solidFill>
                    <a:srgbClr val="0000CC"/>
                  </a:solidFill>
                </a:rPr>
                <a:t>– </a:t>
              </a:r>
              <a:r>
                <a:rPr lang="ru-RU" sz="4800" b="1" dirty="0" smtClean="0">
                  <a:solidFill>
                    <a:srgbClr val="0000CC"/>
                  </a:solidFill>
                </a:rPr>
                <a:t>льёт</a:t>
              </a:r>
            </a:p>
            <a:p>
              <a:pPr algn="ctr"/>
              <a:r>
                <a:rPr lang="ru-RU" sz="4800" b="1" dirty="0" smtClean="0">
                  <a:solidFill>
                    <a:srgbClr val="0000CC"/>
                  </a:solidFill>
                </a:rPr>
                <a:t>семя </a:t>
              </a:r>
              <a:r>
                <a:rPr lang="ru-RU" sz="4800" b="1" dirty="0">
                  <a:solidFill>
                    <a:srgbClr val="0000CC"/>
                  </a:solidFill>
                </a:rPr>
                <a:t>– </a:t>
              </a:r>
              <a:r>
                <a:rPr lang="ru-RU" sz="4800" b="1" dirty="0" smtClean="0">
                  <a:solidFill>
                    <a:srgbClr val="0000CC"/>
                  </a:solidFill>
                </a:rPr>
                <a:t>семья </a:t>
              </a:r>
              <a:endParaRPr lang="ru-RU" sz="48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0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3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55662" y="582529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3.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Особые случаи!</a:t>
              </a:r>
            </a:p>
            <a:p>
              <a:pPr algn="ctr"/>
              <a:endParaRPr lang="ru-RU" sz="2000" b="1" u="sng" dirty="0" smtClean="0">
                <a:solidFill>
                  <a:srgbClr val="0000CC"/>
                </a:solidFill>
              </a:endParaRPr>
            </a:p>
            <a:p>
              <a:r>
                <a:rPr lang="ru-RU" sz="4000" b="1" i="1" dirty="0" smtClean="0">
                  <a:solidFill>
                    <a:srgbClr val="0000CC"/>
                  </a:solidFill>
                </a:rPr>
                <a:t>Говорят, </a:t>
              </a:r>
              <a:r>
                <a:rPr lang="ru-RU" sz="4000" b="1" i="1" dirty="0">
                  <a:solidFill>
                    <a:srgbClr val="0000CC"/>
                  </a:solidFill>
                </a:rPr>
                <a:t>что Ь дружит только с Е, Ё, Ю, Я</a:t>
              </a:r>
              <a:r>
                <a:rPr lang="ru-RU" sz="4000" b="1" i="1" dirty="0" smtClean="0">
                  <a:solidFill>
                    <a:srgbClr val="0000CC"/>
                  </a:solidFill>
                </a:rPr>
                <a:t>, И, </a:t>
              </a:r>
              <a:r>
                <a:rPr lang="ru-RU" sz="4000" b="1" i="1" dirty="0">
                  <a:solidFill>
                    <a:srgbClr val="0000CC"/>
                  </a:solidFill>
                </a:rPr>
                <a:t>но есть исключения. Приведите примеры слов, в которых Ь стоит перед другими гласными. </a:t>
              </a:r>
              <a:endParaRPr lang="ru-RU" sz="3200" b="1" i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83895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55662" y="582529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b="1" dirty="0">
                  <a:solidFill>
                    <a:srgbClr val="0000CC"/>
                  </a:solidFill>
                </a:rPr>
                <a:t>Шампиньон, бульон, медальон, почтальон, батальон, павильон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71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55662" y="582529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4. Ь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в литературе!</a:t>
              </a:r>
            </a:p>
            <a:p>
              <a:pPr algn="ctr"/>
              <a:endParaRPr lang="ru-RU" sz="2000" b="1" u="sng" dirty="0" smtClean="0">
                <a:solidFill>
                  <a:srgbClr val="0000CC"/>
                </a:solidFill>
              </a:endParaRPr>
            </a:p>
            <a:p>
              <a:r>
                <a:rPr lang="ru-RU" sz="3800" b="1" i="1" dirty="0" smtClean="0">
                  <a:solidFill>
                    <a:srgbClr val="0000CC"/>
                  </a:solidFill>
                </a:rPr>
                <a:t>В </a:t>
              </a:r>
              <a:r>
                <a:rPr lang="ru-RU" sz="3800" b="1" i="1" dirty="0">
                  <a:solidFill>
                    <a:srgbClr val="0000CC"/>
                  </a:solidFill>
                </a:rPr>
                <a:t>какой сказке есть слова:</a:t>
              </a:r>
            </a:p>
            <a:p>
              <a:pPr algn="ctr"/>
              <a:r>
                <a:rPr lang="ru-RU" sz="4000" b="1" dirty="0">
                  <a:solidFill>
                    <a:srgbClr val="0000CC"/>
                  </a:solidFill>
                </a:rPr>
                <a:t>Белёшенька, сочельник, вьётся, вьюга, восхищенья, крыльцо, зеркальце, братья, не кручинься,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хрустальный?</a:t>
              </a:r>
            </a:p>
            <a:p>
              <a:pPr algn="ctr"/>
              <a:endParaRPr lang="ru-RU" sz="40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93921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42124" y="582529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b="1" dirty="0" smtClean="0">
                  <a:solidFill>
                    <a:srgbClr val="0000CC"/>
                  </a:solidFill>
                </a:rPr>
                <a:t>А.С. Пушкин</a:t>
              </a:r>
            </a:p>
            <a:p>
              <a:pPr algn="ctr"/>
              <a:r>
                <a:rPr lang="ru-RU" sz="4800" b="1" dirty="0" smtClean="0">
                  <a:solidFill>
                    <a:srgbClr val="0000CC"/>
                  </a:solidFill>
                </a:rPr>
                <a:t>«Сказка </a:t>
              </a:r>
            </a:p>
            <a:p>
              <a:pPr algn="ctr"/>
              <a:r>
                <a:rPr lang="ru-RU" sz="4800" b="1" dirty="0" smtClean="0">
                  <a:solidFill>
                    <a:srgbClr val="0000CC"/>
                  </a:solidFill>
                </a:rPr>
                <a:t>о мёртвой царевне и </a:t>
              </a:r>
            </a:p>
            <a:p>
              <a:pPr algn="ctr"/>
              <a:r>
                <a:rPr lang="ru-RU" sz="4800" b="1" dirty="0" smtClean="0">
                  <a:solidFill>
                    <a:srgbClr val="0000CC"/>
                  </a:solidFill>
                </a:rPr>
                <a:t>о семи богатырях»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03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55662" y="563479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5.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Три роли Ь!</a:t>
              </a:r>
            </a:p>
            <a:p>
              <a:pPr algn="ctr"/>
              <a:r>
                <a:rPr lang="ru-RU" sz="3900" b="1" i="1" dirty="0" smtClean="0">
                  <a:solidFill>
                    <a:srgbClr val="0000CC"/>
                  </a:solidFill>
                </a:rPr>
                <a:t>В </a:t>
              </a:r>
              <a:r>
                <a:rPr lang="ru-RU" sz="3900" b="1" i="1" dirty="0">
                  <a:solidFill>
                    <a:srgbClr val="0000CC"/>
                  </a:solidFill>
                </a:rPr>
                <a:t>каких </a:t>
              </a:r>
              <a:r>
                <a:rPr lang="ru-RU" sz="3900" b="1" i="1" dirty="0" smtClean="0">
                  <a:solidFill>
                    <a:srgbClr val="0000CC"/>
                  </a:solidFill>
                </a:rPr>
                <a:t>случаях </a:t>
              </a:r>
              <a:r>
                <a:rPr lang="ru-RU" sz="3900" b="1" i="1" dirty="0">
                  <a:solidFill>
                    <a:srgbClr val="0000CC"/>
                  </a:solidFill>
                </a:rPr>
                <a:t>Ь – показатель мягкости согласных, в каких – показатель грамматической категории, в каких – разделительный</a:t>
              </a:r>
              <a:r>
                <a:rPr lang="ru-RU" sz="3900" b="1" i="1" dirty="0" smtClean="0">
                  <a:solidFill>
                    <a:srgbClr val="0000CC"/>
                  </a:solidFill>
                </a:rPr>
                <a:t>? Приведите примеры</a:t>
              </a:r>
              <a:r>
                <a:rPr lang="ru-RU" sz="4000" b="1" i="1" dirty="0" smtClean="0">
                  <a:solidFill>
                    <a:srgbClr val="0000CC"/>
                  </a:solidFill>
                </a:rPr>
                <a:t>.</a:t>
              </a:r>
              <a:endParaRPr lang="ru-RU" sz="2000" b="1" i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93921" y="537473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55662" y="550036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14350" indent="-514350">
                <a:buAutoNum type="arabicPeriod"/>
              </a:pPr>
              <a:r>
                <a:rPr lang="ru-RU" sz="3600" b="1" dirty="0" smtClean="0">
                  <a:solidFill>
                    <a:srgbClr val="0000CC"/>
                  </a:solidFill>
                </a:rPr>
                <a:t>После согласных – показатель мягкости (конь, день);</a:t>
              </a:r>
            </a:p>
            <a:p>
              <a:pPr marL="514350" indent="-514350">
                <a:buAutoNum type="arabicPeriod"/>
              </a:pPr>
              <a:r>
                <a:rPr lang="ru-RU" sz="3600" b="1" dirty="0" smtClean="0">
                  <a:solidFill>
                    <a:srgbClr val="0000CC"/>
                  </a:solidFill>
                </a:rPr>
                <a:t>После шипящих на конце – показатель грамматических категорий (дочь, идёшь);</a:t>
              </a:r>
            </a:p>
            <a:p>
              <a:pPr marL="514350" indent="-514350">
                <a:buAutoNum type="arabicPeriod"/>
              </a:pPr>
              <a:r>
                <a:rPr lang="ru-RU" sz="3600" b="1" dirty="0" smtClean="0">
                  <a:solidFill>
                    <a:srgbClr val="0000CC"/>
                  </a:solidFill>
                </a:rPr>
                <a:t>После согласных и перед Е, Ё, Ю, Я, И – разделительный (соловьи, полью).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02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5304" y="112962"/>
            <a:ext cx="5598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Вулкан Твёрдого знака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70" y="112962"/>
            <a:ext cx="3858729" cy="2702859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pSp>
        <p:nvGrpSpPr>
          <p:cNvPr id="15" name="Группа 14"/>
          <p:cNvGrpSpPr/>
          <p:nvPr/>
        </p:nvGrpSpPr>
        <p:grpSpPr>
          <a:xfrm>
            <a:off x="4484992" y="952758"/>
            <a:ext cx="4378590" cy="859522"/>
            <a:chOff x="3678741" y="882315"/>
            <a:chExt cx="4796590" cy="5093368"/>
          </a:xfrm>
        </p:grpSpPr>
        <p:sp>
          <p:nvSpPr>
            <p:cNvPr id="12" name="Прямоугольник 11">
              <a:hlinkClick r:id="rId3" action="ppaction://hlinksldjump"/>
            </p:cNvPr>
            <p:cNvSpPr/>
            <p:nvPr/>
          </p:nvSpPr>
          <p:spPr>
            <a:xfrm>
              <a:off x="3817323" y="1169071"/>
              <a:ext cx="4501882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1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>
              <a:hlinkClick r:id="rId3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734301" y="2153425"/>
            <a:ext cx="4378590" cy="859522"/>
            <a:chOff x="3678741" y="882315"/>
            <a:chExt cx="4796590" cy="5093368"/>
          </a:xfrm>
        </p:grpSpPr>
        <p:sp>
          <p:nvSpPr>
            <p:cNvPr id="17" name="Прямоугольник 16">
              <a:hlinkClick r:id="rId4" action="ppaction://hlinksldjump"/>
            </p:cNvPr>
            <p:cNvSpPr/>
            <p:nvPr/>
          </p:nvSpPr>
          <p:spPr>
            <a:xfrm>
              <a:off x="3821727" y="1169071"/>
              <a:ext cx="4497480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2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8" name="Рамка 17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2334677" y="4417875"/>
            <a:ext cx="4378590" cy="859522"/>
            <a:chOff x="3678741" y="882315"/>
            <a:chExt cx="4796590" cy="5093368"/>
          </a:xfrm>
        </p:grpSpPr>
        <p:sp>
          <p:nvSpPr>
            <p:cNvPr id="20" name="Прямоугольник 19">
              <a:hlinkClick r:id="rId5" action="ppaction://hlinksldjump"/>
            </p:cNvPr>
            <p:cNvSpPr/>
            <p:nvPr/>
          </p:nvSpPr>
          <p:spPr>
            <a:xfrm>
              <a:off x="3819586" y="1169071"/>
              <a:ext cx="4499619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4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21" name="Рамка 20">
              <a:hlinkClick r:id="rId5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1576321" y="5515413"/>
            <a:ext cx="4378590" cy="859522"/>
            <a:chOff x="3678741" y="882315"/>
            <a:chExt cx="4796590" cy="5093368"/>
          </a:xfrm>
        </p:grpSpPr>
        <p:sp>
          <p:nvSpPr>
            <p:cNvPr id="23" name="Прямоугольник 22">
              <a:hlinkClick r:id="rId6" action="ppaction://hlinksldjump"/>
            </p:cNvPr>
            <p:cNvSpPr/>
            <p:nvPr/>
          </p:nvSpPr>
          <p:spPr>
            <a:xfrm>
              <a:off x="3847760" y="1169071"/>
              <a:ext cx="4471445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5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24" name="Рамка 23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3029617" y="3320337"/>
            <a:ext cx="4378590" cy="859522"/>
            <a:chOff x="3678741" y="882315"/>
            <a:chExt cx="4796590" cy="5093368"/>
          </a:xfrm>
        </p:grpSpPr>
        <p:sp>
          <p:nvSpPr>
            <p:cNvPr id="26" name="Прямоугольник 25">
              <a:hlinkClick r:id="rId7" action="ppaction://hlinksldjump"/>
            </p:cNvPr>
            <p:cNvSpPr/>
            <p:nvPr/>
          </p:nvSpPr>
          <p:spPr>
            <a:xfrm>
              <a:off x="3836141" y="1169071"/>
              <a:ext cx="4483066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3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27" name="Рамка 26">
              <a:hlinkClick r:id="rId7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28" name="Управляющая кнопка: домой 27">
            <a:hlinkClick r:id="rId8" action="ppaction://hlinksldjump" highlightClick="1"/>
          </p:cNvPr>
          <p:cNvSpPr/>
          <p:nvPr/>
        </p:nvSpPr>
        <p:spPr>
          <a:xfrm>
            <a:off x="8177806" y="5563804"/>
            <a:ext cx="685776" cy="581502"/>
          </a:xfrm>
          <a:prstGeom prst="actionButtonHom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65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52656" y="585537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2060"/>
                  </a:solidFill>
                </a:rPr>
                <a:t>1. Точный подсчёт!</a:t>
              </a:r>
            </a:p>
            <a:p>
              <a:r>
                <a:rPr lang="ru-RU" sz="3200" b="1" i="1" dirty="0" smtClean="0">
                  <a:solidFill>
                    <a:srgbClr val="0000CC"/>
                  </a:solidFill>
                </a:rPr>
                <a:t>В </a:t>
              </a:r>
              <a:r>
                <a:rPr lang="ru-RU" sz="3200" b="1" i="1" dirty="0">
                  <a:solidFill>
                    <a:srgbClr val="0000CC"/>
                  </a:solidFill>
                </a:rPr>
                <a:t>каких словах звуков столько же, сколько букв, и почему?</a:t>
              </a:r>
            </a:p>
            <a:p>
              <a:pPr lvl="5"/>
              <a:r>
                <a:rPr lang="ru-RU" sz="3600" b="1" dirty="0">
                  <a:solidFill>
                    <a:srgbClr val="0000CC"/>
                  </a:solidFill>
                </a:rPr>
                <a:t>въезд </a:t>
              </a:r>
            </a:p>
            <a:p>
              <a:pPr lvl="5"/>
              <a:r>
                <a:rPr lang="ru-RU" sz="3600" b="1" dirty="0">
                  <a:solidFill>
                    <a:srgbClr val="0000CC"/>
                  </a:solidFill>
                </a:rPr>
                <a:t>съёмка </a:t>
              </a:r>
            </a:p>
            <a:p>
              <a:pPr lvl="5"/>
              <a:r>
                <a:rPr lang="ru-RU" sz="3600" b="1" dirty="0">
                  <a:solidFill>
                    <a:srgbClr val="0000CC"/>
                  </a:solidFill>
                </a:rPr>
                <a:t>съёмную</a:t>
              </a:r>
            </a:p>
            <a:p>
              <a:pPr lvl="5"/>
              <a:r>
                <a:rPr lang="ru-RU" sz="3600" b="1" dirty="0">
                  <a:solidFill>
                    <a:srgbClr val="0000CC"/>
                  </a:solidFill>
                </a:rPr>
                <a:t>адъютант</a:t>
              </a:r>
            </a:p>
            <a:p>
              <a:pPr lvl="5"/>
              <a:r>
                <a:rPr lang="ru-RU" sz="3600" b="1" dirty="0">
                  <a:solidFill>
                    <a:srgbClr val="0000CC"/>
                  </a:solidFill>
                </a:rPr>
                <a:t>инъекция</a:t>
              </a:r>
            </a:p>
            <a:p>
              <a:pPr lvl="5"/>
              <a:r>
                <a:rPr lang="ru-RU" sz="3600" b="1" dirty="0" smtClean="0">
                  <a:solidFill>
                    <a:srgbClr val="0000CC"/>
                  </a:solidFill>
                </a:rPr>
                <a:t>объявление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3006007" y="2717185"/>
            <a:ext cx="475448" cy="2047319"/>
            <a:chOff x="-7477828" y="1530445"/>
            <a:chExt cx="559881" cy="2484139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77828" y="1530445"/>
              <a:ext cx="551444" cy="466889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77828" y="2162779"/>
              <a:ext cx="551444" cy="46688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69391" y="3547695"/>
              <a:ext cx="551444" cy="466889"/>
            </a:xfrm>
            <a:prstGeom prst="rect">
              <a:avLst/>
            </a:prstGeom>
          </p:spPr>
        </p:pic>
      </p:grpSp>
      <p:sp>
        <p:nvSpPr>
          <p:cNvPr id="5" name="Скругленный прямоугольник 4"/>
          <p:cNvSpPr/>
          <p:nvPr/>
        </p:nvSpPr>
        <p:spPr>
          <a:xfrm>
            <a:off x="6185902" y="5402812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sp>
        <p:nvSpPr>
          <p:cNvPr id="11" name="Умножение 10">
            <a:hlinkClick r:id="rId3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74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54182" y="569495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2060"/>
                  </a:solidFill>
                </a:rPr>
                <a:t>2. Загадки транскрипции!</a:t>
              </a:r>
            </a:p>
            <a:p>
              <a:r>
                <a:rPr lang="ru-RU" sz="3200" b="1" i="1" dirty="0" smtClean="0">
                  <a:solidFill>
                    <a:srgbClr val="0000CC"/>
                  </a:solidFill>
                </a:rPr>
                <a:t>Прочитайте слова по транскрипции</a:t>
              </a:r>
            </a:p>
            <a:p>
              <a:pPr lvl="1"/>
              <a:r>
                <a:rPr lang="en-US" sz="38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3800" b="1" dirty="0" smtClean="0">
                  <a:solidFill>
                    <a:srgbClr val="0000CC"/>
                  </a:solidFill>
                </a:rPr>
                <a:t>с</a:t>
              </a:r>
              <a:r>
                <a:rPr lang="en-US" sz="38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3800" b="1" dirty="0" smtClean="0">
                  <a:solidFill>
                    <a:srgbClr val="0000CC"/>
                  </a:solidFill>
                </a:rPr>
                <a:t>эс</a:t>
              </a:r>
              <a:r>
                <a:rPr lang="en-US" sz="38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3800" b="1" dirty="0" smtClean="0">
                  <a:solidFill>
                    <a:srgbClr val="0000CC"/>
                  </a:solidFill>
                </a:rPr>
                <a:t>т</a:t>
              </a:r>
              <a:r>
                <a:rPr lang="en-US" sz="3800" b="1" dirty="0" smtClean="0">
                  <a:solidFill>
                    <a:srgbClr val="0000CC"/>
                  </a:solidFill>
                </a:rPr>
                <a:t>’] </a:t>
              </a:r>
            </a:p>
            <a:p>
              <a:pPr lvl="1"/>
              <a:r>
                <a:rPr lang="en-US" sz="38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3800" b="1" dirty="0" err="1" smtClean="0">
                  <a:solidFill>
                    <a:srgbClr val="0000CC"/>
                  </a:solidFill>
                </a:rPr>
                <a:t>сй</a:t>
              </a:r>
              <a:r>
                <a:rPr lang="en-US" sz="38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3800" b="1" dirty="0" smtClean="0">
                  <a:solidFill>
                    <a:srgbClr val="0000CC"/>
                  </a:solidFill>
                </a:rPr>
                <a:t>эс</a:t>
              </a:r>
              <a:r>
                <a:rPr lang="en-US" sz="38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3800" b="1" dirty="0" smtClean="0">
                  <a:solidFill>
                    <a:srgbClr val="0000CC"/>
                  </a:solidFill>
                </a:rPr>
                <a:t>т</a:t>
              </a:r>
              <a:r>
                <a:rPr lang="en-US" sz="3800" b="1" dirty="0" smtClean="0">
                  <a:solidFill>
                    <a:srgbClr val="0000CC"/>
                  </a:solidFill>
                </a:rPr>
                <a:t>’]</a:t>
              </a:r>
            </a:p>
            <a:p>
              <a:pPr lvl="1"/>
              <a:r>
                <a:rPr lang="en-US" sz="38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3800" b="1" dirty="0" smtClean="0">
                  <a:solidFill>
                    <a:srgbClr val="0000CC"/>
                  </a:solidFill>
                </a:rPr>
                <a:t>пай</a:t>
              </a:r>
              <a:r>
                <a:rPr lang="en-US" sz="38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3800" b="1" dirty="0" smtClean="0">
                  <a:solidFill>
                    <a:srgbClr val="0000CC"/>
                  </a:solidFill>
                </a:rPr>
                <a:t>д</a:t>
              </a:r>
              <a:r>
                <a:rPr lang="en-US" sz="38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3800" b="1" dirty="0" smtClean="0">
                  <a:solidFill>
                    <a:srgbClr val="0000CC"/>
                  </a:solidFill>
                </a:rPr>
                <a:t>ом</a:t>
              </a:r>
              <a:r>
                <a:rPr lang="en-US" sz="3800" b="1" dirty="0" smtClean="0">
                  <a:solidFill>
                    <a:srgbClr val="0000CC"/>
                  </a:solidFill>
                </a:rPr>
                <a:t>]</a:t>
              </a:r>
            </a:p>
            <a:p>
              <a:pPr lvl="1"/>
              <a:r>
                <a:rPr lang="en-US" sz="38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3800" b="1" dirty="0" err="1" smtClean="0">
                  <a:solidFill>
                    <a:srgbClr val="0000CC"/>
                  </a:solidFill>
                </a:rPr>
                <a:t>падй</a:t>
              </a:r>
              <a:r>
                <a:rPr lang="en-US" sz="38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3800" b="1" dirty="0" smtClean="0">
                  <a:solidFill>
                    <a:srgbClr val="0000CC"/>
                  </a:solidFill>
                </a:rPr>
                <a:t>ом</a:t>
              </a:r>
              <a:r>
                <a:rPr lang="en-US" sz="3800" b="1" dirty="0" smtClean="0">
                  <a:solidFill>
                    <a:srgbClr val="0000CC"/>
                  </a:solidFill>
                </a:rPr>
                <a:t>]</a:t>
              </a:r>
            </a:p>
            <a:p>
              <a:pPr lvl="1"/>
              <a:r>
                <a:rPr lang="en-US" sz="38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3800" b="1" dirty="0" smtClean="0">
                  <a:solidFill>
                    <a:srgbClr val="0000CC"/>
                  </a:solidFill>
                </a:rPr>
                <a:t>с</a:t>
              </a:r>
              <a:r>
                <a:rPr lang="en-US" sz="38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3800" b="1" dirty="0" err="1" smtClean="0">
                  <a:solidFill>
                    <a:srgbClr val="0000CC"/>
                  </a:solidFill>
                </a:rPr>
                <a:t>омка</a:t>
              </a:r>
              <a:r>
                <a:rPr lang="en-US" sz="3800" b="1" dirty="0" smtClean="0">
                  <a:solidFill>
                    <a:srgbClr val="0000CC"/>
                  </a:solidFill>
                </a:rPr>
                <a:t>]</a:t>
              </a:r>
            </a:p>
            <a:p>
              <a:pPr lvl="1"/>
              <a:r>
                <a:rPr lang="en-US" sz="38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3800" b="1" dirty="0" err="1" smtClean="0">
                  <a:solidFill>
                    <a:srgbClr val="0000CC"/>
                  </a:solidFill>
                </a:rPr>
                <a:t>сй</a:t>
              </a:r>
              <a:r>
                <a:rPr lang="en-US" sz="38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3800" b="1" dirty="0" err="1" smtClean="0">
                  <a:solidFill>
                    <a:srgbClr val="0000CC"/>
                  </a:solidFill>
                </a:rPr>
                <a:t>омка</a:t>
              </a:r>
              <a:r>
                <a:rPr lang="en-US" sz="3800" b="1" dirty="0" smtClean="0">
                  <a:solidFill>
                    <a:srgbClr val="0000CC"/>
                  </a:solidFill>
                </a:rPr>
                <a:t>]</a:t>
              </a: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5" name="Скругленный прямоугольник 4"/>
          <p:cNvSpPr/>
          <p:nvPr/>
        </p:nvSpPr>
        <p:spPr>
          <a:xfrm>
            <a:off x="6194583" y="5402812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91509" y="2149380"/>
            <a:ext cx="257475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b="1" dirty="0" smtClean="0">
                <a:solidFill>
                  <a:srgbClr val="0000CC"/>
                </a:solidFill>
              </a:rPr>
              <a:t>сесть </a:t>
            </a:r>
          </a:p>
          <a:p>
            <a:r>
              <a:rPr lang="ru-RU" sz="3800" b="1" dirty="0" smtClean="0">
                <a:solidFill>
                  <a:srgbClr val="0000CC"/>
                </a:solidFill>
              </a:rPr>
              <a:t>съесть </a:t>
            </a:r>
          </a:p>
          <a:p>
            <a:r>
              <a:rPr lang="ru-RU" sz="3800" b="1" dirty="0" smtClean="0">
                <a:solidFill>
                  <a:srgbClr val="0000CC"/>
                </a:solidFill>
              </a:rPr>
              <a:t>пойдём </a:t>
            </a:r>
          </a:p>
          <a:p>
            <a:r>
              <a:rPr lang="ru-RU" sz="3800" b="1" dirty="0" smtClean="0">
                <a:solidFill>
                  <a:srgbClr val="0000CC"/>
                </a:solidFill>
              </a:rPr>
              <a:t>подъём </a:t>
            </a:r>
          </a:p>
          <a:p>
            <a:r>
              <a:rPr lang="ru-RU" sz="3800" b="1" dirty="0" err="1" smtClean="0">
                <a:solidFill>
                  <a:srgbClr val="0000CC"/>
                </a:solidFill>
              </a:rPr>
              <a:t>Сёмка</a:t>
            </a:r>
            <a:r>
              <a:rPr lang="ru-RU" sz="3800" b="1" dirty="0" smtClean="0">
                <a:solidFill>
                  <a:srgbClr val="0000CC"/>
                </a:solidFill>
              </a:rPr>
              <a:t> </a:t>
            </a:r>
          </a:p>
          <a:p>
            <a:r>
              <a:rPr lang="ru-RU" sz="3800" b="1" dirty="0" smtClean="0">
                <a:solidFill>
                  <a:srgbClr val="0000CC"/>
                </a:solidFill>
              </a:rPr>
              <a:t>съёмка</a:t>
            </a:r>
            <a:endParaRPr lang="ru-RU" sz="3800" b="1" dirty="0">
              <a:solidFill>
                <a:srgbClr val="0000CC"/>
              </a:solidFill>
            </a:endParaRPr>
          </a:p>
        </p:txBody>
      </p:sp>
      <p:sp>
        <p:nvSpPr>
          <p:cNvPr id="12" name="Умножение 11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0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61200" y="579519"/>
            <a:ext cx="7402192" cy="5654842"/>
            <a:chOff x="3641709" y="847997"/>
            <a:chExt cx="4796590" cy="5093368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2060"/>
                  </a:solidFill>
                </a:rPr>
                <a:t>3. И тут Ъ!</a:t>
              </a:r>
            </a:p>
            <a:p>
              <a:r>
                <a:rPr lang="ru-RU" sz="3600" b="1" i="1" dirty="0" smtClean="0">
                  <a:solidFill>
                    <a:srgbClr val="0000CC"/>
                  </a:solidFill>
                </a:rPr>
                <a:t>Почему </a:t>
              </a:r>
              <a:r>
                <a:rPr lang="ru-RU" sz="3600" b="1" i="1" dirty="0">
                  <a:solidFill>
                    <a:srgbClr val="0000CC"/>
                  </a:solidFill>
                </a:rPr>
                <a:t>в словах есть Ъ, хотя нет </a:t>
              </a:r>
              <a:r>
                <a:rPr lang="ru-RU" sz="3600" b="1" i="1" dirty="0" smtClean="0">
                  <a:solidFill>
                    <a:srgbClr val="0000CC"/>
                  </a:solidFill>
                </a:rPr>
                <a:t>приставок?</a:t>
              </a:r>
              <a:endParaRPr lang="ru-RU" sz="3600" b="1" i="1" dirty="0">
                <a:solidFill>
                  <a:srgbClr val="0000CC"/>
                </a:solidFill>
              </a:endParaRPr>
            </a:p>
            <a:p>
              <a:pPr lvl="1"/>
              <a:r>
                <a:rPr lang="ru-RU" sz="4000" b="1" dirty="0" smtClean="0">
                  <a:solidFill>
                    <a:srgbClr val="0000CC"/>
                  </a:solidFill>
                </a:rPr>
                <a:t>двухъярусный</a:t>
              </a:r>
            </a:p>
            <a:p>
              <a:pPr lvl="1"/>
              <a:r>
                <a:rPr lang="ru-RU" sz="4000" b="1" dirty="0" smtClean="0">
                  <a:solidFill>
                    <a:srgbClr val="0000CC"/>
                  </a:solidFill>
                </a:rPr>
                <a:t>трёхъязычный 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четырёхъядерный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  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двухъядровый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 </a:t>
              </a:r>
            </a:p>
            <a:p>
              <a:pPr lvl="1"/>
              <a:r>
                <a:rPr lang="ru-RU" sz="4000" b="1" dirty="0" err="1" smtClean="0">
                  <a:solidFill>
                    <a:srgbClr val="0000CC"/>
                  </a:solidFill>
                </a:rPr>
                <a:t>двухъямный</a:t>
              </a:r>
              <a:endParaRPr lang="ru-RU" sz="4000" b="1" dirty="0" smtClean="0">
                <a:solidFill>
                  <a:srgbClr val="0000CC"/>
                </a:solidFill>
              </a:endParaRPr>
            </a:p>
          </p:txBody>
        </p:sp>
        <p:sp>
          <p:nvSpPr>
            <p:cNvPr id="4" name="Рамка 3"/>
            <p:cNvSpPr/>
            <p:nvPr/>
          </p:nvSpPr>
          <p:spPr>
            <a:xfrm>
              <a:off x="3641709" y="847997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9" name="Скругленный прямоугольник 8"/>
          <p:cNvSpPr/>
          <p:nvPr/>
        </p:nvSpPr>
        <p:spPr>
          <a:xfrm>
            <a:off x="6211188" y="537473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sp>
        <p:nvSpPr>
          <p:cNvPr id="10" name="Умножение 9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756485" y="579519"/>
            <a:ext cx="7402192" cy="5654842"/>
            <a:chOff x="3678741" y="882315"/>
            <a:chExt cx="4796590" cy="5093368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3817322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В сложных словах, первой частью которых является числительное (двух-, трёх-, четырёх-), перед гласными Е, Ё, Ю, Я пишется разделительный Ъ.</a:t>
              </a:r>
            </a:p>
            <a:p>
              <a:pPr algn="ctr"/>
              <a:endParaRPr lang="ru-RU" sz="4000" b="1" dirty="0" smtClean="0">
                <a:solidFill>
                  <a:srgbClr val="0000CC"/>
                </a:solidFill>
              </a:endParaRPr>
            </a:p>
          </p:txBody>
        </p:sp>
        <p:sp>
          <p:nvSpPr>
            <p:cNvPr id="13" name="Рамка 12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04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82529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4.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Один звук!</a:t>
              </a:r>
            </a:p>
            <a:p>
              <a:r>
                <a:rPr lang="ru-RU" sz="3600" b="1" i="1" dirty="0" smtClean="0">
                  <a:solidFill>
                    <a:srgbClr val="0000CC"/>
                  </a:solidFill>
                </a:rPr>
                <a:t>Назовите гласные, которые в этих словах обозначают один звук.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ЛАК</a:t>
              </a:r>
              <a:r>
                <a:rPr lang="ru-RU" sz="4000" b="1" dirty="0">
                  <a:solidFill>
                    <a:srgbClr val="0000CC"/>
                  </a:solidFill>
                </a:rPr>
                <a:t>, МАЯК, </a:t>
              </a:r>
              <a:endParaRPr lang="ru-RU" sz="40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ЮБКА</a:t>
              </a:r>
              <a:r>
                <a:rPr lang="ru-RU" sz="4000" b="1" dirty="0">
                  <a:solidFill>
                    <a:srgbClr val="0000CC"/>
                  </a:solidFill>
                </a:rPr>
                <a:t>,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РИС</a:t>
              </a:r>
              <a:r>
                <a:rPr lang="ru-RU" sz="4000" b="1" dirty="0">
                  <a:solidFill>
                    <a:srgbClr val="0000CC"/>
                  </a:solidFill>
                </a:rPr>
                <a:t>, УРА, </a:t>
              </a:r>
              <a:endParaRPr lang="ru-RU" sz="40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dirty="0">
                  <a:solidFill>
                    <a:srgbClr val="0000CC"/>
                  </a:solidFill>
                </a:rPr>
                <a:t>СИНЯЯ,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МУРАВЬЮ, 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ЁЛКА</a:t>
              </a:r>
              <a:r>
                <a:rPr lang="ru-RU" sz="4000" b="1" dirty="0">
                  <a:solidFill>
                    <a:srgbClr val="0000CC"/>
                  </a:solidFill>
                </a:rPr>
                <a:t>,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ПОДЪЕЗД </a:t>
              </a:r>
            </a:p>
            <a:p>
              <a:pPr algn="ctr"/>
              <a:endParaRPr lang="ru-RU" sz="2800" b="1" dirty="0" smtClean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77879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46865" y="582529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>
                  <a:solidFill>
                    <a:srgbClr val="0000CC"/>
                  </a:solidFill>
                </a:rPr>
                <a:t>Л</a:t>
              </a:r>
              <a:r>
                <a:rPr lang="ru-RU" sz="4400" b="1" dirty="0">
                  <a:solidFill>
                    <a:srgbClr val="00B050"/>
                  </a:solidFill>
                </a:rPr>
                <a:t>А</a:t>
              </a:r>
              <a:r>
                <a:rPr lang="ru-RU" sz="4400" b="1" dirty="0">
                  <a:solidFill>
                    <a:srgbClr val="0000CC"/>
                  </a:solidFill>
                </a:rPr>
                <a:t>К, М</a:t>
              </a:r>
              <a:r>
                <a:rPr lang="ru-RU" sz="4400" b="1" dirty="0">
                  <a:solidFill>
                    <a:srgbClr val="00B050"/>
                  </a:solidFill>
                </a:rPr>
                <a:t>А</a:t>
              </a:r>
              <a:r>
                <a:rPr lang="ru-RU" sz="4400" b="1" dirty="0">
                  <a:solidFill>
                    <a:srgbClr val="0000CC"/>
                  </a:solidFill>
                </a:rPr>
                <a:t>ЯК, </a:t>
              </a:r>
              <a:endParaRPr lang="ru-RU" sz="44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ЮБК</a:t>
              </a:r>
              <a:r>
                <a:rPr lang="ru-RU" sz="4400" b="1" dirty="0" smtClean="0">
                  <a:solidFill>
                    <a:srgbClr val="00B050"/>
                  </a:solidFill>
                </a:rPr>
                <a:t>А</a:t>
              </a:r>
              <a:r>
                <a:rPr lang="ru-RU" sz="4400" b="1" dirty="0">
                  <a:solidFill>
                    <a:srgbClr val="0000CC"/>
                  </a:solidFill>
                </a:rPr>
                <a:t>,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Р</a:t>
              </a:r>
              <a:r>
                <a:rPr lang="ru-RU" sz="4400" b="1" dirty="0" smtClean="0">
                  <a:solidFill>
                    <a:srgbClr val="00B050"/>
                  </a:solidFill>
                </a:rPr>
                <a:t>И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С</a:t>
              </a:r>
              <a:r>
                <a:rPr lang="ru-RU" sz="4400" b="1" dirty="0">
                  <a:solidFill>
                    <a:srgbClr val="0000CC"/>
                  </a:solidFill>
                </a:rPr>
                <a:t>, </a:t>
              </a:r>
              <a:r>
                <a:rPr lang="ru-RU" sz="4400" b="1" dirty="0">
                  <a:solidFill>
                    <a:srgbClr val="00B050"/>
                  </a:solidFill>
                </a:rPr>
                <a:t>У</a:t>
              </a:r>
              <a:r>
                <a:rPr lang="ru-RU" sz="4400" b="1" dirty="0">
                  <a:solidFill>
                    <a:srgbClr val="0000CC"/>
                  </a:solidFill>
                </a:rPr>
                <a:t>Р</a:t>
              </a:r>
              <a:r>
                <a:rPr lang="ru-RU" sz="4400" b="1" dirty="0">
                  <a:solidFill>
                    <a:srgbClr val="00B050"/>
                  </a:solidFill>
                </a:rPr>
                <a:t>А</a:t>
              </a:r>
              <a:r>
                <a:rPr lang="ru-RU" sz="4400" b="1" dirty="0">
                  <a:solidFill>
                    <a:srgbClr val="0000CC"/>
                  </a:solidFill>
                </a:rPr>
                <a:t>, </a:t>
              </a:r>
              <a:endParaRPr lang="ru-RU" sz="44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С</a:t>
              </a:r>
              <a:r>
                <a:rPr lang="ru-RU" sz="4400" b="1" dirty="0" smtClean="0">
                  <a:solidFill>
                    <a:srgbClr val="00B050"/>
                  </a:solidFill>
                </a:rPr>
                <a:t>И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Н</a:t>
              </a:r>
              <a:r>
                <a:rPr lang="ru-RU" sz="4400" b="1" dirty="0" smtClean="0">
                  <a:solidFill>
                    <a:srgbClr val="00B050"/>
                  </a:solidFill>
                </a:rPr>
                <a:t>Я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Я</a:t>
              </a:r>
              <a:r>
                <a:rPr lang="ru-RU" sz="4400" b="1" dirty="0">
                  <a:solidFill>
                    <a:srgbClr val="0000CC"/>
                  </a:solidFill>
                </a:rPr>
                <a:t>,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М</a:t>
              </a:r>
              <a:r>
                <a:rPr lang="ru-RU" sz="4400" b="1" dirty="0" smtClean="0">
                  <a:solidFill>
                    <a:srgbClr val="00B050"/>
                  </a:solidFill>
                </a:rPr>
                <a:t>У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Р</a:t>
              </a:r>
              <a:r>
                <a:rPr lang="ru-RU" sz="4400" b="1" dirty="0" smtClean="0">
                  <a:solidFill>
                    <a:srgbClr val="00B050"/>
                  </a:solidFill>
                </a:rPr>
                <a:t>А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ВЬЮ, 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ЁЛК</a:t>
              </a:r>
              <a:r>
                <a:rPr lang="ru-RU" sz="4400" b="1" dirty="0" smtClean="0">
                  <a:solidFill>
                    <a:srgbClr val="00B050"/>
                  </a:solidFill>
                </a:rPr>
                <a:t>А</a:t>
              </a:r>
              <a:r>
                <a:rPr lang="ru-RU" sz="4400" b="1" dirty="0">
                  <a:solidFill>
                    <a:srgbClr val="0000CC"/>
                  </a:solidFill>
                </a:rPr>
                <a:t>, П</a:t>
              </a:r>
              <a:r>
                <a:rPr lang="ru-RU" sz="4400" b="1" dirty="0">
                  <a:solidFill>
                    <a:srgbClr val="00B050"/>
                  </a:solidFill>
                </a:rPr>
                <a:t>О</a:t>
              </a:r>
              <a:r>
                <a:rPr lang="ru-RU" sz="4400" b="1" dirty="0">
                  <a:solidFill>
                    <a:srgbClr val="0000CC"/>
                  </a:solidFill>
                </a:rPr>
                <a:t>ДЪЕЗД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8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58192" y="582529"/>
            <a:ext cx="7402192" cy="5654842"/>
            <a:chOff x="3678741" y="882315"/>
            <a:chExt cx="4796590" cy="5093368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2060"/>
                  </a:solidFill>
                </a:rPr>
                <a:t>4</a:t>
              </a:r>
              <a:r>
                <a:rPr lang="ru-RU" sz="4000" b="1" u="sng" dirty="0">
                  <a:solidFill>
                    <a:srgbClr val="002060"/>
                  </a:solidFill>
                </a:rPr>
                <a:t>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Пишем и нет?</a:t>
              </a:r>
            </a:p>
            <a:p>
              <a:r>
                <a:rPr lang="ru-RU" sz="3600" b="1" i="1" dirty="0" smtClean="0">
                  <a:solidFill>
                    <a:srgbClr val="0000CC"/>
                  </a:solidFill>
                </a:rPr>
                <a:t>Почему </a:t>
              </a:r>
              <a:r>
                <a:rPr lang="ru-RU" sz="3600" b="1" i="1" dirty="0">
                  <a:solidFill>
                    <a:srgbClr val="0000CC"/>
                  </a:solidFill>
                </a:rPr>
                <a:t>не во всех словах после приставок есть Ъ</a:t>
              </a:r>
              <a:r>
                <a:rPr lang="ru-RU" sz="3600" b="1" i="1" dirty="0" smtClean="0">
                  <a:solidFill>
                    <a:srgbClr val="0000CC"/>
                  </a:solidFill>
                </a:rPr>
                <a:t>?</a:t>
              </a:r>
              <a:endParaRPr lang="ru-RU" sz="3600" b="1" i="1" dirty="0">
                <a:solidFill>
                  <a:srgbClr val="0000CC"/>
                </a:solidFill>
              </a:endParaRPr>
            </a:p>
            <a:p>
              <a:pPr lvl="1"/>
              <a:r>
                <a:rPr lang="ru-RU" sz="3600" b="1" dirty="0" smtClean="0">
                  <a:solidFill>
                    <a:srgbClr val="0000CC"/>
                  </a:solidFill>
                </a:rPr>
                <a:t>Объехать – обучить</a:t>
              </a:r>
              <a:endParaRPr lang="ru-RU" sz="3600" b="1" dirty="0">
                <a:solidFill>
                  <a:srgbClr val="0000CC"/>
                </a:solidFill>
              </a:endParaRPr>
            </a:p>
            <a:p>
              <a:pPr lvl="1"/>
              <a:r>
                <a:rPr lang="ru-RU" sz="3600" b="1" dirty="0" smtClean="0">
                  <a:solidFill>
                    <a:srgbClr val="0000CC"/>
                  </a:solidFill>
                </a:rPr>
                <a:t>Съёмка – сэкономить</a:t>
              </a:r>
              <a:endParaRPr lang="ru-RU" sz="3600" b="1" dirty="0">
                <a:solidFill>
                  <a:srgbClr val="0000CC"/>
                </a:solidFill>
              </a:endParaRPr>
            </a:p>
            <a:p>
              <a:pPr lvl="1"/>
              <a:r>
                <a:rPr lang="ru-RU" sz="3600" b="1" dirty="0" smtClean="0">
                  <a:solidFill>
                    <a:srgbClr val="0000CC"/>
                  </a:solidFill>
                </a:rPr>
                <a:t>Изъять – изучить</a:t>
              </a:r>
              <a:endParaRPr lang="ru-RU" sz="3600" b="1" dirty="0">
                <a:solidFill>
                  <a:srgbClr val="0000CC"/>
                </a:solidFill>
              </a:endParaRPr>
            </a:p>
            <a:p>
              <a:pPr lvl="1"/>
              <a:r>
                <a:rPr lang="ru-RU" sz="3600" b="1" dirty="0" smtClean="0">
                  <a:solidFill>
                    <a:srgbClr val="0000CC"/>
                  </a:solidFill>
                </a:rPr>
                <a:t>Разъединить – разобщить</a:t>
              </a:r>
              <a:endParaRPr lang="ru-RU" sz="3600" b="1" dirty="0">
                <a:solidFill>
                  <a:srgbClr val="0000CC"/>
                </a:solidFill>
              </a:endParaRPr>
            </a:p>
            <a:p>
              <a:pPr lvl="1"/>
              <a:r>
                <a:rPr lang="ru-RU" sz="3600" b="1" dirty="0" smtClean="0">
                  <a:solidFill>
                    <a:srgbClr val="0000CC"/>
                  </a:solidFill>
                </a:rPr>
                <a:t>Предъюбилейный – предоставить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4" name="Рамка 3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9" name="Скругленный прямоугольник 8"/>
          <p:cNvSpPr/>
          <p:nvPr/>
        </p:nvSpPr>
        <p:spPr>
          <a:xfrm>
            <a:off x="6188363" y="5400600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sp>
        <p:nvSpPr>
          <p:cNvPr id="10" name="Умножение 9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750469" y="606503"/>
            <a:ext cx="7402192" cy="5654842"/>
            <a:chOff x="3678741" y="882315"/>
            <a:chExt cx="4796590" cy="5093368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Разделительный Ъ пишется после приставок на согласный </a:t>
              </a:r>
              <a:r>
                <a:rPr lang="ru-RU" sz="4000" b="1" dirty="0">
                  <a:solidFill>
                    <a:srgbClr val="0000CC"/>
                  </a:solidFill>
                </a:rPr>
                <a:t>только перед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гласными Е, Ё, Ю, Я. Перед остальными гласными Ъ не пишется.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3" name="Рамка 12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42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824422" y="171565"/>
            <a:ext cx="7466780" cy="1387069"/>
            <a:chOff x="3678741" y="882315"/>
            <a:chExt cx="4796590" cy="4222559"/>
          </a:xfrm>
        </p:grpSpPr>
        <p:sp>
          <p:nvSpPr>
            <p:cNvPr id="9" name="Рамка 8"/>
            <p:cNvSpPr/>
            <p:nvPr/>
          </p:nvSpPr>
          <p:spPr>
            <a:xfrm>
              <a:off x="3678741" y="882315"/>
              <a:ext cx="4796590" cy="4222559"/>
            </a:xfrm>
            <a:prstGeom prst="frame">
              <a:avLst>
                <a:gd name="adj1" fmla="val 1020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751032" y="1233026"/>
              <a:ext cx="4652007" cy="3521135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u="sng" dirty="0" smtClean="0">
                  <a:solidFill>
                    <a:srgbClr val="0000CC"/>
                  </a:solidFill>
                </a:rPr>
                <a:t>5. На уроке</a:t>
              </a:r>
              <a:r>
                <a:rPr lang="ru-RU" sz="2800" b="1" u="sng" dirty="0">
                  <a:solidFill>
                    <a:srgbClr val="0000CC"/>
                  </a:solidFill>
                </a:rPr>
                <a:t>!</a:t>
              </a:r>
            </a:p>
            <a:p>
              <a:pPr algn="ctr"/>
              <a:r>
                <a:rPr lang="ru-RU" sz="2400" b="1" dirty="0" smtClean="0">
                  <a:solidFill>
                    <a:srgbClr val="0000CC"/>
                  </a:solidFill>
                </a:rPr>
                <a:t>Найдите все существительные и 1 прилагательное, </a:t>
              </a:r>
              <a:r>
                <a:rPr lang="ru-RU" sz="2400" b="1" dirty="0">
                  <a:solidFill>
                    <a:srgbClr val="0000CC"/>
                  </a:solidFill>
                </a:rPr>
                <a:t>в </a:t>
              </a:r>
              <a:r>
                <a:rPr lang="ru-RU" sz="2400" b="1" dirty="0" smtClean="0">
                  <a:solidFill>
                    <a:srgbClr val="0000CC"/>
                  </a:solidFill>
                </a:rPr>
                <a:t>которых пишется </a:t>
              </a:r>
              <a:r>
                <a:rPr lang="ru-RU" sz="2400" b="1" dirty="0">
                  <a:solidFill>
                    <a:srgbClr val="0000CC"/>
                  </a:solidFill>
                </a:rPr>
                <a:t>Ъ.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07" y="1717320"/>
            <a:ext cx="7864407" cy="4425039"/>
          </a:xfrm>
          <a:prstGeom prst="rect">
            <a:avLst/>
          </a:prstGeom>
          <a:ln w="76200">
            <a:solidFill>
              <a:srgbClr val="0000CC"/>
            </a:solidFill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6997391" y="6301045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sp>
        <p:nvSpPr>
          <p:cNvPr id="5" name="Умножение 4">
            <a:hlinkClick r:id="rId3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824422" y="487517"/>
            <a:ext cx="7402192" cy="5654842"/>
            <a:chOff x="3678741" y="882315"/>
            <a:chExt cx="4796590" cy="509336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b="1" dirty="0">
                  <a:solidFill>
                    <a:srgbClr val="0000CC"/>
                  </a:solidFill>
                </a:rPr>
                <a:t>Подъёмный кран</a:t>
              </a:r>
            </a:p>
            <a:p>
              <a:pPr algn="ctr"/>
              <a:r>
                <a:rPr lang="ru-RU" sz="3200" b="1" dirty="0">
                  <a:solidFill>
                    <a:srgbClr val="0000CC"/>
                  </a:solidFill>
                </a:rPr>
                <a:t>Объятия</a:t>
              </a:r>
            </a:p>
            <a:p>
              <a:pPr algn="ctr"/>
              <a:r>
                <a:rPr lang="ru-RU" sz="3200" b="1" dirty="0">
                  <a:solidFill>
                    <a:srgbClr val="0000CC"/>
                  </a:solidFill>
                </a:rPr>
                <a:t>Подъём штанги</a:t>
              </a:r>
            </a:p>
            <a:p>
              <a:pPr algn="ctr"/>
              <a:r>
                <a:rPr lang="ru-RU" sz="3200" b="1" dirty="0" smtClean="0">
                  <a:solidFill>
                    <a:srgbClr val="0000CC"/>
                  </a:solidFill>
                </a:rPr>
                <a:t>Объяснения (учителя)</a:t>
              </a:r>
              <a:endParaRPr lang="ru-RU" sz="32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3200" b="1" dirty="0">
                  <a:solidFill>
                    <a:srgbClr val="0000CC"/>
                  </a:solidFill>
                </a:rPr>
                <a:t>Субъекты (обучения)</a:t>
              </a:r>
            </a:p>
            <a:p>
              <a:pPr algn="ctr"/>
              <a:r>
                <a:rPr lang="ru-RU" sz="3200" b="1" dirty="0">
                  <a:solidFill>
                    <a:srgbClr val="0000CC"/>
                  </a:solidFill>
                </a:rPr>
                <a:t>Объект (изучения)</a:t>
              </a:r>
            </a:p>
            <a:p>
              <a:pPr algn="ctr"/>
              <a:r>
                <a:rPr lang="ru-RU" sz="3200" b="1" dirty="0">
                  <a:solidFill>
                    <a:srgbClr val="0000CC"/>
                  </a:solidFill>
                </a:rPr>
                <a:t>Объектив микроскопа </a:t>
              </a:r>
            </a:p>
            <a:p>
              <a:pPr algn="ctr"/>
              <a:r>
                <a:rPr lang="ru-RU" sz="3200" b="1" dirty="0" smtClean="0">
                  <a:solidFill>
                    <a:srgbClr val="0000CC"/>
                  </a:solidFill>
                </a:rPr>
                <a:t>Объедение (пицца)</a:t>
              </a:r>
              <a:endParaRPr lang="ru-RU" sz="32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3200" b="1" dirty="0">
                  <a:solidFill>
                    <a:srgbClr val="0000CC"/>
                  </a:solidFill>
                </a:rPr>
                <a:t>Объём</a:t>
              </a:r>
            </a:p>
            <a:p>
              <a:pPr algn="ctr"/>
              <a:r>
                <a:rPr lang="ru-RU" sz="3200" b="1" dirty="0">
                  <a:solidFill>
                    <a:srgbClr val="0000CC"/>
                  </a:solidFill>
                </a:rPr>
                <a:t>Подъезд </a:t>
              </a:r>
            </a:p>
          </p:txBody>
        </p:sp>
        <p:sp>
          <p:nvSpPr>
            <p:cNvPr id="12" name="Рамка 11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521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7541" y="403411"/>
            <a:ext cx="8256494" cy="5472954"/>
          </a:xfrm>
          <a:prstGeom prst="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smtClean="0">
                <a:solidFill>
                  <a:srgbClr val="0000CC"/>
                </a:solidFill>
              </a:rPr>
              <a:t>Правила игры</a:t>
            </a:r>
          </a:p>
          <a:p>
            <a:pPr algn="ctr"/>
            <a:r>
              <a:rPr lang="ru-RU" sz="2400" dirty="0" smtClean="0">
                <a:solidFill>
                  <a:srgbClr val="0000CC"/>
                </a:solidFill>
              </a:rPr>
              <a:t>В игре принимает участие 2 команды. У каждой команды свой маршрут (смотрите на слайде № 3). Команды выполняют задания по очереди: сначала одна команды выполняет задания в своём «пункте назначения» из маршрутного листа, затем другая. Если участники команды не могут выполнить своё задание, то могут ответить соперники. Каждое выполненное задание оценивается в 1 балл (учитель может использовать свою систему оценки). Побеждает команда, набравшая большее количество баллов. Посещение «объектов путешествия» можно совершать в порядке, указанном в маршруте, или произвольно по желанию игроков. Оценочные маршрутные листы прилагаются (смотрите архив). </a:t>
            </a:r>
            <a:endParaRPr lang="ru-RU" sz="2400" dirty="0">
              <a:solidFill>
                <a:srgbClr val="0000CC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00CC"/>
                </a:solidFill>
              </a:rPr>
              <a:t>Желаем удачи!  </a:t>
            </a:r>
            <a:endParaRPr lang="ru-RU" sz="2400" b="1" dirty="0">
              <a:solidFill>
                <a:srgbClr val="0000CC"/>
              </a:solidFill>
            </a:endParaRPr>
          </a:p>
        </p:txBody>
      </p:sp>
      <p:sp>
        <p:nvSpPr>
          <p:cNvPr id="3" name="Управляющая кнопка: домой 2">
            <a:hlinkClick r:id="" action="ppaction://hlinkshowjump?jump=firstslide" highlightClick="1"/>
          </p:cNvPr>
          <p:cNvSpPr/>
          <p:nvPr/>
        </p:nvSpPr>
        <p:spPr>
          <a:xfrm>
            <a:off x="4165694" y="5997388"/>
            <a:ext cx="739588" cy="672353"/>
          </a:xfrm>
          <a:prstGeom prst="actionButtonHom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57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153" y="288758"/>
            <a:ext cx="3805518" cy="252167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2" name="Управляющая кнопка: в конец 1">
            <a:hlinkClick r:id="" action="ppaction://hlinkshowjump?jump=endshow" highlightClick="1"/>
          </p:cNvPr>
          <p:cNvSpPr/>
          <p:nvPr/>
        </p:nvSpPr>
        <p:spPr>
          <a:xfrm>
            <a:off x="8149389" y="6144126"/>
            <a:ext cx="641685" cy="561474"/>
          </a:xfrm>
          <a:prstGeom prst="actionButtonEnd">
            <a:avLst/>
          </a:prstGeom>
          <a:solidFill>
            <a:srgbClr val="00B0F0"/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80057" y="4386091"/>
            <a:ext cx="87108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0000CC"/>
                </a:solidFill>
                <a:effectLst>
                  <a:glow rad="571500">
                    <a:schemeClr val="bg1"/>
                  </a:glow>
                </a:effectLst>
                <a:latin typeface="Monotype Corsiva" panose="03010101010201010101" pitchFamily="66" charset="0"/>
              </a:rPr>
              <a:t>Поздравляем победителей!</a:t>
            </a:r>
            <a:endParaRPr lang="ru-RU" sz="6600" b="1" dirty="0">
              <a:solidFill>
                <a:srgbClr val="0000CC"/>
              </a:solidFill>
              <a:effectLst>
                <a:glow rad="571500">
                  <a:schemeClr val="bg1"/>
                </a:glo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87" y="36344"/>
            <a:ext cx="4993201" cy="4733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547" y="36344"/>
            <a:ext cx="2328762" cy="22076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31" y="2618614"/>
            <a:ext cx="1640281" cy="155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34941"/>
      </p:ext>
    </p:extLst>
  </p:cSld>
  <p:clrMapOvr>
    <a:masterClrMapping/>
  </p:clrMapOvr>
  <p:transition spd="slow">
    <p:circl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" action="ppaction://hlinkshowjump?jump=firstslide" highlightClick="1"/>
          </p:cNvPr>
          <p:cNvSpPr/>
          <p:nvPr/>
        </p:nvSpPr>
        <p:spPr>
          <a:xfrm>
            <a:off x="4175310" y="6091518"/>
            <a:ext cx="739588" cy="672353"/>
          </a:xfrm>
          <a:prstGeom prst="actionButtonHom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95834" y="336175"/>
            <a:ext cx="8498541" cy="5661213"/>
          </a:xfrm>
          <a:prstGeom prst="rect">
            <a:avLst/>
          </a:prstGeom>
          <a:solidFill>
            <a:srgbClr val="FFFF99"/>
          </a:solidFill>
          <a:ln w="762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 smtClean="0">
                <a:solidFill>
                  <a:srgbClr val="0000CC"/>
                </a:solidFill>
              </a:rPr>
              <a:t>Ресурсы</a:t>
            </a:r>
          </a:p>
          <a:p>
            <a:r>
              <a:rPr lang="ru-RU" dirty="0" smtClean="0">
                <a:solidFill>
                  <a:srgbClr val="0000CC"/>
                </a:solidFill>
              </a:rPr>
              <a:t>1. Планета Лингвистика выполнена Качко О.В. 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smtClean="0">
                <a:solidFill>
                  <a:srgbClr val="0000CC"/>
                </a:solidFill>
              </a:rPr>
              <a:t>в программе </a:t>
            </a:r>
            <a:r>
              <a:rPr lang="en-US" dirty="0" smtClean="0">
                <a:solidFill>
                  <a:srgbClr val="0000CC"/>
                </a:solidFill>
              </a:rPr>
              <a:t>GIMP 210</a:t>
            </a:r>
            <a:r>
              <a:rPr lang="ru-RU" dirty="0" smtClean="0">
                <a:solidFill>
                  <a:srgbClr val="0000CC"/>
                </a:solidFill>
              </a:rPr>
              <a:t>.</a:t>
            </a:r>
          </a:p>
          <a:p>
            <a:r>
              <a:rPr lang="ru-RU" dirty="0" smtClean="0">
                <a:solidFill>
                  <a:srgbClr val="0000CC"/>
                </a:solidFill>
              </a:rPr>
              <a:t>2. Лингвистические задачи и упражнения взяты из книги А.Т. </a:t>
            </a:r>
            <a:r>
              <a:rPr lang="ru-RU" dirty="0" err="1" smtClean="0">
                <a:solidFill>
                  <a:srgbClr val="0000CC"/>
                </a:solidFill>
              </a:rPr>
              <a:t>Арсирия</a:t>
            </a:r>
            <a:r>
              <a:rPr lang="ru-RU" dirty="0" smtClean="0">
                <a:solidFill>
                  <a:srgbClr val="0000CC"/>
                </a:solidFill>
              </a:rPr>
              <a:t>, Г.М. Дмитриевой «Материалы по занимательной грамматике русского языка. Часть первая» (издательство УЧПЕДГИЗ – 1963 года).</a:t>
            </a:r>
          </a:p>
          <a:p>
            <a:r>
              <a:rPr lang="ru-RU" dirty="0" smtClean="0">
                <a:solidFill>
                  <a:srgbClr val="0000CC"/>
                </a:solidFill>
                <a:hlinkClick r:id="rId2"/>
              </a:rPr>
              <a:t>3. Загадки по фонетике</a:t>
            </a:r>
            <a:endParaRPr lang="ru-RU" dirty="0" smtClean="0">
              <a:solidFill>
                <a:srgbClr val="0000CC"/>
              </a:solidFill>
            </a:endParaRPr>
          </a:p>
          <a:p>
            <a:r>
              <a:rPr lang="ru-RU" dirty="0" smtClean="0">
                <a:solidFill>
                  <a:srgbClr val="0000CC"/>
                </a:solidFill>
                <a:hlinkClick r:id="rId3"/>
              </a:rPr>
              <a:t>4. Задания по фонетике</a:t>
            </a:r>
            <a:endParaRPr lang="ru-RU" dirty="0" smtClean="0">
              <a:solidFill>
                <a:srgbClr val="0000CC"/>
              </a:solidFill>
            </a:endParaRPr>
          </a:p>
          <a:p>
            <a:r>
              <a:rPr lang="ru-RU" dirty="0" smtClean="0">
                <a:solidFill>
                  <a:srgbClr val="0000CC"/>
                </a:solidFill>
                <a:hlinkClick r:id="rId4"/>
              </a:rPr>
              <a:t>5. Тестовые вопросы по фонетике</a:t>
            </a:r>
            <a:endParaRPr lang="ru-RU" dirty="0">
              <a:solidFill>
                <a:srgbClr val="0000CC"/>
              </a:solidFill>
            </a:endParaRPr>
          </a:p>
          <a:p>
            <a:r>
              <a:rPr lang="ru-RU" dirty="0" smtClean="0">
                <a:solidFill>
                  <a:srgbClr val="0000CC"/>
                </a:solidFill>
                <a:hlinkClick r:id="rId5"/>
              </a:rPr>
              <a:t>6. Фон Космос</a:t>
            </a:r>
            <a:r>
              <a:rPr lang="ru-RU" dirty="0" smtClean="0">
                <a:solidFill>
                  <a:srgbClr val="0000CC"/>
                </a:solidFill>
              </a:rPr>
              <a:t>      </a:t>
            </a:r>
          </a:p>
          <a:p>
            <a:r>
              <a:rPr lang="ru-RU" dirty="0" smtClean="0">
                <a:solidFill>
                  <a:srgbClr val="0000CC"/>
                </a:solidFill>
              </a:rPr>
              <a:t>7. </a:t>
            </a:r>
            <a:r>
              <a:rPr lang="ru-RU" dirty="0" smtClean="0">
                <a:solidFill>
                  <a:srgbClr val="0000CC"/>
                </a:solidFill>
                <a:hlinkClick r:id="rId6"/>
              </a:rPr>
              <a:t>Фон Море</a:t>
            </a:r>
            <a:endParaRPr lang="ru-RU" dirty="0">
              <a:solidFill>
                <a:srgbClr val="0000CC"/>
              </a:solidFill>
            </a:endParaRPr>
          </a:p>
          <a:p>
            <a:r>
              <a:rPr lang="ru-RU" dirty="0" smtClean="0">
                <a:solidFill>
                  <a:srgbClr val="0000CC"/>
                </a:solidFill>
              </a:rPr>
              <a:t>8. Картинки на карте Страна Фонетика</a:t>
            </a:r>
          </a:p>
          <a:p>
            <a:r>
              <a:rPr lang="ru-RU" dirty="0" smtClean="0">
                <a:solidFill>
                  <a:srgbClr val="0000CC"/>
                </a:solidFill>
                <a:hlinkClick r:id="rId7"/>
              </a:rPr>
              <a:t>Буквоград</a:t>
            </a:r>
            <a:r>
              <a:rPr lang="ru-RU" dirty="0" smtClean="0">
                <a:solidFill>
                  <a:srgbClr val="0000CC"/>
                </a:solidFill>
              </a:rPr>
              <a:t>     </a:t>
            </a:r>
            <a:r>
              <a:rPr lang="ru-RU" dirty="0" smtClean="0">
                <a:solidFill>
                  <a:srgbClr val="0000CC"/>
                </a:solidFill>
                <a:hlinkClick r:id="rId8"/>
              </a:rPr>
              <a:t>Горы</a:t>
            </a:r>
            <a:r>
              <a:rPr lang="ru-RU" dirty="0" smtClean="0">
                <a:solidFill>
                  <a:srgbClr val="0000CC"/>
                </a:solidFill>
              </a:rPr>
              <a:t>    </a:t>
            </a:r>
            <a:r>
              <a:rPr lang="ru-RU" dirty="0" smtClean="0">
                <a:solidFill>
                  <a:srgbClr val="0000CC"/>
                </a:solidFill>
                <a:hlinkClick r:id="rId9"/>
              </a:rPr>
              <a:t>Горы</a:t>
            </a:r>
            <a:r>
              <a:rPr lang="ru-RU" dirty="0" smtClean="0">
                <a:solidFill>
                  <a:srgbClr val="0000CC"/>
                </a:solidFill>
              </a:rPr>
              <a:t>   </a:t>
            </a:r>
            <a:r>
              <a:rPr lang="ru-RU" dirty="0" smtClean="0">
                <a:solidFill>
                  <a:srgbClr val="0000CC"/>
                </a:solidFill>
                <a:hlinkClick r:id="rId10"/>
              </a:rPr>
              <a:t>Горы</a:t>
            </a:r>
            <a:r>
              <a:rPr lang="ru-RU" dirty="0" smtClean="0">
                <a:solidFill>
                  <a:srgbClr val="0000CC"/>
                </a:solidFill>
              </a:rPr>
              <a:t>  </a:t>
            </a:r>
            <a:r>
              <a:rPr lang="ru-RU" dirty="0" smtClean="0">
                <a:solidFill>
                  <a:srgbClr val="0000CC"/>
                </a:solidFill>
                <a:hlinkClick r:id="rId11"/>
              </a:rPr>
              <a:t>Лес с горой </a:t>
            </a:r>
            <a:r>
              <a:rPr lang="ru-RU" dirty="0" smtClean="0">
                <a:solidFill>
                  <a:srgbClr val="0000CC"/>
                </a:solidFill>
              </a:rPr>
              <a:t>      </a:t>
            </a:r>
            <a:r>
              <a:rPr lang="ru-RU" dirty="0" smtClean="0">
                <a:solidFill>
                  <a:srgbClr val="0000CC"/>
                </a:solidFill>
                <a:hlinkClick r:id="rId12"/>
              </a:rPr>
              <a:t>Лес </a:t>
            </a:r>
            <a:r>
              <a:rPr lang="ru-RU" dirty="0" smtClean="0">
                <a:solidFill>
                  <a:srgbClr val="0000CC"/>
                </a:solidFill>
              </a:rPr>
              <a:t>  </a:t>
            </a:r>
            <a:r>
              <a:rPr lang="ru-RU" dirty="0" smtClean="0">
                <a:solidFill>
                  <a:srgbClr val="0000CC"/>
                </a:solidFill>
                <a:hlinkClick r:id="rId13"/>
              </a:rPr>
              <a:t>Ели</a:t>
            </a:r>
            <a:r>
              <a:rPr lang="ru-RU" dirty="0" smtClean="0">
                <a:solidFill>
                  <a:srgbClr val="0000CC"/>
                </a:solidFill>
              </a:rPr>
              <a:t>    </a:t>
            </a:r>
            <a:r>
              <a:rPr lang="ru-RU" dirty="0" smtClean="0">
                <a:solidFill>
                  <a:srgbClr val="0000CC"/>
                </a:solidFill>
                <a:hlinkClick r:id="rId14"/>
              </a:rPr>
              <a:t>Вулкан</a:t>
            </a:r>
            <a:r>
              <a:rPr lang="ru-RU" dirty="0" smtClean="0">
                <a:solidFill>
                  <a:srgbClr val="0000CC"/>
                </a:solidFill>
              </a:rPr>
              <a:t>   </a:t>
            </a:r>
            <a:r>
              <a:rPr lang="ru-RU" dirty="0" smtClean="0">
                <a:solidFill>
                  <a:srgbClr val="0000CC"/>
                </a:solidFill>
                <a:hlinkClick r:id="rId15"/>
              </a:rPr>
              <a:t>Озеро с домом</a:t>
            </a:r>
            <a:r>
              <a:rPr lang="ru-RU" dirty="0" smtClean="0">
                <a:solidFill>
                  <a:srgbClr val="0000CC"/>
                </a:solidFill>
              </a:rPr>
              <a:t>  </a:t>
            </a:r>
            <a:r>
              <a:rPr lang="ru-RU" dirty="0" smtClean="0">
                <a:solidFill>
                  <a:srgbClr val="0000CC"/>
                </a:solidFill>
                <a:hlinkClick r:id="rId16"/>
              </a:rPr>
              <a:t>Дом</a:t>
            </a:r>
            <a:r>
              <a:rPr lang="ru-RU" dirty="0" smtClean="0">
                <a:solidFill>
                  <a:srgbClr val="0000CC"/>
                </a:solidFill>
              </a:rPr>
              <a:t>    </a:t>
            </a:r>
            <a:r>
              <a:rPr lang="ru-RU" dirty="0" smtClean="0">
                <a:solidFill>
                  <a:srgbClr val="0000CC"/>
                </a:solidFill>
                <a:hlinkClick r:id="rId17"/>
              </a:rPr>
              <a:t>Дом из дерева  </a:t>
            </a:r>
            <a:r>
              <a:rPr lang="ru-RU" dirty="0" smtClean="0">
                <a:solidFill>
                  <a:srgbClr val="0000CC"/>
                </a:solidFill>
              </a:rPr>
              <a:t>       </a:t>
            </a:r>
            <a:r>
              <a:rPr lang="ru-RU" dirty="0" smtClean="0">
                <a:solidFill>
                  <a:srgbClr val="0000CC"/>
                </a:solidFill>
                <a:hlinkClick r:id="rId18"/>
              </a:rPr>
              <a:t>Река</a:t>
            </a:r>
            <a:r>
              <a:rPr lang="ru-RU" dirty="0" smtClean="0">
                <a:solidFill>
                  <a:srgbClr val="0000CC"/>
                </a:solidFill>
              </a:rPr>
              <a:t>  </a:t>
            </a:r>
          </a:p>
          <a:p>
            <a:r>
              <a:rPr lang="ru-RU" dirty="0" smtClean="0">
                <a:solidFill>
                  <a:srgbClr val="0000CC"/>
                </a:solidFill>
              </a:rPr>
              <a:t>9. Картинки на иллюстрации «Игра в футбол с мечом»</a:t>
            </a:r>
          </a:p>
          <a:p>
            <a:r>
              <a:rPr lang="ru-RU" dirty="0" smtClean="0">
                <a:solidFill>
                  <a:srgbClr val="0000CC"/>
                </a:solidFill>
                <a:hlinkClick r:id="rId19"/>
              </a:rPr>
              <a:t>футбол</a:t>
            </a:r>
            <a:r>
              <a:rPr lang="ru-RU" dirty="0" smtClean="0">
                <a:solidFill>
                  <a:srgbClr val="0000CC"/>
                </a:solidFill>
              </a:rPr>
              <a:t>   </a:t>
            </a:r>
            <a:r>
              <a:rPr lang="ru-RU" dirty="0" smtClean="0">
                <a:solidFill>
                  <a:srgbClr val="0000CC"/>
                </a:solidFill>
                <a:hlinkClick r:id="rId20"/>
              </a:rPr>
              <a:t>мальчик </a:t>
            </a:r>
            <a:r>
              <a:rPr lang="ru-RU" dirty="0">
                <a:solidFill>
                  <a:srgbClr val="0000CC"/>
                </a:solidFill>
                <a:hlinkClick r:id="rId20"/>
              </a:rPr>
              <a:t>чешет </a:t>
            </a:r>
            <a:r>
              <a:rPr lang="ru-RU" dirty="0" smtClean="0">
                <a:solidFill>
                  <a:srgbClr val="0000CC"/>
                </a:solidFill>
                <a:hlinkClick r:id="rId20"/>
              </a:rPr>
              <a:t>голову</a:t>
            </a:r>
            <a:r>
              <a:rPr lang="ru-RU" dirty="0" smtClean="0">
                <a:solidFill>
                  <a:srgbClr val="0000CC"/>
                </a:solidFill>
              </a:rPr>
              <a:t>    </a:t>
            </a:r>
            <a:r>
              <a:rPr lang="ru-RU" dirty="0" smtClean="0">
                <a:solidFill>
                  <a:srgbClr val="0000CC"/>
                </a:solidFill>
                <a:hlinkClick r:id="rId21"/>
              </a:rPr>
              <a:t>меч</a:t>
            </a:r>
            <a:r>
              <a:rPr lang="ru-RU" dirty="0" smtClean="0">
                <a:solidFill>
                  <a:srgbClr val="0000CC"/>
                </a:solidFill>
              </a:rPr>
              <a:t> </a:t>
            </a:r>
          </a:p>
          <a:p>
            <a:r>
              <a:rPr lang="ru-RU" dirty="0" smtClean="0">
                <a:solidFill>
                  <a:srgbClr val="0000CC"/>
                </a:solidFill>
              </a:rPr>
              <a:t> 10. Картинки на иллюстрации «На уроке»</a:t>
            </a:r>
            <a:endParaRPr lang="ru-RU" dirty="0"/>
          </a:p>
          <a:p>
            <a:r>
              <a:rPr lang="ru-RU" dirty="0" smtClean="0">
                <a:solidFill>
                  <a:srgbClr val="0000CC"/>
                </a:solidFill>
                <a:hlinkClick r:id="rId22"/>
              </a:rPr>
              <a:t>Кабинет</a:t>
            </a:r>
            <a:r>
              <a:rPr lang="ru-RU" dirty="0" smtClean="0">
                <a:solidFill>
                  <a:srgbClr val="0000CC"/>
                </a:solidFill>
              </a:rPr>
              <a:t>     </a:t>
            </a:r>
            <a:r>
              <a:rPr lang="ru-RU" dirty="0" smtClean="0">
                <a:solidFill>
                  <a:srgbClr val="0000CC"/>
                </a:solidFill>
                <a:hlinkClick r:id="rId23"/>
              </a:rPr>
              <a:t>Ребёнок обнимает щенка 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smtClean="0">
                <a:solidFill>
                  <a:srgbClr val="0000CC"/>
                </a:solidFill>
              </a:rPr>
              <a:t>  </a:t>
            </a:r>
            <a:r>
              <a:rPr lang="ru-RU" dirty="0" smtClean="0">
                <a:solidFill>
                  <a:srgbClr val="0000CC"/>
                </a:solidFill>
                <a:hlinkClick r:id="rId24"/>
              </a:rPr>
              <a:t>Атлет</a:t>
            </a:r>
            <a:r>
              <a:rPr lang="ru-RU" dirty="0" smtClean="0">
                <a:solidFill>
                  <a:srgbClr val="0000CC"/>
                </a:solidFill>
                <a:hlinkClick r:id="rId25"/>
              </a:rPr>
              <a:t> </a:t>
            </a:r>
            <a:r>
              <a:rPr lang="ru-RU" dirty="0" smtClean="0">
                <a:solidFill>
                  <a:srgbClr val="0000CC"/>
                </a:solidFill>
              </a:rPr>
              <a:t>    </a:t>
            </a:r>
            <a:r>
              <a:rPr lang="ru-RU" dirty="0" smtClean="0">
                <a:solidFill>
                  <a:srgbClr val="0000CC"/>
                </a:solidFill>
                <a:hlinkClick r:id="rId26"/>
              </a:rPr>
              <a:t>Яблоко с лентой см</a:t>
            </a:r>
            <a:r>
              <a:rPr lang="ru-RU" dirty="0" smtClean="0">
                <a:solidFill>
                  <a:srgbClr val="0000CC"/>
                </a:solidFill>
              </a:rPr>
              <a:t>    </a:t>
            </a:r>
            <a:r>
              <a:rPr lang="ru-RU" dirty="0" smtClean="0">
                <a:solidFill>
                  <a:srgbClr val="0000CC"/>
                </a:solidFill>
                <a:hlinkClick r:id="rId27"/>
              </a:rPr>
              <a:t>Повар </a:t>
            </a:r>
            <a:r>
              <a:rPr lang="ru-RU" dirty="0" smtClean="0">
                <a:solidFill>
                  <a:srgbClr val="0000CC"/>
                </a:solidFill>
              </a:rPr>
              <a:t> </a:t>
            </a:r>
          </a:p>
          <a:p>
            <a:r>
              <a:rPr lang="ru-RU" dirty="0" smtClean="0">
                <a:solidFill>
                  <a:srgbClr val="0000CC"/>
                </a:solidFill>
                <a:hlinkClick r:id="rId28"/>
              </a:rPr>
              <a:t>Ученик с микроскопом </a:t>
            </a:r>
            <a:r>
              <a:rPr lang="ru-RU" dirty="0" smtClean="0">
                <a:solidFill>
                  <a:srgbClr val="0000CC"/>
                </a:solidFill>
              </a:rPr>
              <a:t>  </a:t>
            </a:r>
            <a:r>
              <a:rPr lang="ru-RU" dirty="0" smtClean="0">
                <a:solidFill>
                  <a:srgbClr val="0000CC"/>
                </a:solidFill>
                <a:hlinkClick r:id="rId29"/>
              </a:rPr>
              <a:t>Многоэтажка</a:t>
            </a:r>
            <a:r>
              <a:rPr lang="ru-RU" dirty="0" smtClean="0">
                <a:solidFill>
                  <a:srgbClr val="0000CC"/>
                </a:solidFill>
              </a:rPr>
              <a:t>   </a:t>
            </a:r>
            <a:r>
              <a:rPr lang="ru-RU" dirty="0" smtClean="0">
                <a:solidFill>
                  <a:srgbClr val="0000CC"/>
                </a:solidFill>
                <a:hlinkClick r:id="rId30"/>
              </a:rPr>
              <a:t>Окно</a:t>
            </a:r>
            <a:r>
              <a:rPr lang="ru-RU" dirty="0" smtClean="0">
                <a:solidFill>
                  <a:srgbClr val="0000CC"/>
                </a:solidFill>
              </a:rPr>
              <a:t>   </a:t>
            </a:r>
            <a:r>
              <a:rPr lang="ru-RU" dirty="0" smtClean="0">
                <a:solidFill>
                  <a:srgbClr val="0000CC"/>
                </a:solidFill>
                <a:hlinkClick r:id="rId31"/>
              </a:rPr>
              <a:t>Подъёмный кран </a:t>
            </a:r>
            <a:endParaRPr lang="ru-RU" dirty="0" smtClean="0">
              <a:solidFill>
                <a:srgbClr val="0000CC"/>
              </a:solidFill>
            </a:endParaRPr>
          </a:p>
          <a:p>
            <a:r>
              <a:rPr lang="ru-RU" dirty="0" smtClean="0">
                <a:solidFill>
                  <a:srgbClr val="0000CC"/>
                </a:solidFill>
              </a:rPr>
              <a:t>11. </a:t>
            </a:r>
            <a:r>
              <a:rPr lang="ru-RU" dirty="0">
                <a:hlinkClick r:id="rId32"/>
              </a:rPr>
              <a:t>Салют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147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66168"/>
            <a:ext cx="7402192" cy="5654842"/>
            <a:chOff x="3666397" y="847997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5.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Два звука!</a:t>
              </a:r>
            </a:p>
            <a:p>
              <a:r>
                <a:rPr lang="ru-RU" sz="3800" b="1" i="1" dirty="0" smtClean="0">
                  <a:solidFill>
                    <a:srgbClr val="0000CC"/>
                  </a:solidFill>
                </a:rPr>
                <a:t>В предложении найдите </a:t>
              </a:r>
              <a:r>
                <a:rPr lang="ru-RU" sz="3800" b="1" i="1" dirty="0">
                  <a:solidFill>
                    <a:srgbClr val="0000CC"/>
                  </a:solidFill>
                </a:rPr>
                <a:t>слова, в которых гласная буква обозначает два звука</a:t>
              </a:r>
              <a:r>
                <a:rPr lang="ru-RU" sz="3800" b="1" i="1" dirty="0" smtClean="0">
                  <a:solidFill>
                    <a:srgbClr val="0000CC"/>
                  </a:solidFill>
                </a:rPr>
                <a:t>.</a:t>
              </a:r>
            </a:p>
            <a:p>
              <a:pPr algn="ctr"/>
              <a:endParaRPr lang="ru-RU" sz="11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600" b="1" dirty="0">
                  <a:solidFill>
                    <a:srgbClr val="0000CC"/>
                  </a:solidFill>
                </a:rPr>
                <a:t>На диком </a:t>
              </a:r>
              <a:r>
                <a:rPr lang="ru-RU" sz="4600" b="1" dirty="0" smtClean="0">
                  <a:solidFill>
                    <a:srgbClr val="0000CC"/>
                  </a:solidFill>
                </a:rPr>
                <a:t>бреге </a:t>
              </a:r>
              <a:r>
                <a:rPr lang="ru-RU" sz="4600" b="1" dirty="0">
                  <a:solidFill>
                    <a:srgbClr val="0000CC"/>
                  </a:solidFill>
                </a:rPr>
                <a:t>Иртыша сидел Ермак, объятый думой</a:t>
              </a:r>
              <a:r>
                <a:rPr lang="ru-RU" sz="4800" b="1" dirty="0" smtClean="0">
                  <a:solidFill>
                    <a:srgbClr val="0000CC"/>
                  </a:solidFill>
                </a:rPr>
                <a:t>.</a:t>
              </a:r>
            </a:p>
            <a:p>
              <a:pPr algn="ctr"/>
              <a:endParaRPr lang="ru-RU" sz="24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66397" y="847997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90913" y="537473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27815" y="566168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b="1" dirty="0">
                  <a:solidFill>
                    <a:srgbClr val="0000CC"/>
                  </a:solidFill>
                </a:rPr>
                <a:t>На диком </a:t>
              </a:r>
              <a:r>
                <a:rPr lang="ru-RU" sz="4800" b="1" dirty="0" smtClean="0">
                  <a:solidFill>
                    <a:srgbClr val="0000CC"/>
                  </a:solidFill>
                </a:rPr>
                <a:t>бреге </a:t>
              </a:r>
              <a:r>
                <a:rPr lang="ru-RU" sz="4800" b="1" dirty="0">
                  <a:solidFill>
                    <a:srgbClr val="0000CC"/>
                  </a:solidFill>
                </a:rPr>
                <a:t>Иртыша сидел </a:t>
              </a:r>
              <a:r>
                <a:rPr lang="ru-RU" sz="4800" b="1" u="sng" dirty="0">
                  <a:solidFill>
                    <a:srgbClr val="00B050"/>
                  </a:solidFill>
                </a:rPr>
                <a:t>Е</a:t>
              </a:r>
              <a:r>
                <a:rPr lang="ru-RU" sz="4800" b="1" u="sng" dirty="0">
                  <a:solidFill>
                    <a:srgbClr val="0000CC"/>
                  </a:solidFill>
                </a:rPr>
                <a:t>рмак</a:t>
              </a:r>
              <a:r>
                <a:rPr lang="ru-RU" sz="4800" b="1" dirty="0">
                  <a:solidFill>
                    <a:srgbClr val="0000CC"/>
                  </a:solidFill>
                </a:rPr>
                <a:t>, </a:t>
              </a:r>
              <a:r>
                <a:rPr lang="ru-RU" sz="4800" b="1" u="sng" dirty="0">
                  <a:solidFill>
                    <a:srgbClr val="0000CC"/>
                  </a:solidFill>
                </a:rPr>
                <a:t>объ</a:t>
              </a:r>
              <a:r>
                <a:rPr lang="ru-RU" sz="4800" b="1" u="sng" dirty="0">
                  <a:solidFill>
                    <a:srgbClr val="00B050"/>
                  </a:solidFill>
                </a:rPr>
                <a:t>я</a:t>
              </a:r>
              <a:r>
                <a:rPr lang="ru-RU" sz="4800" b="1" u="sng" dirty="0">
                  <a:solidFill>
                    <a:srgbClr val="0000CC"/>
                  </a:solidFill>
                </a:rPr>
                <a:t>тый</a:t>
              </a:r>
              <a:r>
                <a:rPr lang="ru-RU" sz="4800" b="1" dirty="0">
                  <a:solidFill>
                    <a:srgbClr val="0000CC"/>
                  </a:solidFill>
                </a:rPr>
                <a:t> думой.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07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1832</TotalTime>
  <Words>4090</Words>
  <Application>Microsoft Office PowerPoint</Application>
  <PresentationFormat>Экран (4:3)</PresentationFormat>
  <Paragraphs>775</Paragraphs>
  <Slides>84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84</vt:i4>
      </vt:variant>
    </vt:vector>
  </HeadingPairs>
  <TitlesOfParts>
    <vt:vector size="91" baseType="lpstr">
      <vt:lpstr>Arial</vt:lpstr>
      <vt:lpstr>Calibri</vt:lpstr>
      <vt:lpstr>Calibri Light</vt:lpstr>
      <vt:lpstr>Monotype Corsiva</vt:lpstr>
      <vt:lpstr>Segoe Script</vt:lpstr>
      <vt:lpstr>Times New Roman</vt:lpstr>
      <vt:lpstr>Тема Office</vt:lpstr>
      <vt:lpstr>Дидактическая  игра - путешествие  «Страна Фонетики»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245</cp:revision>
  <dcterms:created xsi:type="dcterms:W3CDTF">2021-08-04T13:35:02Z</dcterms:created>
  <dcterms:modified xsi:type="dcterms:W3CDTF">2022-05-28T11:14:07Z</dcterms:modified>
</cp:coreProperties>
</file>