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9" r:id="rId3"/>
    <p:sldId id="264" r:id="rId4"/>
    <p:sldId id="280" r:id="rId5"/>
    <p:sldId id="268" r:id="rId6"/>
    <p:sldId id="281" r:id="rId7"/>
    <p:sldId id="265" r:id="rId8"/>
    <p:sldId id="266" r:id="rId9"/>
    <p:sldId id="273" r:id="rId10"/>
    <p:sldId id="290" r:id="rId11"/>
    <p:sldId id="260" r:id="rId12"/>
    <p:sldId id="261" r:id="rId13"/>
    <p:sldId id="291" r:id="rId14"/>
    <p:sldId id="271" r:id="rId15"/>
    <p:sldId id="274" r:id="rId16"/>
    <p:sldId id="292" r:id="rId17"/>
    <p:sldId id="276" r:id="rId18"/>
    <p:sldId id="293" r:id="rId19"/>
    <p:sldId id="277" r:id="rId20"/>
    <p:sldId id="294" r:id="rId21"/>
    <p:sldId id="275" r:id="rId22"/>
    <p:sldId id="289" r:id="rId23"/>
    <p:sldId id="282" r:id="rId24"/>
    <p:sldId id="295" r:id="rId25"/>
    <p:sldId id="29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9C3B1-1FD4-4E8C-9ED4-B5A4680DC0F5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75783-052F-4F0F-AB6A-1C775C7C6F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16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75783-052F-4F0F-AB6A-1C775C7C6FF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38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6B2DC5-8DFE-4E68-B01B-3F04CA8244ED}" type="datetimeFigureOut">
              <a:rPr lang="ru-RU" smtClean="0"/>
              <a:pPr/>
              <a:t>01.08.2022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AB9E83-F80C-4870-B19C-CC26D9D3DD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Irish Contest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Party for Classes 6-7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22413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</a:rPr>
              <a:t>Irish patterns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8" name="Picture 4" descr="https://i.pinimg.com/originals/ef/ac/f6/efacf637fc43d8b6b6ec1e5c253229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147258"/>
            <a:ext cx="5525691" cy="4420553"/>
          </a:xfrm>
          <a:prstGeom prst="rect">
            <a:avLst/>
          </a:prstGeom>
          <a:noFill/>
        </p:spPr>
      </p:pic>
      <p:sp>
        <p:nvSpPr>
          <p:cNvPr id="1032" name="AutoShape 8" descr="https://www.fauzer.ru/wa-data/public/shop/products/15/68/46815/images/60574/60574.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fauzer.ru/wa-data/public/shop/products/15/68/46815/images/60574/60574.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www.askideas.com/media/85/Awesome-Celtic-Tree-Of-Life-Tattoo-Desig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50632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 smtClean="0"/>
              <a:t>8. It is a type of 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fairy</a:t>
            </a:r>
            <a:r>
              <a:rPr lang="en-US" sz="3600" b="1" dirty="0" smtClean="0"/>
              <a:t> in Irish folklore. They are usually described as little men with a beard, wearing a green coat and a hat. These men are fond of playing jokes on people.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3039616"/>
          </a:xfrm>
        </p:spPr>
        <p:txBody>
          <a:bodyPr/>
          <a:lstStyle/>
          <a:p>
            <a:pPr lvl="0"/>
            <a:r>
              <a:rPr lang="en-US" sz="3200" dirty="0" smtClean="0"/>
              <a:t>Elves</a:t>
            </a:r>
            <a:endParaRPr lang="ru-RU" sz="3200" dirty="0" smtClean="0"/>
          </a:p>
          <a:p>
            <a:pPr lvl="0"/>
            <a:r>
              <a:rPr lang="en-US" sz="3200" dirty="0" smtClean="0"/>
              <a:t>Dwarves</a:t>
            </a:r>
            <a:endParaRPr lang="ru-RU" sz="3200" dirty="0" smtClean="0"/>
          </a:p>
          <a:p>
            <a:pPr lvl="0"/>
            <a:r>
              <a:rPr lang="en-US" sz="3200" dirty="0" smtClean="0"/>
              <a:t>Leprechauns</a:t>
            </a:r>
            <a:endParaRPr lang="ru-RU" sz="3200" dirty="0" smtClean="0"/>
          </a:p>
          <a:p>
            <a:pPr lvl="0"/>
            <a:r>
              <a:rPr lang="en-US" sz="3200" dirty="0" smtClean="0"/>
              <a:t>Ogres</a:t>
            </a:r>
            <a:endParaRPr lang="ru-RU" sz="32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9460" name="Picture 4" descr="http://alina.me/portfolio/leprechaun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140968"/>
            <a:ext cx="3920499" cy="351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B7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48848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9</a:t>
            </a:r>
            <a:r>
              <a:rPr lang="en-US" b="1" dirty="0" smtClean="0"/>
              <a:t>. Where does a Leprechaun hide the pot of gold?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pPr lvl="0"/>
            <a:r>
              <a:rPr lang="en-US" sz="3200" dirty="0" smtClean="0"/>
              <a:t>On a Swiss bank account</a:t>
            </a:r>
            <a:endParaRPr lang="ru-RU" sz="3200" dirty="0" smtClean="0"/>
          </a:p>
          <a:p>
            <a:pPr lvl="0"/>
            <a:r>
              <a:rPr lang="en-US" sz="3200" dirty="0" smtClean="0"/>
              <a:t>At the end of the rainbow</a:t>
            </a:r>
            <a:endParaRPr lang="ru-RU" sz="3200" dirty="0" smtClean="0"/>
          </a:p>
          <a:p>
            <a:pPr lvl="0"/>
            <a:r>
              <a:rPr lang="ru-RU" sz="3200" dirty="0" err="1" smtClean="0"/>
              <a:t>On</a:t>
            </a:r>
            <a:r>
              <a:rPr lang="ru-RU" sz="3200" dirty="0" smtClean="0"/>
              <a:t> </a:t>
            </a:r>
            <a:r>
              <a:rPr lang="en-US" sz="3200" dirty="0" smtClean="0"/>
              <a:t>the </a:t>
            </a:r>
            <a:r>
              <a:rPr lang="ru-RU" sz="3200" dirty="0" err="1" smtClean="0"/>
              <a:t>top</a:t>
            </a:r>
            <a:r>
              <a:rPr lang="ru-RU" sz="3200" dirty="0" smtClean="0"/>
              <a:t> </a:t>
            </a:r>
            <a:r>
              <a:rPr lang="ru-RU" sz="3200" dirty="0" err="1" smtClean="0"/>
              <a:t>of</a:t>
            </a:r>
            <a:r>
              <a:rPr lang="ru-RU" sz="3200" dirty="0" smtClean="0"/>
              <a:t> </a:t>
            </a:r>
            <a:r>
              <a:rPr lang="en-US" sz="3200" dirty="0" smtClean="0"/>
              <a:t>a </a:t>
            </a:r>
            <a:r>
              <a:rPr lang="ru-RU" sz="3200" dirty="0" err="1" smtClean="0"/>
              <a:t>hurricane</a:t>
            </a:r>
            <a:endParaRPr lang="ru-RU" sz="3200" dirty="0" smtClean="0"/>
          </a:p>
          <a:p>
            <a:pPr lvl="0"/>
            <a:r>
              <a:rPr lang="en-US" sz="3200" dirty="0" smtClean="0"/>
              <a:t>At the bottom of the ocean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Picture 4" descr="http://alina.me/portfolio/leprechaun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628800"/>
            <a:ext cx="2807242" cy="2520280"/>
          </a:xfrm>
          <a:prstGeom prst="rect">
            <a:avLst/>
          </a:prstGeom>
          <a:noFill/>
        </p:spPr>
      </p:pic>
      <p:pic>
        <p:nvPicPr>
          <p:cNvPr id="20482" name="Picture 2" descr="http://2.bp.blogspot.com/-68JovH4A4N4/T1gj3ybYPwI/AAAAAAAAASM/0kkL0TjexCo/s320/1293649468N36E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861048"/>
            <a:ext cx="3347864" cy="2818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B7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umbs.dreamstime.com/b/st-patrick-s-day-symbols-pot-gold-leprechaun-hat-background-magical-treasure-vector-illustration-6747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872208"/>
            <a:ext cx="5760640" cy="576064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Treasure Hunt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10. Who is the patron saint of Ireland?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 lvl="0"/>
            <a:r>
              <a:rPr lang="ru-RU" sz="3200" dirty="0" err="1" smtClean="0"/>
              <a:t>St</a:t>
            </a:r>
            <a:r>
              <a:rPr lang="ru-RU" sz="3200" dirty="0" smtClean="0"/>
              <a:t>. </a:t>
            </a:r>
            <a:r>
              <a:rPr lang="ru-RU" sz="3200" dirty="0" err="1" smtClean="0"/>
              <a:t>Patrick</a:t>
            </a:r>
            <a:endParaRPr lang="ru-RU" sz="3200" dirty="0" smtClean="0"/>
          </a:p>
          <a:p>
            <a:pPr lvl="0"/>
            <a:r>
              <a:rPr lang="ru-RU" sz="3200" dirty="0" err="1" smtClean="0"/>
              <a:t>St</a:t>
            </a:r>
            <a:r>
              <a:rPr lang="ru-RU" sz="3200" dirty="0" smtClean="0"/>
              <a:t>. </a:t>
            </a:r>
            <a:r>
              <a:rPr lang="ru-RU" sz="3200" dirty="0" err="1" smtClean="0"/>
              <a:t>George</a:t>
            </a:r>
            <a:endParaRPr lang="ru-RU" sz="3200" dirty="0" smtClean="0"/>
          </a:p>
          <a:p>
            <a:pPr lvl="0"/>
            <a:r>
              <a:rPr lang="ru-RU" sz="3200" dirty="0" err="1" smtClean="0"/>
              <a:t>St</a:t>
            </a:r>
            <a:r>
              <a:rPr lang="ru-RU" sz="3200" dirty="0" smtClean="0"/>
              <a:t>. </a:t>
            </a:r>
            <a:r>
              <a:rPr lang="ru-RU" sz="3200" dirty="0" err="1" smtClean="0"/>
              <a:t>Francis</a:t>
            </a:r>
            <a:endParaRPr lang="ru-RU" sz="3200" dirty="0" smtClean="0"/>
          </a:p>
          <a:p>
            <a:pPr lvl="0"/>
            <a:r>
              <a:rPr lang="ru-RU" sz="3200" dirty="0" err="1" smtClean="0"/>
              <a:t>St</a:t>
            </a:r>
            <a:r>
              <a:rPr lang="ru-RU" sz="3200" dirty="0" smtClean="0"/>
              <a:t>. </a:t>
            </a:r>
            <a:r>
              <a:rPr lang="ru-RU" sz="3200" dirty="0" err="1" smtClean="0"/>
              <a:t>Andrew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1026" name="Picture 2" descr="https://www.funeralwise.com/digital-dying/wp-content/uploads/sites/4/2016/03/St.-Patrick-Stained-Gl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4617475" cy="30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B7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11. When did Saint Patrick live?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420888"/>
            <a:ext cx="8435280" cy="39037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the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 AD</a:t>
            </a:r>
          </a:p>
          <a:p>
            <a:r>
              <a:rPr lang="en-US" sz="3200" dirty="0"/>
              <a:t>In the </a:t>
            </a:r>
            <a:r>
              <a:rPr lang="en-US" sz="3200" dirty="0" smtClean="0"/>
              <a:t>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r>
              <a:rPr lang="en-US" sz="3200" dirty="0"/>
              <a:t>century AD</a:t>
            </a:r>
          </a:p>
          <a:p>
            <a:r>
              <a:rPr lang="en-US" sz="3200" dirty="0"/>
              <a:t>In the </a:t>
            </a:r>
            <a:r>
              <a:rPr lang="en-US" sz="3200" dirty="0" smtClean="0"/>
              <a:t>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r>
              <a:rPr lang="en-US" sz="3200" dirty="0"/>
              <a:t>century AD</a:t>
            </a:r>
          </a:p>
          <a:p>
            <a:r>
              <a:rPr lang="en-US" sz="3200" dirty="0"/>
              <a:t>In the 5</a:t>
            </a:r>
            <a:r>
              <a:rPr lang="en-US" sz="3200" baseline="30000" dirty="0"/>
              <a:t>th</a:t>
            </a:r>
            <a:r>
              <a:rPr lang="en-US" sz="3200" dirty="0"/>
              <a:t> century </a:t>
            </a:r>
            <a:r>
              <a:rPr lang="en-US" sz="3200" dirty="0" smtClean="0"/>
              <a:t>BC</a:t>
            </a:r>
            <a:endParaRPr lang="en-US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3347865"/>
            <a:ext cx="4132213" cy="3297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05800" cy="1143000"/>
          </a:xfrm>
        </p:spPr>
        <p:txBody>
          <a:bodyPr/>
          <a:lstStyle/>
          <a:p>
            <a:pPr algn="ctr"/>
            <a:r>
              <a:rPr lang="en-US" b="1" dirty="0" smtClean="0"/>
              <a:t>Shepherd Game</a:t>
            </a:r>
            <a:endParaRPr lang="ru-RU" b="1" dirty="0"/>
          </a:p>
        </p:txBody>
      </p:sp>
      <p:pic>
        <p:nvPicPr>
          <p:cNvPr id="36866" name="Picture 2" descr="https://avatars.mds.yandex.net/get-zen_doc/3769427/pub_5f0af4b6dab80172755fc5e7_5f0af580e82e724702183f94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00808"/>
            <a:ext cx="5195271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9207" y="1782040"/>
            <a:ext cx="7167362" cy="50753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12. Which plant is an Irish symbol?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76872"/>
            <a:ext cx="8435280" cy="4047728"/>
          </a:xfrm>
        </p:spPr>
        <p:txBody>
          <a:bodyPr/>
          <a:lstStyle/>
          <a:p>
            <a:pPr lvl="0"/>
            <a:r>
              <a:rPr lang="ru-RU" sz="3200" dirty="0" err="1" smtClean="0"/>
              <a:t>The</a:t>
            </a:r>
            <a:r>
              <a:rPr lang="ru-RU" sz="3200" dirty="0" smtClean="0"/>
              <a:t> </a:t>
            </a:r>
            <a:r>
              <a:rPr lang="en-US" sz="3200" dirty="0" smtClean="0"/>
              <a:t>pine tree</a:t>
            </a:r>
          </a:p>
          <a:p>
            <a:pPr lvl="0"/>
            <a:r>
              <a:rPr lang="ru-RU" sz="3200" dirty="0" err="1" smtClean="0"/>
              <a:t>The</a:t>
            </a:r>
            <a:r>
              <a:rPr lang="ru-RU" sz="3200" dirty="0" smtClean="0"/>
              <a:t> </a:t>
            </a:r>
            <a:r>
              <a:rPr lang="en-US" sz="3200" dirty="0" smtClean="0"/>
              <a:t>oak</a:t>
            </a:r>
          </a:p>
          <a:p>
            <a:pPr lvl="0"/>
            <a:r>
              <a:rPr lang="en-US" sz="3200" dirty="0" smtClean="0"/>
              <a:t>The thistle</a:t>
            </a:r>
            <a:endParaRPr lang="ru-RU" sz="3200" dirty="0" smtClean="0"/>
          </a:p>
          <a:p>
            <a:pPr lvl="0"/>
            <a:r>
              <a:rPr lang="en-US" sz="3200" dirty="0" smtClean="0"/>
              <a:t>The shamrock</a:t>
            </a:r>
            <a:endParaRPr lang="ru-RU" sz="3200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D:\Загрузки\83213-cuisine-irish-heart-petal-shamrock-irel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572097">
            <a:off x="1763688" y="908720"/>
            <a:ext cx="507277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13. What is the largest wild mammal in Ireland?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420888"/>
            <a:ext cx="8373616" cy="3615680"/>
          </a:xfrm>
        </p:spPr>
        <p:txBody>
          <a:bodyPr/>
          <a:lstStyle/>
          <a:p>
            <a:r>
              <a:rPr lang="en-US" sz="3200" dirty="0" smtClean="0"/>
              <a:t>Irish hare</a:t>
            </a:r>
          </a:p>
          <a:p>
            <a:r>
              <a:rPr lang="en-US" sz="3200" dirty="0" smtClean="0"/>
              <a:t>Red fox</a:t>
            </a:r>
          </a:p>
          <a:p>
            <a:r>
              <a:rPr lang="en-US" sz="3200" dirty="0" smtClean="0"/>
              <a:t>Red deer</a:t>
            </a:r>
          </a:p>
          <a:p>
            <a:r>
              <a:rPr lang="en-US" sz="3200" dirty="0"/>
              <a:t>B</a:t>
            </a:r>
            <a:r>
              <a:rPr lang="en-US" sz="3200" dirty="0" smtClean="0"/>
              <a:t>adger  </a:t>
            </a:r>
          </a:p>
          <a:p>
            <a:pPr marL="0" indent="0">
              <a:buNone/>
            </a:pPr>
            <a:r>
              <a:rPr lang="en-US" sz="3200" dirty="0" smtClean="0"/>
              <a:t> 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6109" y="2446199"/>
            <a:ext cx="6030560" cy="402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lliedfront.com/wp-includes/Text/ireland-flag-pictures-color-49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3492296" cy="2330169"/>
          </a:xfrm>
          <a:prstGeom prst="rect">
            <a:avLst/>
          </a:prstGeom>
          <a:noFill/>
        </p:spPr>
      </p:pic>
      <p:pic>
        <p:nvPicPr>
          <p:cNvPr id="18434" name="Picture 2" descr="https://data.whicdn.com/images/319148621/original.jpg?t=15365898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Irish alarm – clock</a:t>
            </a:r>
            <a:r>
              <a:rPr lang="en-US" b="1" dirty="0" smtClean="0">
                <a:sym typeface="Wingdings" pitchFamily="2" charset="2"/>
              </a:rPr>
              <a:t></a:t>
            </a:r>
            <a:endParaRPr lang="ru-RU" b="1" dirty="0"/>
          </a:p>
        </p:txBody>
      </p:sp>
      <p:pic>
        <p:nvPicPr>
          <p:cNvPr id="38914" name="Picture 2" descr="https://avatars.mds.yandex.net/get-zen_doc/1361478/pub_610121400165ef5130a59413_610121673295bd300b85a132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92896"/>
            <a:ext cx="3211736" cy="4018856"/>
          </a:xfrm>
          <a:prstGeom prst="rect">
            <a:avLst/>
          </a:prstGeom>
          <a:noFill/>
        </p:spPr>
      </p:pic>
      <p:pic>
        <p:nvPicPr>
          <p:cNvPr id="38916" name="Picture 4" descr="https://travelask.ru/system/images/files/001/396/292/wysiwyg/Knocker-uppers_%282%29.jpg?1590138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2938541" cy="4561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14. The most popular Irish theatrical show is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r>
              <a:rPr lang="en-US" sz="3200" dirty="0" smtClean="0"/>
              <a:t>Patrice </a:t>
            </a:r>
            <a:r>
              <a:rPr lang="en-US" sz="3200" dirty="0" err="1" smtClean="0"/>
              <a:t>Pavis</a:t>
            </a:r>
            <a:endParaRPr lang="ru-RU" sz="3200" dirty="0" smtClean="0"/>
          </a:p>
          <a:p>
            <a:r>
              <a:rPr lang="en-US" sz="3200" dirty="0" smtClean="0"/>
              <a:t>A Country Night </a:t>
            </a:r>
            <a:endParaRPr lang="ru-RU" sz="3200" dirty="0" smtClean="0"/>
          </a:p>
          <a:p>
            <a:r>
              <a:rPr lang="en-US" sz="3200" dirty="0" err="1" smtClean="0"/>
              <a:t>Riverdance</a:t>
            </a:r>
            <a:endParaRPr lang="ru-RU" sz="3200" dirty="0" smtClean="0"/>
          </a:p>
          <a:p>
            <a:r>
              <a:rPr lang="en-US" sz="3200" dirty="0" err="1" smtClean="0"/>
              <a:t>Flashdance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13314" name="Picture 2" descr="http://img0.liveinternet.ru/images/attach/c/4/79/754/79754198_hongkong_hottour_k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350192"/>
            <a:ext cx="5001791" cy="3241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B0F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Riverdance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video</a:t>
            </a:r>
            <a:endParaRPr lang="ru-RU" dirty="0"/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6512" y="857250"/>
            <a:ext cx="9180512" cy="516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330" y="476672"/>
            <a:ext cx="845214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15. Who wrote “Gulliver’s Travels”?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975720"/>
          </a:xfrm>
        </p:spPr>
        <p:txBody>
          <a:bodyPr/>
          <a:lstStyle/>
          <a:p>
            <a:r>
              <a:rPr lang="en-US" sz="3200" dirty="0" smtClean="0"/>
              <a:t>Oscar Wilde</a:t>
            </a:r>
          </a:p>
          <a:p>
            <a:r>
              <a:rPr lang="en-US" sz="3200" dirty="0" smtClean="0"/>
              <a:t>James Joyce</a:t>
            </a:r>
          </a:p>
          <a:p>
            <a:r>
              <a:rPr lang="en-US" sz="3200" dirty="0" smtClean="0"/>
              <a:t>George Bernard Shaw</a:t>
            </a:r>
          </a:p>
          <a:p>
            <a:r>
              <a:rPr lang="en-US" sz="3200" dirty="0" smtClean="0"/>
              <a:t>Jonathan Swift</a:t>
            </a:r>
            <a:endParaRPr lang="ru-RU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593" y="1772815"/>
            <a:ext cx="3659094" cy="484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 descr="https://lestatus.ru/wp-content/uploads/%D0%B8%D1%80%D0%BB%D0%B0%D0%BD%D0%B4%D0%B8%D1%8F-%D0%B3%D0%BB%D0%B0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https://lestatus.ru/wp-content/uploads/%D0%B8%D1%80%D0%BB%D0%B0%D0%BD%D0%B4%D0%B8%D1%8F-%D0%B3%D0%BB%D0%B0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https://lestatus.ru/wp-content/uploads/%D0%B8%D1%80%D0%BB%D0%B0%D0%BD%D0%B4%D0%B8%D1%8F-%D0%B3%D0%BB%D0%B0%D0%B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3" name="Picture 7" descr="D:\Загрузки\ирландия-гл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71384" cy="5732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thumbs.gfycat.com/ZigzagNiftyHawaiianmonkseal-max-1m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757142" cy="4607548"/>
          </a:xfrm>
          <a:prstGeom prst="rect">
            <a:avLst/>
          </a:prstGeom>
          <a:noFill/>
        </p:spPr>
      </p:pic>
      <p:pic>
        <p:nvPicPr>
          <p:cNvPr id="40964" name="Picture 4" descr="https://darebee.com/hive/filedata/fetch?id=682465&amp;d=158766389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85419"/>
            <a:ext cx="4896544" cy="3072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908720"/>
            <a:ext cx="5715000" cy="5715000"/>
          </a:xfrm>
          <a:prstGeom prst="rect">
            <a:avLst/>
          </a:prstGeom>
        </p:spPr>
      </p:pic>
      <p:pic>
        <p:nvPicPr>
          <p:cNvPr id="4100" name="Picture 4" descr="http://www.tourireland.net/img/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80298"/>
            <a:ext cx="4392488" cy="4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08112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1</a:t>
            </a:r>
            <a:r>
              <a:rPr lang="en-US" b="1" dirty="0" smtClean="0"/>
              <a:t>. What  is the capital of Ireland?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r>
              <a:rPr lang="en-US" sz="3200" dirty="0" smtClean="0"/>
              <a:t>Cork</a:t>
            </a:r>
            <a:endParaRPr lang="ru-RU" sz="3200" dirty="0" smtClean="0"/>
          </a:p>
          <a:p>
            <a:r>
              <a:rPr lang="en-US" sz="3200" dirty="0" smtClean="0"/>
              <a:t>Dublin </a:t>
            </a:r>
            <a:endParaRPr lang="ru-RU" sz="3200" dirty="0" smtClean="0"/>
          </a:p>
          <a:p>
            <a:r>
              <a:rPr lang="en-US" sz="3200" dirty="0" smtClean="0"/>
              <a:t>Galway</a:t>
            </a:r>
            <a:endParaRPr lang="ru-RU" sz="3200" dirty="0" smtClean="0"/>
          </a:p>
          <a:p>
            <a:r>
              <a:rPr lang="en-US" sz="3200" dirty="0" smtClean="0"/>
              <a:t>Belfast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628800"/>
            <a:ext cx="6579096" cy="438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2. </a:t>
            </a:r>
            <a:r>
              <a:rPr lang="en-US" b="1" dirty="0"/>
              <a:t>W</a:t>
            </a:r>
            <a:r>
              <a:rPr lang="en-US" b="1" dirty="0" smtClean="0"/>
              <a:t>hich continent is Ireland located on?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59696"/>
          </a:xfrm>
        </p:spPr>
        <p:txBody>
          <a:bodyPr/>
          <a:lstStyle/>
          <a:p>
            <a:pPr lvl="0"/>
            <a:r>
              <a:rPr lang="en-US" sz="3200" dirty="0" smtClean="0"/>
              <a:t>Asia</a:t>
            </a:r>
            <a:endParaRPr lang="ru-RU" sz="3200" dirty="0" smtClean="0"/>
          </a:p>
          <a:p>
            <a:pPr lvl="0"/>
            <a:r>
              <a:rPr lang="en-US" sz="3200" dirty="0" smtClean="0"/>
              <a:t>Australia</a:t>
            </a:r>
            <a:endParaRPr lang="ru-RU" sz="3200" dirty="0" smtClean="0"/>
          </a:p>
          <a:p>
            <a:pPr lvl="0"/>
            <a:r>
              <a:rPr lang="en-US" sz="3200" dirty="0" smtClean="0"/>
              <a:t>Europe</a:t>
            </a:r>
            <a:endParaRPr lang="ru-RU" sz="3200" dirty="0" smtClean="0"/>
          </a:p>
          <a:p>
            <a:pPr lvl="0"/>
            <a:r>
              <a:rPr lang="en-US" sz="3200" dirty="0" smtClean="0"/>
              <a:t>Africa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8194" name="Picture 2" descr="http://1865035978.rsc.cdn77.org/dynamic/features_content/00000009/9580/ab6d8d160c8fad12fc4f48743cf690caaf6739e7_146070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799474"/>
            <a:ext cx="5688632" cy="3631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B0F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73616" cy="1728192"/>
          </a:xfrm>
        </p:spPr>
        <p:txBody>
          <a:bodyPr>
            <a:normAutofit/>
          </a:bodyPr>
          <a:lstStyle/>
          <a:p>
            <a:r>
              <a:rPr lang="en-US" b="1" dirty="0"/>
              <a:t>3</a:t>
            </a:r>
            <a:r>
              <a:rPr lang="en-US" b="1" dirty="0" smtClean="0"/>
              <a:t>. How many provinces are there in Ireland?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759696"/>
          </a:xfrm>
        </p:spPr>
        <p:txBody>
          <a:bodyPr/>
          <a:lstStyle/>
          <a:p>
            <a:r>
              <a:rPr lang="en-US" sz="3200" dirty="0"/>
              <a:t>1</a:t>
            </a:r>
            <a:r>
              <a:rPr lang="en-US" sz="3200" dirty="0" smtClean="0"/>
              <a:t> </a:t>
            </a:r>
            <a:endParaRPr lang="ru-RU" sz="3200" dirty="0" smtClean="0"/>
          </a:p>
          <a:p>
            <a:r>
              <a:rPr lang="en-US" sz="3200" dirty="0"/>
              <a:t>2</a:t>
            </a:r>
            <a:endParaRPr lang="en-US" sz="3200" dirty="0" smtClean="0"/>
          </a:p>
          <a:p>
            <a:r>
              <a:rPr lang="en-US" sz="3200" dirty="0"/>
              <a:t>3</a:t>
            </a:r>
            <a:endParaRPr lang="ru-RU" sz="3200" dirty="0" smtClean="0"/>
          </a:p>
          <a:p>
            <a:r>
              <a:rPr lang="en-US" sz="3200" dirty="0"/>
              <a:t>4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340768"/>
            <a:ext cx="4154587" cy="523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.  What is the approximate population of Ireland?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543672"/>
          </a:xfrm>
        </p:spPr>
        <p:txBody>
          <a:bodyPr/>
          <a:lstStyle/>
          <a:p>
            <a:pPr lvl="0"/>
            <a:r>
              <a:rPr lang="en-US" sz="3200" dirty="0" smtClean="0"/>
              <a:t>5 million</a:t>
            </a:r>
            <a:endParaRPr lang="ru-RU" sz="3200" dirty="0" smtClean="0"/>
          </a:p>
          <a:p>
            <a:pPr lvl="0"/>
            <a:r>
              <a:rPr lang="en-US" sz="3200" dirty="0" smtClean="0"/>
              <a:t>6 million</a:t>
            </a:r>
            <a:endParaRPr lang="ru-RU" sz="3200" dirty="0" smtClean="0"/>
          </a:p>
          <a:p>
            <a:pPr lvl="0"/>
            <a:r>
              <a:rPr lang="en-US" sz="3200" dirty="0" smtClean="0"/>
              <a:t>10 million</a:t>
            </a:r>
            <a:endParaRPr lang="ru-RU" sz="3200" dirty="0" smtClean="0"/>
          </a:p>
          <a:p>
            <a:pPr lvl="0"/>
            <a:r>
              <a:rPr lang="en-US" sz="3200" dirty="0" smtClean="0"/>
              <a:t>14 million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7170" name="Picture 2" descr="http://copperfacejacks.ie/wp-content/uploads/2015/03/Paddys-Day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564904"/>
            <a:ext cx="5828094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B0F6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5. The longest river in Ireland is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/>
          <a:lstStyle/>
          <a:p>
            <a:pPr lvl="0"/>
            <a:r>
              <a:rPr lang="en-US" sz="3200" dirty="0" smtClean="0"/>
              <a:t>The </a:t>
            </a:r>
            <a:r>
              <a:rPr lang="en-US" sz="3200" dirty="0" err="1" smtClean="0"/>
              <a:t>Liffey</a:t>
            </a:r>
            <a:endParaRPr lang="en-US" sz="3200" dirty="0" smtClean="0"/>
          </a:p>
          <a:p>
            <a:pPr lvl="0"/>
            <a:r>
              <a:rPr lang="en-US" sz="3200" dirty="0" smtClean="0"/>
              <a:t>The Sur</a:t>
            </a:r>
          </a:p>
          <a:p>
            <a:pPr lvl="0"/>
            <a:r>
              <a:rPr lang="en-US" sz="3200" dirty="0" smtClean="0"/>
              <a:t>The Lee</a:t>
            </a:r>
          </a:p>
          <a:p>
            <a:pPr lvl="0"/>
            <a:r>
              <a:rPr lang="en-US" sz="3200" dirty="0" smtClean="0"/>
              <a:t>The Shannon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140436"/>
            <a:ext cx="5256584" cy="3942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216024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6. How many official languages does Ireland have?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2852936"/>
            <a:ext cx="7355160" cy="3471664"/>
          </a:xfrm>
        </p:spPr>
        <p:txBody>
          <a:bodyPr/>
          <a:lstStyle/>
          <a:p>
            <a:pPr lvl="0"/>
            <a:r>
              <a:rPr lang="en-US" sz="3200" dirty="0" smtClean="0"/>
              <a:t>1</a:t>
            </a:r>
            <a:endParaRPr lang="ru-RU" sz="3200" dirty="0" smtClean="0"/>
          </a:p>
          <a:p>
            <a:pPr lvl="0"/>
            <a:r>
              <a:rPr lang="en-US" sz="3200" dirty="0" smtClean="0"/>
              <a:t>2</a:t>
            </a:r>
            <a:endParaRPr lang="ru-RU" sz="3200" dirty="0" smtClean="0"/>
          </a:p>
          <a:p>
            <a:pPr lvl="0"/>
            <a:r>
              <a:rPr lang="en-US" sz="3200" dirty="0" smtClean="0"/>
              <a:t>3</a:t>
            </a:r>
            <a:endParaRPr lang="ru-RU" sz="3200" dirty="0" smtClean="0"/>
          </a:p>
          <a:p>
            <a:pPr lvl="0"/>
            <a:r>
              <a:rPr lang="en-US" sz="3200" dirty="0" smtClean="0"/>
              <a:t>4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26626" name="Picture 2" descr="https://upload.wikimedia.org/wikipedia/commons/thumb/a/ad/Ireland_stub.svg/699px-Ireland_stub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16832"/>
            <a:ext cx="324036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B7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573016"/>
            <a:ext cx="3071664" cy="307166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 Which of the following is NOT the symbol of Ireland?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047728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The Union Jack</a:t>
            </a:r>
            <a:endParaRPr lang="ru-RU" sz="3200" dirty="0" smtClean="0"/>
          </a:p>
          <a:p>
            <a:pPr lvl="0"/>
            <a:r>
              <a:rPr lang="en-US" sz="3200" dirty="0" smtClean="0"/>
              <a:t>The harp</a:t>
            </a:r>
          </a:p>
          <a:p>
            <a:pPr lvl="0"/>
            <a:r>
              <a:rPr lang="en-US" sz="3200" dirty="0" smtClean="0"/>
              <a:t>The four leaf clover (shamrock)</a:t>
            </a:r>
          </a:p>
          <a:p>
            <a:pPr lvl="0"/>
            <a:r>
              <a:rPr lang="en-US" sz="3200" dirty="0" smtClean="0"/>
              <a:t>The Celtic Cross</a:t>
            </a:r>
          </a:p>
          <a:p>
            <a:pPr lvl="0"/>
            <a:r>
              <a:rPr lang="en-US" sz="3200" dirty="0" smtClean="0"/>
              <a:t>A Leprechaun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4064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333</TotalTime>
  <Words>304</Words>
  <Application>Microsoft Office PowerPoint</Application>
  <PresentationFormat>Экран (4:3)</PresentationFormat>
  <Paragraphs>85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Irish Contest</vt:lpstr>
      <vt:lpstr>Слайд 2</vt:lpstr>
      <vt:lpstr>1. What  is the capital of Ireland?  </vt:lpstr>
      <vt:lpstr> 2. Which continent is Ireland located on? </vt:lpstr>
      <vt:lpstr>3. How many provinces are there in Ireland?</vt:lpstr>
      <vt:lpstr>4.  What is the approximate population of Ireland?</vt:lpstr>
      <vt:lpstr>5. The longest river in Ireland is </vt:lpstr>
      <vt:lpstr>6. How many official languages does Ireland have? </vt:lpstr>
      <vt:lpstr>7. Which of the following is NOT the symbol of Ireland?</vt:lpstr>
      <vt:lpstr>Irish patterns</vt:lpstr>
      <vt:lpstr>8. It is a type of fairy in Irish folklore. They are usually described as little men with a beard, wearing a green coat and a hat. These men are fond of playing jokes on people. </vt:lpstr>
      <vt:lpstr>9. Where does a Leprechaun hide the pot of gold? </vt:lpstr>
      <vt:lpstr>Treasure Hunt</vt:lpstr>
      <vt:lpstr>10. Who is the patron saint of Ireland?</vt:lpstr>
      <vt:lpstr>11. When did Saint Patrick live? </vt:lpstr>
      <vt:lpstr>Shepherd Game</vt:lpstr>
      <vt:lpstr>12. Which plant is an Irish symbol? </vt:lpstr>
      <vt:lpstr>Слайд 18</vt:lpstr>
      <vt:lpstr>13. What is the largest wild mammal in Ireland? </vt:lpstr>
      <vt:lpstr>Irish alarm – clock</vt:lpstr>
      <vt:lpstr>14. The most popular Irish theatrical show is </vt:lpstr>
      <vt:lpstr>Riverdance video</vt:lpstr>
      <vt:lpstr>15. Who wrote “Gulliver’s Travels”?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 Ship</dc:title>
  <dc:creator>Beth</dc:creator>
  <cp:lastModifiedBy>User</cp:lastModifiedBy>
  <cp:revision>39</cp:revision>
  <dcterms:created xsi:type="dcterms:W3CDTF">2017-01-03T16:38:18Z</dcterms:created>
  <dcterms:modified xsi:type="dcterms:W3CDTF">2022-08-01T10:57:56Z</dcterms:modified>
</cp:coreProperties>
</file>