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06C67-F5B2-4D87-8EBA-23FB701DA8F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DDC52-22A9-412F-9D61-E8B719B33B14}">
      <dgm:prSet phldrT="[Текст]"/>
      <dgm:spPr/>
      <dgm:t>
        <a:bodyPr/>
        <a:lstStyle/>
        <a:p>
          <a:r>
            <a:rPr lang="ru-RU" dirty="0" smtClean="0"/>
            <a:t>32 задания</a:t>
          </a:r>
          <a:endParaRPr lang="ru-RU" dirty="0"/>
        </a:p>
      </dgm:t>
    </dgm:pt>
    <dgm:pt modelId="{B1708A95-BF04-4193-8ADA-7ACBD87E9C91}" type="parTrans" cxnId="{14736B9E-8AA6-4499-9192-B42DF8152DBF}">
      <dgm:prSet/>
      <dgm:spPr/>
      <dgm:t>
        <a:bodyPr/>
        <a:lstStyle/>
        <a:p>
          <a:endParaRPr lang="ru-RU"/>
        </a:p>
      </dgm:t>
    </dgm:pt>
    <dgm:pt modelId="{92D5D1AD-EDAF-4187-8BED-5B6FDB8400D9}" type="sibTrans" cxnId="{14736B9E-8AA6-4499-9192-B42DF8152DBF}">
      <dgm:prSet/>
      <dgm:spPr/>
      <dgm:t>
        <a:bodyPr/>
        <a:lstStyle/>
        <a:p>
          <a:endParaRPr lang="ru-RU"/>
        </a:p>
      </dgm:t>
    </dgm:pt>
    <dgm:pt modelId="{C7F1FA1D-87EA-486D-991E-BE8F4F8EEFF0}">
      <dgm:prSet phldrT="[Текст]"/>
      <dgm:spPr/>
      <dgm:t>
        <a:bodyPr/>
        <a:lstStyle/>
        <a:p>
          <a:r>
            <a:rPr lang="ru-RU" dirty="0" smtClean="0"/>
            <a:t>9 заданий с выбором одного ответа</a:t>
          </a:r>
          <a:endParaRPr lang="ru-RU" dirty="0"/>
        </a:p>
      </dgm:t>
    </dgm:pt>
    <dgm:pt modelId="{0786A4AF-80BC-4BCB-9921-542BD73B847C}" type="parTrans" cxnId="{14554ABD-04CB-45AD-A220-C514192BB39E}">
      <dgm:prSet/>
      <dgm:spPr/>
      <dgm:t>
        <a:bodyPr/>
        <a:lstStyle/>
        <a:p>
          <a:endParaRPr lang="ru-RU"/>
        </a:p>
      </dgm:t>
    </dgm:pt>
    <dgm:pt modelId="{173EAFC9-48DF-43CD-86B0-DD6DBCC03607}" type="sibTrans" cxnId="{14554ABD-04CB-45AD-A220-C514192BB39E}">
      <dgm:prSet/>
      <dgm:spPr/>
      <dgm:t>
        <a:bodyPr/>
        <a:lstStyle/>
        <a:p>
          <a:endParaRPr lang="ru-RU"/>
        </a:p>
      </dgm:t>
    </dgm:pt>
    <dgm:pt modelId="{BE2EEDC7-ECE1-410F-BA47-5C0922CEFACB}">
      <dgm:prSet phldrT="[Текст]"/>
      <dgm:spPr/>
      <dgm:t>
        <a:bodyPr/>
        <a:lstStyle/>
        <a:p>
          <a:r>
            <a:rPr lang="ru-RU" dirty="0" smtClean="0"/>
            <a:t>18 заданий с  кратным ответом</a:t>
          </a:r>
          <a:endParaRPr lang="ru-RU" dirty="0"/>
        </a:p>
      </dgm:t>
    </dgm:pt>
    <dgm:pt modelId="{D41DA5F3-5663-4D30-9607-A2508B63C220}" type="parTrans" cxnId="{3DB27A74-753C-436B-BEBF-9F5B09DCE748}">
      <dgm:prSet/>
      <dgm:spPr/>
      <dgm:t>
        <a:bodyPr/>
        <a:lstStyle/>
        <a:p>
          <a:endParaRPr lang="ru-RU"/>
        </a:p>
      </dgm:t>
    </dgm:pt>
    <dgm:pt modelId="{BAC11C3D-1722-48DF-AC9B-25EC9281C25C}" type="sibTrans" cxnId="{3DB27A74-753C-436B-BEBF-9F5B09DCE748}">
      <dgm:prSet/>
      <dgm:spPr/>
      <dgm:t>
        <a:bodyPr/>
        <a:lstStyle/>
        <a:p>
          <a:endParaRPr lang="ru-RU"/>
        </a:p>
      </dgm:t>
    </dgm:pt>
    <dgm:pt modelId="{4BA4DA5B-C2AF-464D-9211-30CDE7E66BFB}">
      <dgm:prSet phldrT="[Текст]"/>
      <dgm:spPr/>
      <dgm:t>
        <a:bodyPr/>
        <a:lstStyle/>
        <a:p>
          <a:r>
            <a:rPr lang="ru-RU" dirty="0" smtClean="0"/>
            <a:t>5 заданий с развернутым ответом</a:t>
          </a:r>
          <a:endParaRPr lang="ru-RU" dirty="0"/>
        </a:p>
      </dgm:t>
    </dgm:pt>
    <dgm:pt modelId="{BBBB6996-3D18-460D-A8B3-DDDE6A28360F}" type="parTrans" cxnId="{F84EE840-E681-4A57-A376-D130BC07C995}">
      <dgm:prSet/>
      <dgm:spPr/>
      <dgm:t>
        <a:bodyPr/>
        <a:lstStyle/>
        <a:p>
          <a:endParaRPr lang="ru-RU"/>
        </a:p>
      </dgm:t>
    </dgm:pt>
    <dgm:pt modelId="{2C609AB3-D756-4015-B479-ED00EACD333F}" type="sibTrans" cxnId="{F84EE840-E681-4A57-A376-D130BC07C995}">
      <dgm:prSet/>
      <dgm:spPr/>
      <dgm:t>
        <a:bodyPr/>
        <a:lstStyle/>
        <a:p>
          <a:endParaRPr lang="ru-RU"/>
        </a:p>
      </dgm:t>
    </dgm:pt>
    <dgm:pt modelId="{C7B5E968-2B8E-40E3-BD16-A43A87799C54}" type="pres">
      <dgm:prSet presAssocID="{F8C06C67-F5B2-4D87-8EBA-23FB701DA8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52C9C-C84C-44DC-96B0-B79C017FDAFC}" type="pres">
      <dgm:prSet presAssocID="{998DDC52-22A9-412F-9D61-E8B719B33B14}" presName="centerShape" presStyleLbl="node0" presStyleIdx="0" presStyleCnt="1"/>
      <dgm:spPr/>
      <dgm:t>
        <a:bodyPr/>
        <a:lstStyle/>
        <a:p>
          <a:endParaRPr lang="ru-RU"/>
        </a:p>
      </dgm:t>
    </dgm:pt>
    <dgm:pt modelId="{3A81EF77-3A29-4BD5-94B8-58859F01D5AD}" type="pres">
      <dgm:prSet presAssocID="{0786A4AF-80BC-4BCB-9921-542BD73B847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98A2707-5512-43BF-816F-291FEC37188E}" type="pres">
      <dgm:prSet presAssocID="{C7F1FA1D-87EA-486D-991E-BE8F4F8EEF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4848-29EE-4E5C-AFA1-64A890793A60}" type="pres">
      <dgm:prSet presAssocID="{D41DA5F3-5663-4D30-9607-A2508B63C22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B23A2E2-81C0-42FD-A43E-ACC3FA96C098}" type="pres">
      <dgm:prSet presAssocID="{BE2EEDC7-ECE1-410F-BA47-5C0922CEFA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7B5B2-1405-4DD3-A156-09B4040638F7}" type="pres">
      <dgm:prSet presAssocID="{BBBB6996-3D18-460D-A8B3-DDDE6A28360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C968E0D-B593-41A3-8F3A-0914F3944EAF}" type="pres">
      <dgm:prSet presAssocID="{4BA4DA5B-C2AF-464D-9211-30CDE7E66BFB}" presName="node" presStyleLbl="node1" presStyleIdx="2" presStyleCnt="3" custScaleX="107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E41D9-F4E0-4145-A4DA-8CF16E457050}" type="presOf" srcId="{C7F1FA1D-87EA-486D-991E-BE8F4F8EEFF0}" destId="{898A2707-5512-43BF-816F-291FEC37188E}" srcOrd="0" destOrd="0" presId="urn:microsoft.com/office/officeart/2005/8/layout/radial4"/>
    <dgm:cxn modelId="{9D381902-B2C9-44CE-88E5-881F12AFADD9}" type="presOf" srcId="{BE2EEDC7-ECE1-410F-BA47-5C0922CEFACB}" destId="{2B23A2E2-81C0-42FD-A43E-ACC3FA96C098}" srcOrd="0" destOrd="0" presId="urn:microsoft.com/office/officeart/2005/8/layout/radial4"/>
    <dgm:cxn modelId="{DBCFD7AF-B84F-4016-A70C-E5C09E7FD774}" type="presOf" srcId="{998DDC52-22A9-412F-9D61-E8B719B33B14}" destId="{0F552C9C-C84C-44DC-96B0-B79C017FDAFC}" srcOrd="0" destOrd="0" presId="urn:microsoft.com/office/officeart/2005/8/layout/radial4"/>
    <dgm:cxn modelId="{BD6FF2EC-10BE-44CC-8818-1A56401E0013}" type="presOf" srcId="{0786A4AF-80BC-4BCB-9921-542BD73B847C}" destId="{3A81EF77-3A29-4BD5-94B8-58859F01D5AD}" srcOrd="0" destOrd="0" presId="urn:microsoft.com/office/officeart/2005/8/layout/radial4"/>
    <dgm:cxn modelId="{F84EE840-E681-4A57-A376-D130BC07C995}" srcId="{998DDC52-22A9-412F-9D61-E8B719B33B14}" destId="{4BA4DA5B-C2AF-464D-9211-30CDE7E66BFB}" srcOrd="2" destOrd="0" parTransId="{BBBB6996-3D18-460D-A8B3-DDDE6A28360F}" sibTransId="{2C609AB3-D756-4015-B479-ED00EACD333F}"/>
    <dgm:cxn modelId="{3DB27A74-753C-436B-BEBF-9F5B09DCE748}" srcId="{998DDC52-22A9-412F-9D61-E8B719B33B14}" destId="{BE2EEDC7-ECE1-410F-BA47-5C0922CEFACB}" srcOrd="1" destOrd="0" parTransId="{D41DA5F3-5663-4D30-9607-A2508B63C220}" sibTransId="{BAC11C3D-1722-48DF-AC9B-25EC9281C25C}"/>
    <dgm:cxn modelId="{672B8AED-F2E7-4E88-8A44-9E3BBAC41467}" type="presOf" srcId="{F8C06C67-F5B2-4D87-8EBA-23FB701DA8F7}" destId="{C7B5E968-2B8E-40E3-BD16-A43A87799C54}" srcOrd="0" destOrd="0" presId="urn:microsoft.com/office/officeart/2005/8/layout/radial4"/>
    <dgm:cxn modelId="{52242545-48EA-4D6E-8618-B93BAEF3AAF9}" type="presOf" srcId="{4BA4DA5B-C2AF-464D-9211-30CDE7E66BFB}" destId="{FC968E0D-B593-41A3-8F3A-0914F3944EAF}" srcOrd="0" destOrd="0" presId="urn:microsoft.com/office/officeart/2005/8/layout/radial4"/>
    <dgm:cxn modelId="{E87B81E6-B368-4235-A087-60E3CCDD392D}" type="presOf" srcId="{BBBB6996-3D18-460D-A8B3-DDDE6A28360F}" destId="{2B37B5B2-1405-4DD3-A156-09B4040638F7}" srcOrd="0" destOrd="0" presId="urn:microsoft.com/office/officeart/2005/8/layout/radial4"/>
    <dgm:cxn modelId="{14554ABD-04CB-45AD-A220-C514192BB39E}" srcId="{998DDC52-22A9-412F-9D61-E8B719B33B14}" destId="{C7F1FA1D-87EA-486D-991E-BE8F4F8EEFF0}" srcOrd="0" destOrd="0" parTransId="{0786A4AF-80BC-4BCB-9921-542BD73B847C}" sibTransId="{173EAFC9-48DF-43CD-86B0-DD6DBCC03607}"/>
    <dgm:cxn modelId="{0A8D48C7-F4FD-45EF-A304-4531BB1D4007}" type="presOf" srcId="{D41DA5F3-5663-4D30-9607-A2508B63C220}" destId="{917D4848-29EE-4E5C-AFA1-64A890793A60}" srcOrd="0" destOrd="0" presId="urn:microsoft.com/office/officeart/2005/8/layout/radial4"/>
    <dgm:cxn modelId="{14736B9E-8AA6-4499-9192-B42DF8152DBF}" srcId="{F8C06C67-F5B2-4D87-8EBA-23FB701DA8F7}" destId="{998DDC52-22A9-412F-9D61-E8B719B33B14}" srcOrd="0" destOrd="0" parTransId="{B1708A95-BF04-4193-8ADA-7ACBD87E9C91}" sibTransId="{92D5D1AD-EDAF-4187-8BED-5B6FDB8400D9}"/>
    <dgm:cxn modelId="{52D0487E-F406-4495-BF98-62478613CB0B}" type="presParOf" srcId="{C7B5E968-2B8E-40E3-BD16-A43A87799C54}" destId="{0F552C9C-C84C-44DC-96B0-B79C017FDAFC}" srcOrd="0" destOrd="0" presId="urn:microsoft.com/office/officeart/2005/8/layout/radial4"/>
    <dgm:cxn modelId="{EE4220BE-2FC0-474C-B148-2E509407740E}" type="presParOf" srcId="{C7B5E968-2B8E-40E3-BD16-A43A87799C54}" destId="{3A81EF77-3A29-4BD5-94B8-58859F01D5AD}" srcOrd="1" destOrd="0" presId="urn:microsoft.com/office/officeart/2005/8/layout/radial4"/>
    <dgm:cxn modelId="{9E814869-84CB-4E33-937E-1DD69111A5D2}" type="presParOf" srcId="{C7B5E968-2B8E-40E3-BD16-A43A87799C54}" destId="{898A2707-5512-43BF-816F-291FEC37188E}" srcOrd="2" destOrd="0" presId="urn:microsoft.com/office/officeart/2005/8/layout/radial4"/>
    <dgm:cxn modelId="{5E6698A4-7631-4203-98BB-CAAE27D566A1}" type="presParOf" srcId="{C7B5E968-2B8E-40E3-BD16-A43A87799C54}" destId="{917D4848-29EE-4E5C-AFA1-64A890793A60}" srcOrd="3" destOrd="0" presId="urn:microsoft.com/office/officeart/2005/8/layout/radial4"/>
    <dgm:cxn modelId="{1D7DC537-AA24-4BCB-807D-1A55D2A97AA8}" type="presParOf" srcId="{C7B5E968-2B8E-40E3-BD16-A43A87799C54}" destId="{2B23A2E2-81C0-42FD-A43E-ACC3FA96C098}" srcOrd="4" destOrd="0" presId="urn:microsoft.com/office/officeart/2005/8/layout/radial4"/>
    <dgm:cxn modelId="{17C16329-0C79-4D55-9B32-01A502DA8FA1}" type="presParOf" srcId="{C7B5E968-2B8E-40E3-BD16-A43A87799C54}" destId="{2B37B5B2-1405-4DD3-A156-09B4040638F7}" srcOrd="5" destOrd="0" presId="urn:microsoft.com/office/officeart/2005/8/layout/radial4"/>
    <dgm:cxn modelId="{8701C53D-8021-4CD6-AFF0-5763B6FF5181}" type="presParOf" srcId="{C7B5E968-2B8E-40E3-BD16-A43A87799C54}" destId="{FC968E0D-B593-41A3-8F3A-0914F3944EA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E7C39-0473-4443-BFE8-071B4801A0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6AE49-202A-41BF-B3E2-B84C58D0114E}">
      <dgm:prSet phldrT="[Текст]"/>
      <dgm:spPr/>
      <dgm:t>
        <a:bodyPr/>
        <a:lstStyle/>
        <a:p>
          <a:r>
            <a:rPr lang="ru-RU" dirty="0" smtClean="0"/>
            <a:t>32 задания</a:t>
          </a:r>
          <a:endParaRPr lang="ru-RU" dirty="0"/>
        </a:p>
      </dgm:t>
    </dgm:pt>
    <dgm:pt modelId="{BD2B54EA-2BF8-4A63-85D4-AE6C75D82027}" type="parTrans" cxnId="{2C15EDE6-6834-48C4-A9FF-151CA225DE2C}">
      <dgm:prSet/>
      <dgm:spPr/>
      <dgm:t>
        <a:bodyPr/>
        <a:lstStyle/>
        <a:p>
          <a:endParaRPr lang="ru-RU"/>
        </a:p>
      </dgm:t>
    </dgm:pt>
    <dgm:pt modelId="{D0FA0D13-058B-4992-883D-B225CCD9F635}" type="sibTrans" cxnId="{2C15EDE6-6834-48C4-A9FF-151CA225DE2C}">
      <dgm:prSet/>
      <dgm:spPr/>
      <dgm:t>
        <a:bodyPr/>
        <a:lstStyle/>
        <a:p>
          <a:endParaRPr lang="ru-RU"/>
        </a:p>
      </dgm:t>
    </dgm:pt>
    <dgm:pt modelId="{6C2215D7-C8DA-4F1A-B70C-944E2F343E35}">
      <dgm:prSet phldrT="[Текст]"/>
      <dgm:spPr/>
      <dgm:t>
        <a:bodyPr/>
        <a:lstStyle/>
        <a:p>
          <a:r>
            <a:rPr lang="ru-RU" dirty="0" smtClean="0"/>
            <a:t>19 заданий базового уровня</a:t>
          </a:r>
          <a:endParaRPr lang="ru-RU" dirty="0"/>
        </a:p>
      </dgm:t>
    </dgm:pt>
    <dgm:pt modelId="{8A1263D7-8613-4C78-9361-920F7EB738D5}" type="parTrans" cxnId="{51607BF0-1C6D-45D1-A67F-3CCD0B942679}">
      <dgm:prSet/>
      <dgm:spPr/>
      <dgm:t>
        <a:bodyPr/>
        <a:lstStyle/>
        <a:p>
          <a:endParaRPr lang="ru-RU"/>
        </a:p>
      </dgm:t>
    </dgm:pt>
    <dgm:pt modelId="{9B863080-A99B-4284-A434-9468BCC46372}" type="sibTrans" cxnId="{51607BF0-1C6D-45D1-A67F-3CCD0B942679}">
      <dgm:prSet/>
      <dgm:spPr/>
      <dgm:t>
        <a:bodyPr/>
        <a:lstStyle/>
        <a:p>
          <a:endParaRPr lang="ru-RU"/>
        </a:p>
      </dgm:t>
    </dgm:pt>
    <dgm:pt modelId="{59D8E326-45DE-4705-B77B-C01515A997FE}">
      <dgm:prSet phldrT="[Текст]"/>
      <dgm:spPr/>
      <dgm:t>
        <a:bodyPr/>
        <a:lstStyle/>
        <a:p>
          <a:r>
            <a:rPr lang="ru-RU" dirty="0" smtClean="0"/>
            <a:t>9 заданий повышенного уровня</a:t>
          </a:r>
          <a:endParaRPr lang="ru-RU" dirty="0"/>
        </a:p>
      </dgm:t>
    </dgm:pt>
    <dgm:pt modelId="{23DE8872-ED12-4CDE-97E1-B42BC5586239}" type="parTrans" cxnId="{3D24A2FF-D5FD-4A3A-BE33-D6845D02252F}">
      <dgm:prSet/>
      <dgm:spPr/>
      <dgm:t>
        <a:bodyPr/>
        <a:lstStyle/>
        <a:p>
          <a:endParaRPr lang="ru-RU"/>
        </a:p>
      </dgm:t>
    </dgm:pt>
    <dgm:pt modelId="{2906E585-BDB4-47A2-82E5-2BFDE38126FC}" type="sibTrans" cxnId="{3D24A2FF-D5FD-4A3A-BE33-D6845D02252F}">
      <dgm:prSet/>
      <dgm:spPr/>
      <dgm:t>
        <a:bodyPr/>
        <a:lstStyle/>
        <a:p>
          <a:endParaRPr lang="ru-RU"/>
        </a:p>
      </dgm:t>
    </dgm:pt>
    <dgm:pt modelId="{B1F7101E-299C-4889-A27D-5F9CB5E64341}">
      <dgm:prSet phldrT="[Текст]"/>
      <dgm:spPr/>
      <dgm:t>
        <a:bodyPr/>
        <a:lstStyle/>
        <a:p>
          <a:r>
            <a:rPr lang="ru-RU" dirty="0" smtClean="0"/>
            <a:t>4 задания высокого уровня</a:t>
          </a:r>
          <a:endParaRPr lang="ru-RU" dirty="0"/>
        </a:p>
      </dgm:t>
    </dgm:pt>
    <dgm:pt modelId="{A35F9725-8890-4323-A522-D255F14C6371}" type="parTrans" cxnId="{8F8ABEFE-4F51-46A0-BDD4-994DDF5E9DB0}">
      <dgm:prSet/>
      <dgm:spPr/>
    </dgm:pt>
    <dgm:pt modelId="{6F9021AF-2294-4146-A119-5A0974236234}" type="sibTrans" cxnId="{8F8ABEFE-4F51-46A0-BDD4-994DDF5E9DB0}">
      <dgm:prSet/>
      <dgm:spPr/>
    </dgm:pt>
    <dgm:pt modelId="{DE4CB494-EA5B-4BEB-8BA3-982EEBF52662}" type="pres">
      <dgm:prSet presAssocID="{A96E7C39-0473-4443-BFE8-071B4801A0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79F13-3518-45E6-9A64-BF2223813D0E}" type="pres">
      <dgm:prSet presAssocID="{8DD6AE49-202A-41BF-B3E2-B84C58D0114E}" presName="linNode" presStyleCnt="0"/>
      <dgm:spPr/>
    </dgm:pt>
    <dgm:pt modelId="{3EABD280-B733-46EE-9D6D-4CB56A68CD01}" type="pres">
      <dgm:prSet presAssocID="{8DD6AE49-202A-41BF-B3E2-B84C58D0114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3A88-732C-4010-BA9C-D15D92E58E8C}" type="pres">
      <dgm:prSet presAssocID="{8DD6AE49-202A-41BF-B3E2-B84C58D0114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271A5-6C98-49CA-BA9E-3CBF52F163B8}" type="presOf" srcId="{59D8E326-45DE-4705-B77B-C01515A997FE}" destId="{6DF63A88-732C-4010-BA9C-D15D92E58E8C}" srcOrd="0" destOrd="1" presId="urn:microsoft.com/office/officeart/2005/8/layout/vList5"/>
    <dgm:cxn modelId="{B266342A-9152-474E-98D8-BE63B7F7B170}" type="presOf" srcId="{8DD6AE49-202A-41BF-B3E2-B84C58D0114E}" destId="{3EABD280-B733-46EE-9D6D-4CB56A68CD01}" srcOrd="0" destOrd="0" presId="urn:microsoft.com/office/officeart/2005/8/layout/vList5"/>
    <dgm:cxn modelId="{2C15EDE6-6834-48C4-A9FF-151CA225DE2C}" srcId="{A96E7C39-0473-4443-BFE8-071B4801A012}" destId="{8DD6AE49-202A-41BF-B3E2-B84C58D0114E}" srcOrd="0" destOrd="0" parTransId="{BD2B54EA-2BF8-4A63-85D4-AE6C75D82027}" sibTransId="{D0FA0D13-058B-4992-883D-B225CCD9F635}"/>
    <dgm:cxn modelId="{B9D8BD9B-FCF6-4C56-92FE-A0C3A1B995AF}" type="presOf" srcId="{A96E7C39-0473-4443-BFE8-071B4801A012}" destId="{DE4CB494-EA5B-4BEB-8BA3-982EEBF52662}" srcOrd="0" destOrd="0" presId="urn:microsoft.com/office/officeart/2005/8/layout/vList5"/>
    <dgm:cxn modelId="{75F1F902-0345-4142-82E6-2EF391CC63ED}" type="presOf" srcId="{6C2215D7-C8DA-4F1A-B70C-944E2F343E35}" destId="{6DF63A88-732C-4010-BA9C-D15D92E58E8C}" srcOrd="0" destOrd="0" presId="urn:microsoft.com/office/officeart/2005/8/layout/vList5"/>
    <dgm:cxn modelId="{8F8ABEFE-4F51-46A0-BDD4-994DDF5E9DB0}" srcId="{8DD6AE49-202A-41BF-B3E2-B84C58D0114E}" destId="{B1F7101E-299C-4889-A27D-5F9CB5E64341}" srcOrd="2" destOrd="0" parTransId="{A35F9725-8890-4323-A522-D255F14C6371}" sibTransId="{6F9021AF-2294-4146-A119-5A0974236234}"/>
    <dgm:cxn modelId="{51607BF0-1C6D-45D1-A67F-3CCD0B942679}" srcId="{8DD6AE49-202A-41BF-B3E2-B84C58D0114E}" destId="{6C2215D7-C8DA-4F1A-B70C-944E2F343E35}" srcOrd="0" destOrd="0" parTransId="{8A1263D7-8613-4C78-9361-920F7EB738D5}" sibTransId="{9B863080-A99B-4284-A434-9468BCC46372}"/>
    <dgm:cxn modelId="{2E34B81D-686F-442F-9A25-1623DC252ADF}" type="presOf" srcId="{B1F7101E-299C-4889-A27D-5F9CB5E64341}" destId="{6DF63A88-732C-4010-BA9C-D15D92E58E8C}" srcOrd="0" destOrd="2" presId="urn:microsoft.com/office/officeart/2005/8/layout/vList5"/>
    <dgm:cxn modelId="{3D24A2FF-D5FD-4A3A-BE33-D6845D02252F}" srcId="{8DD6AE49-202A-41BF-B3E2-B84C58D0114E}" destId="{59D8E326-45DE-4705-B77B-C01515A997FE}" srcOrd="1" destOrd="0" parTransId="{23DE8872-ED12-4CDE-97E1-B42BC5586239}" sibTransId="{2906E585-BDB4-47A2-82E5-2BFDE38126FC}"/>
    <dgm:cxn modelId="{E5EF08D4-6745-4E2A-925D-1E73D33A0B87}" type="presParOf" srcId="{DE4CB494-EA5B-4BEB-8BA3-982EEBF52662}" destId="{AA479F13-3518-45E6-9A64-BF2223813D0E}" srcOrd="0" destOrd="0" presId="urn:microsoft.com/office/officeart/2005/8/layout/vList5"/>
    <dgm:cxn modelId="{81BF2211-21C3-4CE0-9713-6F94C78C3FE8}" type="presParOf" srcId="{AA479F13-3518-45E6-9A64-BF2223813D0E}" destId="{3EABD280-B733-46EE-9D6D-4CB56A68CD01}" srcOrd="0" destOrd="0" presId="urn:microsoft.com/office/officeart/2005/8/layout/vList5"/>
    <dgm:cxn modelId="{B4BBBD58-948C-406C-B924-DCE252C53362}" type="presParOf" srcId="{AA479F13-3518-45E6-9A64-BF2223813D0E}" destId="{6DF63A88-732C-4010-BA9C-D15D92E58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2C9C-C84C-44DC-96B0-B79C017FDAFC}">
      <dsp:nvSpPr>
        <dsp:cNvPr id="0" name=""/>
        <dsp:cNvSpPr/>
      </dsp:nvSpPr>
      <dsp:spPr>
        <a:xfrm>
          <a:off x="4239285" y="2674830"/>
          <a:ext cx="2247050" cy="2247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32 задания</a:t>
          </a:r>
          <a:endParaRPr lang="ru-RU" sz="3300" kern="1200" dirty="0"/>
        </a:p>
      </dsp:txBody>
      <dsp:txXfrm>
        <a:off x="4239285" y="2674830"/>
        <a:ext cx="2247050" cy="2247050"/>
      </dsp:txXfrm>
    </dsp:sp>
    <dsp:sp modelId="{3A81EF77-3A29-4BD5-94B8-58859F01D5AD}">
      <dsp:nvSpPr>
        <dsp:cNvPr id="0" name=""/>
        <dsp:cNvSpPr/>
      </dsp:nvSpPr>
      <dsp:spPr>
        <a:xfrm rot="12900000">
          <a:off x="2796099" y="2283062"/>
          <a:ext cx="1719896" cy="640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2707-5512-43BF-816F-291FEC37188E}">
      <dsp:nvSpPr>
        <dsp:cNvPr id="0" name=""/>
        <dsp:cNvSpPr/>
      </dsp:nvSpPr>
      <dsp:spPr>
        <a:xfrm>
          <a:off x="1884270" y="1256142"/>
          <a:ext cx="2134697" cy="1707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9 заданий с выбором одного ответа</a:t>
          </a:r>
          <a:endParaRPr lang="ru-RU" sz="2600" kern="1200" dirty="0"/>
        </a:p>
      </dsp:txBody>
      <dsp:txXfrm>
        <a:off x="1884270" y="1256142"/>
        <a:ext cx="2134697" cy="1707758"/>
      </dsp:txXfrm>
    </dsp:sp>
    <dsp:sp modelId="{917D4848-29EE-4E5C-AFA1-64A890793A60}">
      <dsp:nvSpPr>
        <dsp:cNvPr id="0" name=""/>
        <dsp:cNvSpPr/>
      </dsp:nvSpPr>
      <dsp:spPr>
        <a:xfrm rot="16200000">
          <a:off x="4502862" y="1394578"/>
          <a:ext cx="1719896" cy="640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3A2E2-81C0-42FD-A43E-ACC3FA96C098}">
      <dsp:nvSpPr>
        <dsp:cNvPr id="0" name=""/>
        <dsp:cNvSpPr/>
      </dsp:nvSpPr>
      <dsp:spPr>
        <a:xfrm>
          <a:off x="4295461" y="955"/>
          <a:ext cx="2134697" cy="1707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18 заданий с  кратным ответом</a:t>
          </a:r>
          <a:endParaRPr lang="ru-RU" sz="2600" kern="1200" dirty="0"/>
        </a:p>
      </dsp:txBody>
      <dsp:txXfrm>
        <a:off x="4295461" y="955"/>
        <a:ext cx="2134697" cy="1707758"/>
      </dsp:txXfrm>
    </dsp:sp>
    <dsp:sp modelId="{2B37B5B2-1405-4DD3-A156-09B4040638F7}">
      <dsp:nvSpPr>
        <dsp:cNvPr id="0" name=""/>
        <dsp:cNvSpPr/>
      </dsp:nvSpPr>
      <dsp:spPr>
        <a:xfrm rot="19500000">
          <a:off x="6209625" y="2283062"/>
          <a:ext cx="1719896" cy="6404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68E0D-B593-41A3-8F3A-0914F3944EAF}">
      <dsp:nvSpPr>
        <dsp:cNvPr id="0" name=""/>
        <dsp:cNvSpPr/>
      </dsp:nvSpPr>
      <dsp:spPr>
        <a:xfrm>
          <a:off x="6631073" y="1256142"/>
          <a:ext cx="2285855" cy="1707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 заданий с развернутым ответом</a:t>
          </a:r>
          <a:endParaRPr lang="ru-RU" sz="2600" kern="1200" dirty="0"/>
        </a:p>
      </dsp:txBody>
      <dsp:txXfrm>
        <a:off x="6631073" y="1256142"/>
        <a:ext cx="2285855" cy="1707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63A88-732C-4010-BA9C-D15D92E58E8C}">
      <dsp:nvSpPr>
        <dsp:cNvPr id="0" name=""/>
        <dsp:cNvSpPr/>
      </dsp:nvSpPr>
      <dsp:spPr>
        <a:xfrm rot="5400000">
          <a:off x="3840353" y="-438753"/>
          <a:ext cx="35115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19 заданий базового уровня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9 заданий повышенного уровня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4 задания высокого уровня</a:t>
          </a:r>
          <a:endParaRPr lang="ru-RU" sz="3400" kern="1200" dirty="0"/>
        </a:p>
      </dsp:txBody>
      <dsp:txXfrm rot="-5400000">
        <a:off x="2962656" y="610364"/>
        <a:ext cx="5095524" cy="3168709"/>
      </dsp:txXfrm>
    </dsp:sp>
    <dsp:sp modelId="{3EABD280-B733-46EE-9D6D-4CB56A68CD01}">
      <dsp:nvSpPr>
        <dsp:cNvPr id="0" name=""/>
        <dsp:cNvSpPr/>
      </dsp:nvSpPr>
      <dsp:spPr>
        <a:xfrm>
          <a:off x="0" y="0"/>
          <a:ext cx="2962656" cy="4389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32 задания</a:t>
          </a:r>
          <a:endParaRPr lang="ru-RU" sz="4900" kern="1200" dirty="0"/>
        </a:p>
      </dsp:txBody>
      <dsp:txXfrm>
        <a:off x="144625" y="144625"/>
        <a:ext cx="2673406" cy="4100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94CAB2-30AC-4128-8901-6F10D3106DB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93F4FC-C071-47D6-B7D4-DFDC41DA2A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ОШИБОК УЧАСТНИКОВ ЕГЭ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физика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125" t="43874" r="13251" b="17300"/>
          <a:stretch>
            <a:fillRect/>
          </a:stretch>
        </p:blipFill>
        <p:spPr bwMode="auto">
          <a:xfrm>
            <a:off x="0" y="836712"/>
            <a:ext cx="88924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42440" r="13997" b="17240"/>
          <a:stretch>
            <a:fillRect/>
          </a:stretch>
        </p:blipFill>
        <p:spPr bwMode="auto">
          <a:xfrm>
            <a:off x="0" y="908720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559" t="34880" r="15473" b="28580"/>
          <a:stretch>
            <a:fillRect/>
          </a:stretch>
        </p:blipFill>
        <p:spPr bwMode="auto">
          <a:xfrm>
            <a:off x="611560" y="980728"/>
            <a:ext cx="76328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086" t="60080" r="12348" b="13460"/>
          <a:stretch>
            <a:fillRect/>
          </a:stretch>
        </p:blipFill>
        <p:spPr bwMode="auto">
          <a:xfrm>
            <a:off x="611560" y="3789040"/>
            <a:ext cx="76328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38660" r="12520" b="15981"/>
          <a:stretch>
            <a:fillRect/>
          </a:stretch>
        </p:blipFill>
        <p:spPr bwMode="auto">
          <a:xfrm>
            <a:off x="539552" y="1196752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28580" r="15473" b="10941"/>
          <a:stretch>
            <a:fillRect/>
          </a:stretch>
        </p:blipFill>
        <p:spPr bwMode="auto">
          <a:xfrm>
            <a:off x="467544" y="764704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56300" r="15473" b="23540"/>
          <a:stretch>
            <a:fillRect/>
          </a:stretch>
        </p:blipFill>
        <p:spPr bwMode="auto">
          <a:xfrm>
            <a:off x="611560" y="548680"/>
            <a:ext cx="8136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1207" t="55040" r="12348" b="19760"/>
          <a:stretch>
            <a:fillRect/>
          </a:stretch>
        </p:blipFill>
        <p:spPr bwMode="auto">
          <a:xfrm>
            <a:off x="539552" y="3212976"/>
            <a:ext cx="82809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672" t="50000" r="17314" b="26060"/>
          <a:stretch>
            <a:fillRect/>
          </a:stretch>
        </p:blipFill>
        <p:spPr bwMode="auto">
          <a:xfrm>
            <a:off x="395536" y="476672"/>
            <a:ext cx="83529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58820" r="15301" b="21020"/>
          <a:stretch>
            <a:fillRect/>
          </a:stretch>
        </p:blipFill>
        <p:spPr bwMode="auto">
          <a:xfrm>
            <a:off x="323528" y="3501008"/>
            <a:ext cx="83529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942" t="37182" r="20641" b="21917"/>
          <a:stretch>
            <a:fillRect/>
          </a:stretch>
        </p:blipFill>
        <p:spPr bwMode="auto">
          <a:xfrm>
            <a:off x="323528" y="83671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2360" r="19165" b="13461"/>
          <a:stretch>
            <a:fillRect/>
          </a:stretch>
        </p:blipFill>
        <p:spPr bwMode="auto">
          <a:xfrm>
            <a:off x="395536" y="980728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203" t="32360" r="19903" b="14721"/>
          <a:stretch>
            <a:fillRect/>
          </a:stretch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Структура экзаменационной работы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900608" y="1935163"/>
          <a:ext cx="108012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772400" cy="2945616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Вывод: по всем видам деятельности существует тенденция более высоких результатов выполнения заданий по механике, чем заданий по квантовой физике и последним темам электродинамики (при одинаковой сложности задания по механике имеют более высокий средний процент выполнения.)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3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«Проблемные зоны»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3200" dirty="0" smtClean="0"/>
              <a:t>Элементы статики</a:t>
            </a:r>
          </a:p>
          <a:p>
            <a:pPr marL="514350" indent="-514350" algn="l">
              <a:buAutoNum type="arabicPeriod"/>
            </a:pPr>
            <a:r>
              <a:rPr lang="ru-RU" sz="3200" dirty="0" smtClean="0"/>
              <a:t>Насыщенные пары и  влажность воздуха</a:t>
            </a:r>
          </a:p>
          <a:p>
            <a:pPr marL="514350" indent="-514350" algn="l">
              <a:buAutoNum type="arabicPeriod"/>
            </a:pPr>
            <a:r>
              <a:rPr lang="ru-RU" sz="3200" dirty="0" smtClean="0"/>
              <a:t>Явление испускания и поглощения света атомом.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49685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 взлётом может наступить</a:t>
            </a:r>
            <a:br>
              <a:rPr lang="ru-RU" sz="3600" dirty="0" smtClean="0"/>
            </a:br>
            <a:r>
              <a:rPr lang="ru-RU" sz="3600" dirty="0" smtClean="0"/>
              <a:t>Внезапное падение:</a:t>
            </a:r>
            <a:br>
              <a:rPr lang="ru-RU" sz="3600" dirty="0" smtClean="0"/>
            </a:br>
            <a:r>
              <a:rPr lang="ru-RU" sz="3600" dirty="0" smtClean="0"/>
              <a:t>Закон суров, но справедлив</a:t>
            </a:r>
            <a:br>
              <a:rPr lang="ru-RU" sz="3600" dirty="0" smtClean="0"/>
            </a:br>
            <a:r>
              <a:rPr lang="ru-RU" sz="3600" dirty="0" smtClean="0"/>
              <a:t>Земное тяготение!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 я хочу Вам пожелать,</a:t>
            </a:r>
            <a:br>
              <a:rPr lang="ru-RU" sz="3600" dirty="0" smtClean="0"/>
            </a:br>
            <a:r>
              <a:rPr lang="ru-RU" sz="3600" dirty="0" smtClean="0"/>
              <a:t>Чтоб жизнь была Вам в радость,</a:t>
            </a:r>
            <a:br>
              <a:rPr lang="ru-RU" sz="3600" dirty="0" smtClean="0"/>
            </a:br>
            <a:r>
              <a:rPr lang="ru-RU" sz="3600" dirty="0" smtClean="0"/>
              <a:t>Всегда, как в юности, летать,</a:t>
            </a:r>
            <a:br>
              <a:rPr lang="ru-RU" sz="3600" dirty="0" smtClean="0"/>
            </a:br>
            <a:r>
              <a:rPr lang="ru-RU" sz="3600" dirty="0" smtClean="0"/>
              <a:t>И никогда не падать!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Контролировались элементы содержания разделов школьного курса физики: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Механика (кинематика, динамика, статика, законы сохранения, механические колебания и волны)</a:t>
            </a:r>
          </a:p>
          <a:p>
            <a:pPr marL="457200" indent="-457200">
              <a:buAutoNum type="arabicPeriod"/>
            </a:pPr>
            <a:r>
              <a:rPr lang="ru-RU" dirty="0" smtClean="0"/>
              <a:t>Молекулярная физика (МКТ, термодинамика)</a:t>
            </a:r>
          </a:p>
          <a:p>
            <a:pPr marL="457200" indent="-457200">
              <a:buAutoNum type="arabicPeriod"/>
            </a:pPr>
            <a:r>
              <a:rPr lang="ru-RU" dirty="0" smtClean="0"/>
              <a:t>Электродинамика и основы СТО (электрическое поле, постоянный ток, магнитное поле, электромагнитная индукция, электромагнитные колебания и волны, оптика, основы СТО)</a:t>
            </a:r>
          </a:p>
          <a:p>
            <a:pPr marL="457200" indent="-457200">
              <a:buAutoNum type="arabicPeriod"/>
            </a:pPr>
            <a:r>
              <a:rPr lang="ru-RU" dirty="0" smtClean="0"/>
              <a:t>Квантовая физика (корпускулярно-волновой дуализм, физика атома, физика атомного ядра)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ЗАДАНИЙ ПО УРОВНЯМ СЛОЖНОСТИ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Результаты выполнения заданий экзаменационной работы по содержательным разделам школьного курса физики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7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0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Раздел курса физики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Средний % выполнения по группам заданий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4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Механика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52,2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4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МКТ и термодинамика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46,2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4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Электродинамика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41,8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4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Квантовая физика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57,9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Основные результаты выполнения экзаменационной работы по проверяемым видам деятельности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5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1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Средний % выполнения по группам задание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1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Применение законов и формул в типовых ситуациях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59,5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1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Анализ и объяснение явлений и процессов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58,6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Методические умения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60,5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Решение задач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16,6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590221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Самые высокие результаты показывают задания на проверку основных  формул и законов школьного курса физики с  использованием простейших расчетов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Наибольшие трудности вызывают любые вопросы на поиск объяснения процессов и явлений и на интерпретацию результатов исследований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Пример 2-бального задания, в котором необходимо установить соответствие между физическими величинами и формулами, по которым их можно определить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35" t="22280" r="14735" b="16998"/>
          <a:stretch>
            <a:fillRect/>
          </a:stretch>
        </p:blipFill>
        <p:spPr bwMode="auto">
          <a:xfrm>
            <a:off x="251520" y="1772816"/>
            <a:ext cx="8640960" cy="48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6192" t="34019" r="13989" b="18101"/>
          <a:stretch>
            <a:fillRect/>
          </a:stretch>
        </p:blipFill>
        <p:spPr bwMode="auto">
          <a:xfrm>
            <a:off x="0" y="764704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300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Поток</vt:lpstr>
      <vt:lpstr>АНАЛИЗ ОШИБОК УЧАСТНИКОВ ЕГЭ  </vt:lpstr>
      <vt:lpstr>Структура экзаменационной работы</vt:lpstr>
      <vt:lpstr>Контролировались элементы содержания разделов школьного курса физики:</vt:lpstr>
      <vt:lpstr>РАСПРЕДЕЛЕНИЕ ЗАДАНИЙ ПО УРОВНЯМ СЛОЖНОСТИ</vt:lpstr>
      <vt:lpstr>Результаты выполнения заданий экзаменационной работы по содержательным разделам школьного курса физики </vt:lpstr>
      <vt:lpstr>Основные результаты выполнения экзаменационной работы по проверяемым видам деятельности</vt:lpstr>
      <vt:lpstr>Презентация PowerPoint</vt:lpstr>
      <vt:lpstr>Пример 2-бального задания, в котором необходимо установить соответствие между физическими величинами и формулами, по которым их можно определить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«Проблемные зоны»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Пользователь</cp:lastModifiedBy>
  <cp:revision>39</cp:revision>
  <dcterms:created xsi:type="dcterms:W3CDTF">2017-01-09T06:02:29Z</dcterms:created>
  <dcterms:modified xsi:type="dcterms:W3CDTF">2022-11-21T20:13:29Z</dcterms:modified>
</cp:coreProperties>
</file>