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40" r:id="rId15"/>
    <p:sldMasterId id="2147483852" r:id="rId16"/>
    <p:sldMasterId id="2147483864" r:id="rId17"/>
    <p:sldMasterId id="2147483876" r:id="rId18"/>
    <p:sldMasterId id="2147483888" r:id="rId19"/>
  </p:sldMasterIdLst>
  <p:sldIdLst>
    <p:sldId id="257" r:id="rId20"/>
    <p:sldId id="258" r:id="rId21"/>
    <p:sldId id="259" r:id="rId22"/>
    <p:sldId id="256" r:id="rId23"/>
    <p:sldId id="260" r:id="rId24"/>
    <p:sldId id="261" r:id="rId25"/>
    <p:sldId id="262" r:id="rId26"/>
    <p:sldId id="264" r:id="rId27"/>
    <p:sldId id="266" r:id="rId28"/>
    <p:sldId id="267" r:id="rId29"/>
    <p:sldId id="265" r:id="rId30"/>
    <p:sldId id="269" r:id="rId31"/>
    <p:sldId id="270" r:id="rId32"/>
    <p:sldId id="268" r:id="rId33"/>
    <p:sldId id="273" r:id="rId34"/>
    <p:sldId id="271" r:id="rId35"/>
    <p:sldId id="274" r:id="rId36"/>
    <p:sldId id="275" r:id="rId37"/>
    <p:sldId id="272" r:id="rId38"/>
    <p:sldId id="276" r:id="rId39"/>
    <p:sldId id="277" r:id="rId40"/>
    <p:sldId id="278" r:id="rId41"/>
    <p:sldId id="279" r:id="rId42"/>
    <p:sldId id="282" r:id="rId43"/>
    <p:sldId id="280" r:id="rId44"/>
    <p:sldId id="287" r:id="rId45"/>
    <p:sldId id="288" r:id="rId46"/>
    <p:sldId id="290" r:id="rId47"/>
    <p:sldId id="291" r:id="rId48"/>
    <p:sldId id="289" r:id="rId49"/>
    <p:sldId id="293" r:id="rId50"/>
    <p:sldId id="294" r:id="rId51"/>
    <p:sldId id="295" r:id="rId52"/>
    <p:sldId id="298" r:id="rId53"/>
    <p:sldId id="297" r:id="rId54"/>
    <p:sldId id="281" r:id="rId55"/>
    <p:sldId id="299" r:id="rId56"/>
    <p:sldId id="300" r:id="rId57"/>
    <p:sldId id="301" r:id="rId58"/>
    <p:sldId id="302" r:id="rId59"/>
    <p:sldId id="324" r:id="rId60"/>
    <p:sldId id="329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31" r:id="rId81"/>
    <p:sldId id="330" r:id="rId82"/>
    <p:sldId id="325" r:id="rId83"/>
    <p:sldId id="326" r:id="rId84"/>
    <p:sldId id="327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slide" Target="slides/slide65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00562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78304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59557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74230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44026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30135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12318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45006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42654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38269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72828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2585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50604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81010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77652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22644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37762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38378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00027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3178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59948"/>
      </p:ext>
    </p:extLst>
  </p:cSld>
  <p:clrMapOvr>
    <a:masterClrMapping/>
  </p:clrMapOvr>
  <p:transition spd="slow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47380"/>
      </p:ext>
    </p:extLst>
  </p:cSld>
  <p:clrMapOvr>
    <a:masterClrMapping/>
  </p:clrMapOvr>
  <p:transition spd="slow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77645"/>
      </p:ext>
    </p:extLst>
  </p:cSld>
  <p:clrMapOvr>
    <a:masterClrMapping/>
  </p:clrMapOvr>
  <p:transition spd="slow">
    <p:wip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85169"/>
      </p:ext>
    </p:extLst>
  </p:cSld>
  <p:clrMapOvr>
    <a:masterClrMapping/>
  </p:clrMapOvr>
  <p:transition spd="slow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36185"/>
      </p:ext>
    </p:extLst>
  </p:cSld>
  <p:clrMapOvr>
    <a:masterClrMapping/>
  </p:clrMapOvr>
  <p:transition spd="slow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96665"/>
      </p:ext>
    </p:extLst>
  </p:cSld>
  <p:clrMapOvr>
    <a:masterClrMapping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5993"/>
      </p:ext>
    </p:extLst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19237"/>
      </p:ext>
    </p:extLst>
  </p:cSld>
  <p:clrMapOvr>
    <a:masterClrMapping/>
  </p:clrMapOvr>
  <p:transition spd="slow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57965"/>
      </p:ext>
    </p:extLst>
  </p:cSld>
  <p:clrMapOvr>
    <a:masterClrMapping/>
  </p:clrMapOvr>
  <p:transition spd="slow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9923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2960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7416"/>
      </p:ext>
    </p:extLst>
  </p:cSld>
  <p:clrMapOvr>
    <a:masterClrMapping/>
  </p:clrMapOvr>
  <p:transition spd="slow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35773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35276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23358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9790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72080"/>
      </p:ext>
    </p:extLst>
  </p:cSld>
  <p:clrMapOvr>
    <a:masterClrMapping/>
  </p:clrMapOvr>
  <p:transition spd="slow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7968"/>
      </p:ext>
    </p:extLst>
  </p:cSld>
  <p:clrMapOvr>
    <a:masterClrMapping/>
  </p:clrMapOvr>
  <p:transition spd="slow"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2390"/>
      </p:ext>
    </p:extLst>
  </p:cSld>
  <p:clrMapOvr>
    <a:masterClrMapping/>
  </p:clrMapOvr>
  <p:transition spd="slow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79570"/>
      </p:ext>
    </p:extLst>
  </p:cSld>
  <p:clrMapOvr>
    <a:masterClrMapping/>
  </p:clrMapOvr>
  <p:transition spd="slow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2477"/>
      </p:ext>
    </p:extLst>
  </p:cSld>
  <p:clrMapOvr>
    <a:masterClrMapping/>
  </p:clrMapOvr>
  <p:transition spd="slow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4578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76615"/>
      </p:ext>
    </p:extLst>
  </p:cSld>
  <p:clrMapOvr>
    <a:masterClrMapping/>
  </p:clrMapOvr>
  <p:transition spd="slow">
    <p:wip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38525"/>
      </p:ext>
    </p:extLst>
  </p:cSld>
  <p:clrMapOvr>
    <a:masterClrMapping/>
  </p:clrMapOvr>
  <p:transition spd="slow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90254"/>
      </p:ext>
    </p:extLst>
  </p:cSld>
  <p:clrMapOvr>
    <a:masterClrMapping/>
  </p:clrMapOvr>
  <p:transition spd="slow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32481"/>
      </p:ext>
    </p:extLst>
  </p:cSld>
  <p:clrMapOvr>
    <a:masterClrMapping/>
  </p:clrMapOvr>
  <p:transition spd="slow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28220"/>
      </p:ext>
    </p:extLst>
  </p:cSld>
  <p:clrMapOvr>
    <a:masterClrMapping/>
  </p:clrMapOvr>
  <p:transition spd="slow">
    <p:wip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05702"/>
      </p:ext>
    </p:extLst>
  </p:cSld>
  <p:clrMapOvr>
    <a:masterClrMapping/>
  </p:clrMapOvr>
  <p:transition spd="slow">
    <p:wip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57225"/>
      </p:ext>
    </p:extLst>
  </p:cSld>
  <p:clrMapOvr>
    <a:masterClrMapping/>
  </p:clrMapOvr>
  <p:transition spd="slow">
    <p:wip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53646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93190"/>
      </p:ext>
    </p:extLst>
  </p:cSld>
  <p:clrMapOvr>
    <a:masterClrMapping/>
  </p:clrMapOvr>
  <p:transition spd="slow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55572"/>
      </p:ext>
    </p:extLst>
  </p:cSld>
  <p:clrMapOvr>
    <a:masterClrMapping/>
  </p:clrMapOvr>
  <p:transition spd="slow">
    <p:wip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5590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69877"/>
      </p:ext>
    </p:extLst>
  </p:cSld>
  <p:clrMapOvr>
    <a:masterClrMapping/>
  </p:clrMapOvr>
  <p:transition spd="slow">
    <p:wip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57842"/>
      </p:ext>
    </p:extLst>
  </p:cSld>
  <p:clrMapOvr>
    <a:masterClrMapping/>
  </p:clrMapOvr>
  <p:transition spd="slow"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46277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572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4105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74980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66960"/>
      </p:ext>
    </p:extLst>
  </p:cSld>
  <p:clrMapOvr>
    <a:masterClrMapping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01631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12364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28767"/>
      </p:ext>
    </p:extLst>
  </p:cSld>
  <p:clrMapOvr>
    <a:masterClrMapping/>
  </p:clrMapOvr>
  <p:transition spd="slow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8589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60616"/>
      </p:ext>
    </p:extLst>
  </p:cSld>
  <p:clrMapOvr>
    <a:masterClrMapping/>
  </p:clrMapOvr>
  <p:transition spd="slow">
    <p:wip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03287"/>
      </p:ext>
    </p:extLst>
  </p:cSld>
  <p:clrMapOvr>
    <a:masterClrMapping/>
  </p:clrMapOvr>
  <p:transition spd="slow">
    <p:wip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03688"/>
      </p:ext>
    </p:extLst>
  </p:cSld>
  <p:clrMapOvr>
    <a:masterClrMapping/>
  </p:clrMapOvr>
  <p:transition spd="slow">
    <p:wip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28177"/>
      </p:ext>
    </p:extLst>
  </p:cSld>
  <p:clrMapOvr>
    <a:masterClrMapping/>
  </p:clrMapOvr>
  <p:transition spd="slow">
    <p:wip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25346"/>
      </p:ext>
    </p:extLst>
  </p:cSld>
  <p:clrMapOvr>
    <a:masterClrMapping/>
  </p:clrMapOvr>
  <p:transition spd="slow">
    <p:wip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27466"/>
      </p:ext>
    </p:extLst>
  </p:cSld>
  <p:clrMapOvr>
    <a:masterClrMapping/>
  </p:clrMapOvr>
  <p:transition spd="slow">
    <p:wip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75844"/>
      </p:ext>
    </p:extLst>
  </p:cSld>
  <p:clrMapOvr>
    <a:masterClrMapping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8736"/>
      </p:ext>
    </p:extLst>
  </p:cSld>
  <p:clrMapOvr>
    <a:masterClrMapping/>
  </p:clrMapOvr>
  <p:transition spd="slow">
    <p:wip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7194"/>
      </p:ext>
    </p:extLst>
  </p:cSld>
  <p:clrMapOvr>
    <a:masterClrMapping/>
  </p:clrMapOvr>
  <p:transition spd="slow">
    <p:wip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16358"/>
      </p:ext>
    </p:extLst>
  </p:cSld>
  <p:clrMapOvr>
    <a:masterClrMapping/>
  </p:clrMapOvr>
  <p:transition spd="slow">
    <p:wip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6184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91255"/>
      </p:ext>
    </p:extLst>
  </p:cSld>
  <p:clrMapOvr>
    <a:masterClrMapping/>
  </p:clrMapOvr>
  <p:transition spd="slow">
    <p:wip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39167"/>
      </p:ext>
    </p:extLst>
  </p:cSld>
  <p:clrMapOvr>
    <a:masterClrMapping/>
  </p:clrMapOvr>
  <p:transition spd="slow">
    <p:wip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62822"/>
      </p:ext>
    </p:extLst>
  </p:cSld>
  <p:clrMapOvr>
    <a:masterClrMapping/>
  </p:clrMapOvr>
  <p:transition spd="slow">
    <p:wip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91297"/>
      </p:ext>
    </p:extLst>
  </p:cSld>
  <p:clrMapOvr>
    <a:masterClrMapping/>
  </p:clrMapOvr>
  <p:transition spd="slow">
    <p:wip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26157"/>
      </p:ext>
    </p:extLst>
  </p:cSld>
  <p:clrMapOvr>
    <a:masterClrMapping/>
  </p:clrMapOvr>
  <p:transition spd="slow">
    <p:wip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65890"/>
      </p:ext>
    </p:extLst>
  </p:cSld>
  <p:clrMapOvr>
    <a:masterClrMapping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41833"/>
      </p:ext>
    </p:extLst>
  </p:cSld>
  <p:clrMapOvr>
    <a:masterClrMapping/>
  </p:clrMapOvr>
  <p:transition spd="slow">
    <p:wip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30768"/>
      </p:ext>
    </p:extLst>
  </p:cSld>
  <p:clrMapOvr>
    <a:masterClrMapping/>
  </p:clrMapOvr>
  <p:transition spd="slow">
    <p:wip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07531"/>
      </p:ext>
    </p:extLst>
  </p:cSld>
  <p:clrMapOvr>
    <a:masterClrMapping/>
  </p:clrMapOvr>
  <p:transition spd="slow">
    <p:wip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26217"/>
      </p:ext>
    </p:extLst>
  </p:cSld>
  <p:clrMapOvr>
    <a:masterClrMapping/>
  </p:clrMapOvr>
  <p:transition spd="slow">
    <p:wip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2966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78355"/>
      </p:ext>
    </p:extLst>
  </p:cSld>
  <p:clrMapOvr>
    <a:masterClrMapping/>
  </p:clrMapOvr>
  <p:transition spd="slow">
    <p:wip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07857"/>
      </p:ext>
    </p:extLst>
  </p:cSld>
  <p:clrMapOvr>
    <a:masterClrMapping/>
  </p:clrMapOvr>
  <p:transition spd="slow">
    <p:wip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62293"/>
      </p:ext>
    </p:extLst>
  </p:cSld>
  <p:clrMapOvr>
    <a:masterClrMapping/>
  </p:clrMapOvr>
  <p:transition spd="slow">
    <p:wip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24021"/>
      </p:ext>
    </p:extLst>
  </p:cSld>
  <p:clrMapOvr>
    <a:masterClrMapping/>
  </p:clrMapOvr>
  <p:transition spd="slow">
    <p:wip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34007"/>
      </p:ext>
    </p:extLst>
  </p:cSld>
  <p:clrMapOvr>
    <a:masterClrMapping/>
  </p:clrMapOvr>
  <p:transition spd="slow">
    <p:wip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40793"/>
      </p:ext>
    </p:extLst>
  </p:cSld>
  <p:clrMapOvr>
    <a:masterClrMapping/>
  </p:clrMapOvr>
  <p:transition spd="slow">
    <p:wip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77153"/>
      </p:ext>
    </p:extLst>
  </p:cSld>
  <p:clrMapOvr>
    <a:masterClrMapping/>
  </p:clrMapOvr>
  <p:transition spd="slow">
    <p:wip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5985"/>
      </p:ext>
    </p:extLst>
  </p:cSld>
  <p:clrMapOvr>
    <a:masterClrMapping/>
  </p:clrMapOvr>
  <p:transition spd="slow">
    <p:wip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94923"/>
      </p:ext>
    </p:extLst>
  </p:cSld>
  <p:clrMapOvr>
    <a:masterClrMapping/>
  </p:clrMapOvr>
  <p:transition spd="slow">
    <p:wip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13516"/>
      </p:ext>
    </p:extLst>
  </p:cSld>
  <p:clrMapOvr>
    <a:masterClrMapping/>
  </p:clrMapOvr>
  <p:transition spd="slow">
    <p:wip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3362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60297"/>
      </p:ext>
    </p:extLst>
  </p:cSld>
  <p:clrMapOvr>
    <a:masterClrMapping/>
  </p:clrMapOvr>
  <p:transition spd="slow">
    <p:wip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74642"/>
      </p:ext>
    </p:extLst>
  </p:cSld>
  <p:clrMapOvr>
    <a:masterClrMapping/>
  </p:clrMapOvr>
  <p:transition spd="slow">
    <p:wip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03419"/>
      </p:ext>
    </p:extLst>
  </p:cSld>
  <p:clrMapOvr>
    <a:masterClrMapping/>
  </p:clrMapOvr>
  <p:transition spd="slow">
    <p:wip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84666"/>
      </p:ext>
    </p:extLst>
  </p:cSld>
  <p:clrMapOvr>
    <a:masterClrMapping/>
  </p:clrMapOvr>
  <p:transition spd="slow">
    <p:wip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87864"/>
      </p:ext>
    </p:extLst>
  </p:cSld>
  <p:clrMapOvr>
    <a:masterClrMapping/>
  </p:clrMapOvr>
  <p:transition spd="slow">
    <p:wip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39177"/>
      </p:ext>
    </p:extLst>
  </p:cSld>
  <p:clrMapOvr>
    <a:masterClrMapping/>
  </p:clrMapOvr>
  <p:transition spd="slow">
    <p:wip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42413"/>
      </p:ext>
    </p:extLst>
  </p:cSld>
  <p:clrMapOvr>
    <a:masterClrMapping/>
  </p:clrMapOvr>
  <p:transition spd="slow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34808"/>
      </p:ext>
    </p:extLst>
  </p:cSld>
  <p:clrMapOvr>
    <a:masterClrMapping/>
  </p:clrMapOvr>
  <p:transition spd="slow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8486"/>
      </p:ext>
    </p:extLst>
  </p:cSld>
  <p:clrMapOvr>
    <a:masterClrMapping/>
  </p:clrMapOvr>
  <p:transition spd="slow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97567"/>
      </p:ext>
    </p:extLst>
  </p:cSld>
  <p:clrMapOvr>
    <a:masterClrMapping/>
  </p:clrMapOvr>
  <p:transition spd="slow"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9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85124"/>
      </p:ext>
    </p:extLst>
  </p:cSld>
  <p:clrMapOvr>
    <a:masterClrMapping/>
  </p:clrMapOvr>
  <p:transition spd="slow">
    <p:wip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5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3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1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98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70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42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2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24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3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9280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1483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8831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4277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3523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3042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113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7379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8816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0344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0034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7727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2345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0534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40605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09484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02720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67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4495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72162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1387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21831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2028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48414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21590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73786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20634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94683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8739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2484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6830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33827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31766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4116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58911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18996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18558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5815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436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19200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8761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925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72138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45596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22414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70659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7021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68984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9805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14214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39262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77164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10306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65445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13264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6143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79611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40928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6445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6925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56126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7080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60646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23175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18318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41799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983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9356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618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26660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26840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86279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1464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57620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73390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09956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86496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40632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2917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5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4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0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3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0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3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1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5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7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6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6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1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4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2E26-A34F-4ECA-B522-87C4495D9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F5B0-FBAF-4557-9536-333EFF57A2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6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vlg.tour52.ru/netcat_files/Image/Maria/image62025444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vlg.tour52.ru/netcat_files/Image/Maria/larisa-ilchenko.jp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vlg.tour52.ru/netcat_files/Image/Maria/isinbaeva.jp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upload.wikimedia.org/wikipedia/commons/b/b8/2012_European_FSC_Evgeni_Plushenko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s://upload.wikimedia.org/wikipedia/commons/a/aa/Evgeny_Plushenko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0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200.xml"/><Relationship Id="rId7" Type="http://schemas.openxmlformats.org/officeDocument/2006/relationships/image" Target="../media/image4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eg"/><Relationship Id="rId11" Type="http://schemas.openxmlformats.org/officeDocument/2006/relationships/image" Target="../media/image5.gif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2.gif"/><Relationship Id="rId4" Type="http://schemas.openxmlformats.org/officeDocument/2006/relationships/image" Target="../media/image4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5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175351" cy="208823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sz="6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МАЛАЯ</a:t>
            </a:r>
            <a:br>
              <a:rPr lang="ru-RU" sz="6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РОДИНА</a:t>
            </a:r>
            <a:endParaRPr lang="ru-RU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93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6" name="Picture 2" descr="F:\конкурс\каланча обрез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592" y="764704"/>
            <a:ext cx="7272808" cy="50405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13" y="4769768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4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44816" cy="1026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Здание Царицынской пожарной команды</a:t>
            </a:r>
            <a:endParaRPr lang="ru-RU" sz="4000" dirty="0"/>
          </a:p>
        </p:txBody>
      </p:sp>
      <p:pic>
        <p:nvPicPr>
          <p:cNvPr id="4" name="Picture 2" descr="F:\конкурс\каланч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484784"/>
            <a:ext cx="7416824" cy="50160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099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конкурс\обрез панорам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268760"/>
            <a:ext cx="7344816" cy="34563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3" name="Picture 2" descr="F:\конкурс\обрез панорам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2768" y="1268760"/>
            <a:ext cx="7344816" cy="34563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7444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13" y="4769768"/>
            <a:ext cx="2805460" cy="20882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1543"/>
            <a:ext cx="7467600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9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7992888" cy="1224136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Музей-панорама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"Разгром немецко-фашистских войск под Сталинградом" </a:t>
            </a:r>
          </a:p>
          <a:p>
            <a:endParaRPr lang="ru-RU" dirty="0"/>
          </a:p>
        </p:txBody>
      </p:sp>
      <p:pic>
        <p:nvPicPr>
          <p:cNvPr id="4" name="Picture 2" descr="F:\конкурс\панорама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340768"/>
            <a:ext cx="7920880" cy="496855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34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F:\конкурс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908720"/>
            <a:ext cx="7344816" cy="460851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839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6" name="Picture 4" descr="F:\конкурс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592" y="908720"/>
            <a:ext cx="7344816" cy="460851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13" y="4769768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4" y="116632"/>
            <a:ext cx="6512511" cy="114300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Фонтан «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Дружба» на </a:t>
            </a: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Центральной набережной</a:t>
            </a:r>
            <a:endParaRPr lang="ru-RU" sz="3600" dirty="0"/>
          </a:p>
        </p:txBody>
      </p:sp>
      <p:pic>
        <p:nvPicPr>
          <p:cNvPr id="4" name="Picture 2" descr="F:\конкурс\016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340768"/>
            <a:ext cx="8064896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273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конкурс\iCAR8RF8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768752" cy="367240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491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6" name="Picture 2" descr="F:\конкурс\iCAR8RF8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768752" cy="367240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13" y="4769768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488832" cy="3744416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№ 1</a:t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ПАМЯТНЫЕ МЕСТА ГОРОДА ВОЛГОГРАДА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Documents and Settings\larina\Рабочий стол\карта\2402777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8496944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200800" cy="121500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вокзал 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-I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Documents and Settings\larina\Рабочий стол\карта\14872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416824" cy="48245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834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488832" cy="3744416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№ 2</a:t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ЛЮДИ ВОЛГОГРАДА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Documents and Settings\larina\Рабочий стол\карта\2402777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8496944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ВОПРОС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412776"/>
            <a:ext cx="7704856" cy="369074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с детства отличалась исключительной музыкальной одарённостью: свои первые мелодии она написала еще в трёхлетнем возрасте!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Её песенное наследие занимает особое место в отечественной культуре, исполнителями ее произведений в разные годы были самые известные и популярные певцы и группы.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9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ВОПРОС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9288" y="1268760"/>
            <a:ext cx="7704856" cy="369074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с детства отличалась исключительной музыкальной одарённостью: свои первые мелодии она написала еще в трёхлетнем возрасте!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песенное наследие занимает особое место в отечественной культуре, исполнителями ее произведений в разные годы были самые известные и популярные певцы и группы.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40" y="4725144"/>
            <a:ext cx="2805460" cy="2088232"/>
          </a:xfrm>
          <a:prstGeom prst="rect">
            <a:avLst/>
          </a:prstGeom>
        </p:spPr>
      </p:pic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7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1317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Николаевна 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Пахмутова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 descr="александра пахмутова фото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624736" cy="426672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788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4104456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ВОПРОС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628800"/>
            <a:ext cx="7272808" cy="3762752"/>
          </a:xfrm>
        </p:spPr>
        <p:txBody>
          <a:bodyPr>
            <a:noAutofit/>
          </a:bodyPr>
          <a:lstStyle/>
          <a:p>
            <a:pPr marL="45720" indent="0" algn="just">
              <a:spcAft>
                <a:spcPts val="100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Российская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пловчиха, первая в истории олимпийская чемпионка на дистанции 10 км на открытой воде. Она является единственной в истории российского женского плавания 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восьмикратной чемпионкой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мира. В отличие от многих других спортсменов, живёт и тренируется в родном Волгограде. </a:t>
            </a:r>
            <a:endParaRPr lang="ru-RU" sz="2800" b="1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32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4104456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ВОПРОС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628800"/>
            <a:ext cx="7272808" cy="3762752"/>
          </a:xfrm>
        </p:spPr>
        <p:txBody>
          <a:bodyPr>
            <a:noAutofit/>
          </a:bodyPr>
          <a:lstStyle/>
          <a:p>
            <a:pPr marL="45720" indent="0" algn="just">
              <a:spcAft>
                <a:spcPts val="100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Российская пловчиха, первая в истории олимпийская чемпионка на дистанции 10 км на открытой воде. Она является единственной в истории российского женского плавания восьмикратной чемпионкой мира. В отличие от многих других спортсменов, живёт и тренируется в родном Волгограде. </a:t>
            </a:r>
            <a:endParaRPr lang="ru-RU" sz="2800" b="1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40" y="4800592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1143000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Лариса Ильченко</a:t>
            </a: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лариса ильченко фото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336704" cy="453650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8645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4104456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ВОПРОС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628800"/>
            <a:ext cx="7272808" cy="3762752"/>
          </a:xfrm>
        </p:spPr>
        <p:txBody>
          <a:bodyPr>
            <a:noAutofit/>
          </a:bodyPr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Известная российская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поэтесса,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автор текста многих известных песен. В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Волгограде она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прожила до конца своей жизни, основную часть своего творчества посвятив городу на Волге, который стал для неё по-настоящему родным.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" indent="0" algn="just">
              <a:spcAft>
                <a:spcPts val="1000"/>
              </a:spcAft>
              <a:buNone/>
            </a:pPr>
            <a:endParaRPr lang="ru-RU" sz="24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8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4104456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ВОПРОС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412776"/>
            <a:ext cx="7272808" cy="3762752"/>
          </a:xfrm>
        </p:spPr>
        <p:txBody>
          <a:bodyPr>
            <a:noAutofit/>
          </a:bodyPr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Известная российская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поэтесса,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автор текста многих известных песен. В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Волгограде она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прожила до конца своей жизни, основную часть своего творчества посвятив городу на Волге, который стал для неё по-настоящему родным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" indent="0" algn="just">
              <a:spcAft>
                <a:spcPts val="1000"/>
              </a:spcAft>
              <a:buNone/>
            </a:pPr>
            <a:endParaRPr lang="ru-RU" sz="24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64" y="4869160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конкурс\мать обрез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5616" y="836712"/>
            <a:ext cx="6912768" cy="50405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535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Маргарита Константиновна Агашина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 descr="Маргарита Константиновна Агашина биография, фото, истории - известная российская поэтесса, автор текста многих известных песен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320480" cy="417646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3972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ВОПРОС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628800"/>
            <a:ext cx="7920880" cy="3474720"/>
          </a:xfrm>
        </p:spPr>
        <p:txBody>
          <a:bodyPr>
            <a:noAutofit/>
          </a:bodyPr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Имя этой спортсменки, прыгуньи с шестом не нуждается в излишних представлениях: она всемирно известный атлет, одна из самых успешных спортсменок в истории российского спорта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 На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её счету – несколько десятков медалей высшей пробы, ежегодно она устанавливала мировые рекорды.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ВОПРОС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268760"/>
            <a:ext cx="8081664" cy="3834760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Имя этой спортсменки, прыгуньи с шестом не нуждается в излишних представлениях: она всемирно известный атлет, одна из самых успешных спортсменок в истории российского спорта. На её счету – несколько десятков медалей высшей пробы, ежегодно она устанавливала мировые рекорды.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40" y="4765160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5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Елена Исинбаева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Объект 3" descr="елена исинбаева фото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5832648" cy="403244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9835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ВОПРОС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628800"/>
            <a:ext cx="7200800" cy="3474720"/>
          </a:xfrm>
        </p:spPr>
        <p:txBody>
          <a:bodyPr>
            <a:normAutofit/>
          </a:bodyPr>
          <a:lstStyle/>
          <a:p>
            <a:pPr marL="45720" lvl="0" indent="0" algn="just">
              <a:buClr>
                <a:srgbClr val="F14124">
                  <a:lumMod val="75000"/>
                </a:srgbClr>
              </a:buClr>
              <a:buNone/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Выдающийся советский и российский композитор и певец. </a:t>
            </a:r>
          </a:p>
          <a:p>
            <a:pPr marL="45720" lvl="0" indent="0" algn="just">
              <a:buClr>
                <a:srgbClr val="F14124">
                  <a:lumMod val="75000"/>
                </a:srgbClr>
              </a:buClr>
              <a:buNone/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многих популярных песен. Заслуженный деятель искусств России.</a:t>
            </a:r>
          </a:p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ВОПРОС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628800"/>
            <a:ext cx="7488832" cy="3474720"/>
          </a:xfrm>
        </p:spPr>
        <p:txBody>
          <a:bodyPr>
            <a:normAutofit/>
          </a:bodyPr>
          <a:lstStyle/>
          <a:p>
            <a:pPr marL="45720" lvl="0" indent="0" algn="just">
              <a:buClr>
                <a:srgbClr val="F14124">
                  <a:lumMod val="75000"/>
                </a:srgbClr>
              </a:buClr>
              <a:buNone/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Выдающийся советский и российский композитор и певец. </a:t>
            </a:r>
          </a:p>
          <a:p>
            <a:pPr marL="45720" lvl="0" indent="0" algn="just">
              <a:buClr>
                <a:srgbClr val="F14124">
                  <a:lumMod val="75000"/>
                </a:srgbClr>
              </a:buClr>
              <a:buNone/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многих популярных песен. Заслуженный деятель искусств России.</a:t>
            </a:r>
          </a:p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40" y="4765160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1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5832648" cy="102976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  <a:effectLst/>
              </a:rPr>
              <a:t>Владимир </a:t>
            </a:r>
            <a:r>
              <a:rPr lang="ru-RU" dirty="0" err="1">
                <a:solidFill>
                  <a:prstClr val="black"/>
                </a:solidFill>
                <a:effectLst/>
              </a:rPr>
              <a:t>Мигуля</a:t>
            </a:r>
            <a:endParaRPr lang="ru-RU" dirty="0"/>
          </a:p>
        </p:txBody>
      </p:sp>
      <p:pic>
        <p:nvPicPr>
          <p:cNvPr id="1026" name="Picture 2" descr="C:\Documents and Settings\larina\Рабочий стол\карта\220PX-~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3456384" cy="41764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788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ВОПРОС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268760"/>
            <a:ext cx="7560840" cy="347472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фигурист, выступающий в мужском одиночном катании.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мастер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России. Двукратный олимпийский чемпион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одиночном катании,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двукратный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серебряный призёр Олимпийских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игр,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трёхкратный чемпион мира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семикратный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Европы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201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ВОПРОС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268760"/>
            <a:ext cx="7560840" cy="347472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фигурист, выступающий в мужском одиночном катании. Заслуженный мастер спорта России. Двукратный олимпийский чемпион в одиночном катании, двукратный серебряный призёр Олимпийских игр, трёхкратный чемпион мира семикратный чемпион Европы.</a:t>
            </a:r>
          </a:p>
        </p:txBody>
      </p:sp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28" y="4804644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512511" cy="1143000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Евгений Плющенко</a:t>
            </a:r>
            <a:r>
              <a:rPr lang="ru-RU" sz="44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4400" dirty="0"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" name="Объект 3" descr="File:2012 European FSC Evgeni Plushenko.jpg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64804"/>
            <a:ext cx="3240360" cy="38884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Рисунок 4" descr="File:Evgeny Plushenko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240360" cy="38884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07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6" name="Picture 2" descr="F:\конкурс\мать обрез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5616" y="836712"/>
            <a:ext cx="6912768" cy="48965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13" y="4769768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larina\Рабочий стол\карта\864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488832" cy="4752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№ 3</a:t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Documents and Settings\larina\Рабочий стол\карта\2402777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8496944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5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larina\Рабочий стол\карта\864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488832" cy="4752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№ 3</a:t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.89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32" y="4769768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921616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Там,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</a:rPr>
              <a:t>где Волга сливается с Доном,</a:t>
            </a:r>
            <a:b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</a:rPr>
              <a:t>Где янтарные звезды горят,</a:t>
            </a:r>
            <a:b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</a:rPr>
              <a:t>Вижу я начинается город,</a:t>
            </a:r>
            <a:b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Здравствуй,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</a:rPr>
              <a:t>мой дорогой Волгоград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!</a:t>
            </a:r>
          </a:p>
          <a:p>
            <a:pPr marL="45720" indent="0">
              <a:buNone/>
            </a:pPr>
            <a:endParaRPr lang="ru-RU" sz="2400" b="1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45720" indent="0"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Над волной снова кружатся чайки,</a:t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Вижу пляж, золотистый песок.</a:t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Ты со мной с детских </a:t>
            </a:r>
            <a:r>
              <a:rPr lang="ru-RU" sz="2400" b="1">
                <a:solidFill>
                  <a:prstClr val="black"/>
                </a:solidFill>
                <a:latin typeface="Times New Roman"/>
                <a:ea typeface="Times New Roman"/>
              </a:rPr>
              <a:t>лет </a:t>
            </a:r>
            <a:r>
              <a:rPr lang="ru-RU" sz="2400" b="1" smtClean="0">
                <a:solidFill>
                  <a:prstClr val="black"/>
                </a:solidFill>
                <a:latin typeface="Times New Roman"/>
                <a:ea typeface="Times New Roman"/>
              </a:rPr>
              <a:t>неслучайно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,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Моей жизни родной уголок.</a:t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4221088"/>
            <a:ext cx="56886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Волгоград – город первой любви,</a:t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Волгоград – гордость русской земли.</a:t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Дорог нам как родительский дом,</a:t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Волгоград, о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тебе мы поем.</a:t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02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55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Владимир+Михайлов+-+Волгоград+[с+сайта+www.ololo.fm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2686.96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6002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" y="188640"/>
            <a:ext cx="9095747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810704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20"/>
            <a:ext cx="9716681" cy="728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112866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53973"/>
            <a:ext cx="94297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955690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197802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882313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728976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512511" cy="854968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РОДИНА-МАТЬ</a:t>
            </a:r>
            <a:r>
              <a:rPr lang="ru-RU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F:\конкурс\родина мать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1268760"/>
            <a:ext cx="7992888" cy="5131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0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056068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755136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828863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555584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18215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29493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261035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674211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" y="-9196"/>
            <a:ext cx="10300793" cy="686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401453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6648"/>
            <a:ext cx="10052677" cy="694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900925"/>
      </p:ext>
    </p:extLst>
  </p:cSld>
  <p:clrMapOvr>
    <a:masterClrMapping/>
  </p:clrMapOvr>
  <p:transition spd="slow" advTm="32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конкурс\обрез планетари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692696"/>
            <a:ext cx="7056784" cy="52565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412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88832" cy="3744416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№ 4</a:t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УЛИЦЫ СПАРТАНОВКИ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Documents and Settings\larina\Рабочий стол\карта\2402777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8496944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42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larina\Рабочий стол\опыт\спартановка\getImageCA0LVJV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92" y="116632"/>
            <a:ext cx="3138560" cy="27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larina\Рабочий стол\опыт\спартановка\getImageCA1ZCO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0"/>
            <a:ext cx="3236952" cy="27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larina\Рабочий стол\опыт\спартановка\getImageCAIBU5C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0" y="116632"/>
            <a:ext cx="2809552" cy="27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larina\Рабочий стол\опыт\спартановка\800px-Volgograd_park_pamyati_cen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2" y="4221088"/>
            <a:ext cx="277412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Documents and Settings\larina\Рабочий стол\опыт\спартановка\getImageCAXUHCT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92" y="4221088"/>
            <a:ext cx="3048000" cy="249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Documents and Settings\larina\Рабочий стол\опыт\спартановка\getImageCA0F5JW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92" y="4221088"/>
            <a:ext cx="3186904" cy="249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080" y="3068960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 СПАРТАНОВКА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5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.89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larina\Рабочий стол\опыт\спартановка\getImageCA0LVJV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92" y="116632"/>
            <a:ext cx="3138560" cy="27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larina\Рабочий стол\опыт\спартановка\getImageCA1ZCOU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0"/>
            <a:ext cx="3236952" cy="27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larina\Рабочий стол\опыт\спартановка\getImageCAIBU5C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0" y="116632"/>
            <a:ext cx="2809552" cy="27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larina\Рабочий стол\опыт\спартановка\800px-Volgograd_park_pamyati_cent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2" y="4221088"/>
            <a:ext cx="277412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Documents and Settings\larina\Рабочий стол\опыт\спартановка\getImageCAXUHCT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92" y="4221088"/>
            <a:ext cx="3048000" cy="249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Documents and Settings\larina\Рабочий стол\опыт\спартановка\getImageCA0F5JW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92" y="4221088"/>
            <a:ext cx="3186904" cy="249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080" y="3068960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 СПАРТАНОВКА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40" y="4774028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8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larina\Рабочий стол\карта\iCAQPVAU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488832" cy="3744416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№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Documents and Settings\larina\Рабочий стол\карта\2402777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8496944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larina\Рабочий стол\карта\iCAQPVAU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488832" cy="3744416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№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Documents and Settings\larina\Рабочий стол\карта\2402777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8496944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_Neposedy_Gimn_Volgograda_2008_vmusice.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64704" cy="5793824"/>
          </a:xfrm>
        </p:spPr>
        <p:txBody>
          <a:bodyPr vert="wordArtVert">
            <a:noAutofit/>
          </a:bodyPr>
          <a:lstStyle/>
          <a:p>
            <a:pPr marL="45720" indent="0"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6993" y="908720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9283" y="1844824"/>
            <a:ext cx="995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19766" y="2636912"/>
            <a:ext cx="997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86995" y="3501008"/>
            <a:ext cx="997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86994" y="4365104"/>
            <a:ext cx="997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19765" y="5203265"/>
            <a:ext cx="997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13668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39752" y="505288"/>
            <a:ext cx="482055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ВНИМАНИЕ!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9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zvuk_chasov_obrezanna_2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6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45684"/>
            <a:ext cx="609600" cy="609600"/>
          </a:xfrm>
          <a:prstGeom prst="rect">
            <a:avLst/>
          </a:prstGeom>
        </p:spPr>
      </p:pic>
      <p:pic>
        <p:nvPicPr>
          <p:cNvPr id="7" name="Picture 2" descr="F:\конкурс\обрез планетари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592" y="692696"/>
            <a:ext cx="7056784" cy="52565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13" y="4769768"/>
            <a:ext cx="280546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4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78296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ВОЛГОГРАДСКИЙ ПЛАНЕТАРИЙ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F:\конкурс\69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8501122" cy="528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45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конкурс\каланча обрез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764704"/>
            <a:ext cx="7272808" cy="50405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700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435</TotalTime>
  <Words>560</Words>
  <Application>Microsoft Office PowerPoint</Application>
  <PresentationFormat>Экран (4:3)</PresentationFormat>
  <Paragraphs>64</Paragraphs>
  <Slides>66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66</vt:i4>
      </vt:variant>
    </vt:vector>
  </HeadingPairs>
  <TitlesOfParts>
    <vt:vector size="85" baseType="lpstr">
      <vt:lpstr>Воздушный поток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1_Воздушный поток</vt:lpstr>
      <vt:lpstr>НАША   МАЛАЯ  РОДИНА</vt:lpstr>
      <vt:lpstr>ОСТАНОВКА № 1  ПАМЯТНЫЕ МЕСТА ГОРОДА ВОЛГОГРАДА</vt:lpstr>
      <vt:lpstr>Презентация PowerPoint</vt:lpstr>
      <vt:lpstr>Презентация PowerPoint</vt:lpstr>
      <vt:lpstr>РОДИНА-МАТЬ </vt:lpstr>
      <vt:lpstr>Презентация PowerPoint</vt:lpstr>
      <vt:lpstr>Презентация PowerPoint</vt:lpstr>
      <vt:lpstr>ВОЛГОГРАДСКИЙ ПЛАНЕТАРИЙ</vt:lpstr>
      <vt:lpstr>Презентация PowerPoint</vt:lpstr>
      <vt:lpstr>Презентация PowerPoint</vt:lpstr>
      <vt:lpstr>Здание Царицынской пожарной команды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Фонтан «Дружба» на Центральной набережной</vt:lpstr>
      <vt:lpstr>Презентация PowerPoint</vt:lpstr>
      <vt:lpstr>Презентация PowerPoint</vt:lpstr>
      <vt:lpstr>Железнодорожный вокзал Волгоград-I</vt:lpstr>
      <vt:lpstr>ОСТАНОВКА № 2  ЗНАМЕНИТЫЕ ЛЮДИ ВОЛГОГРАДА</vt:lpstr>
      <vt:lpstr>ВОПРОС ?</vt:lpstr>
      <vt:lpstr>ВОПРОС ?</vt:lpstr>
      <vt:lpstr>Александра Николаевна  Пахмутова </vt:lpstr>
      <vt:lpstr>ВОПРОС ?</vt:lpstr>
      <vt:lpstr>ВОПРОС ?</vt:lpstr>
      <vt:lpstr>Лариса Ильченко </vt:lpstr>
      <vt:lpstr>ВОПРОС ?</vt:lpstr>
      <vt:lpstr>ВОПРОС ?</vt:lpstr>
      <vt:lpstr>Маргарита Константиновна Агашина </vt:lpstr>
      <vt:lpstr>ВОПРОС ?</vt:lpstr>
      <vt:lpstr>ВОПРОС ?</vt:lpstr>
      <vt:lpstr>Елена Исинбаева</vt:lpstr>
      <vt:lpstr>ВОПРОС ?</vt:lpstr>
      <vt:lpstr>ВОПРОС ?</vt:lpstr>
      <vt:lpstr>Владимир Мигуля</vt:lpstr>
      <vt:lpstr>ВОПРОС ?</vt:lpstr>
      <vt:lpstr>ВОПРОС ?</vt:lpstr>
      <vt:lpstr>Евгений Плющенко </vt:lpstr>
      <vt:lpstr>ОСТАНОВКА № 3  МУЗЫКАЛЬНАЯ</vt:lpstr>
      <vt:lpstr>ОСТАНОВКА № 3  МУЗЫКАЛЬНАЯ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ОСТАНОВКА № 4  УЛИЦЫ СПАРТАНОВКИ</vt:lpstr>
      <vt:lpstr>Презентация PowerPoint</vt:lpstr>
      <vt:lpstr>Презентация PowerPoint</vt:lpstr>
      <vt:lpstr>ОСТАНОВКА № 5  ТВОРЧЕСКАЯ</vt:lpstr>
      <vt:lpstr>ОСТАНОВКА № 5  ТВОРЧЕСКАЯ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дщшощшо90щшош</dc:title>
  <cp:lastModifiedBy>Ларина Елена Александровна</cp:lastModifiedBy>
  <cp:revision>33</cp:revision>
  <dcterms:modified xsi:type="dcterms:W3CDTF">2015-03-10T09:46:54Z</dcterms:modified>
</cp:coreProperties>
</file>