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5"/>
  </p:notesMasterIdLst>
  <p:sldIdLst>
    <p:sldId id="377" r:id="rId2"/>
    <p:sldId id="259" r:id="rId3"/>
    <p:sldId id="319" r:id="rId4"/>
    <p:sldId id="317" r:id="rId5"/>
    <p:sldId id="320" r:id="rId6"/>
    <p:sldId id="321" r:id="rId7"/>
    <p:sldId id="318" r:id="rId8"/>
    <p:sldId id="298" r:id="rId9"/>
    <p:sldId id="299" r:id="rId10"/>
    <p:sldId id="257" r:id="rId11"/>
    <p:sldId id="261" r:id="rId12"/>
    <p:sldId id="263" r:id="rId13"/>
    <p:sldId id="361" r:id="rId14"/>
    <p:sldId id="362" r:id="rId15"/>
    <p:sldId id="363" r:id="rId16"/>
    <p:sldId id="364" r:id="rId17"/>
    <p:sldId id="365" r:id="rId18"/>
    <p:sldId id="304" r:id="rId19"/>
    <p:sldId id="307" r:id="rId20"/>
    <p:sldId id="302" r:id="rId21"/>
    <p:sldId id="306" r:id="rId22"/>
    <p:sldId id="305" r:id="rId23"/>
    <p:sldId id="378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2D0"/>
    <a:srgbClr val="81DEFF"/>
    <a:srgbClr val="92F7FC"/>
    <a:srgbClr val="FFFF66"/>
    <a:srgbClr val="F1FE4A"/>
    <a:srgbClr val="53FFA1"/>
    <a:srgbClr val="00FF00"/>
    <a:srgbClr val="FDA9A9"/>
    <a:srgbClr val="A88B58"/>
    <a:srgbClr val="746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38" autoAdjust="0"/>
  </p:normalViewPr>
  <p:slideViewPr>
    <p:cSldViewPr>
      <p:cViewPr varScale="1">
        <p:scale>
          <a:sx n="67" d="100"/>
          <a:sy n="67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Колесникова" userId="bdf5ef8bab37067f" providerId="LiveId" clId="{52855822-C109-4D8C-B68A-848071A71871}"/>
    <pc:docChg chg="custSel delSld modSld modMainMaster">
      <pc:chgData name="Ирина Колесникова" userId="bdf5ef8bab37067f" providerId="LiveId" clId="{52855822-C109-4D8C-B68A-848071A71871}" dt="2022-11-26T06:32:47.675" v="898" actId="1076"/>
      <pc:docMkLst>
        <pc:docMk/>
      </pc:docMkLst>
      <pc:sldChg chg="modSp mod modAnim">
        <pc:chgData name="Ирина Колесникова" userId="bdf5ef8bab37067f" providerId="LiveId" clId="{52855822-C109-4D8C-B68A-848071A71871}" dt="2022-11-26T06:17:23.922" v="869"/>
        <pc:sldMkLst>
          <pc:docMk/>
          <pc:sldMk cId="0" sldId="257"/>
        </pc:sldMkLst>
        <pc:spChg chg="mod">
          <ac:chgData name="Ирина Колесникова" userId="bdf5ef8bab37067f" providerId="LiveId" clId="{52855822-C109-4D8C-B68A-848071A71871}" dt="2022-11-26T05:28:31.327" v="449" actId="208"/>
          <ac:spMkLst>
            <pc:docMk/>
            <pc:sldMk cId="0" sldId="257"/>
            <ac:spMk id="2" creationId="{8C3FFB2A-486F-E9F7-6210-002968F5ACCF}"/>
          </ac:spMkLst>
        </pc:spChg>
        <pc:spChg chg="mod">
          <ac:chgData name="Ирина Колесникова" userId="bdf5ef8bab37067f" providerId="LiveId" clId="{52855822-C109-4D8C-B68A-848071A71871}" dt="2022-11-26T05:20:03.010" v="17"/>
          <ac:spMkLst>
            <pc:docMk/>
            <pc:sldMk cId="0" sldId="257"/>
            <ac:spMk id="9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36:06.432" v="631" actId="207"/>
          <ac:spMkLst>
            <pc:docMk/>
            <pc:sldMk cId="0" sldId="257"/>
            <ac:spMk id="14" creationId="{00000000-0000-0000-0000-000000000000}"/>
          </ac:spMkLst>
        </pc:spChg>
      </pc:sldChg>
      <pc:sldChg chg="addSp modSp mod modTransition setBg modAnim">
        <pc:chgData name="Ирина Колесникова" userId="bdf5ef8bab37067f" providerId="LiveId" clId="{52855822-C109-4D8C-B68A-848071A71871}" dt="2022-11-26T05:58:21.139" v="800"/>
        <pc:sldMkLst>
          <pc:docMk/>
          <pc:sldMk cId="0" sldId="259"/>
        </pc:sldMkLst>
        <pc:spChg chg="add mod">
          <ac:chgData name="Ирина Колесникова" userId="bdf5ef8bab37067f" providerId="LiveId" clId="{52855822-C109-4D8C-B68A-848071A71871}" dt="2022-11-26T05:55:37.716" v="799" actId="11529"/>
          <ac:spMkLst>
            <pc:docMk/>
            <pc:sldMk cId="0" sldId="259"/>
            <ac:spMk id="2" creationId="{F34D61F5-7949-86CA-D1FA-D7A9116A537E}"/>
          </ac:spMkLst>
        </pc:spChg>
        <pc:spChg chg="mod">
          <ac:chgData name="Ирина Колесникова" userId="bdf5ef8bab37067f" providerId="LiveId" clId="{52855822-C109-4D8C-B68A-848071A71871}" dt="2022-11-26T05:53:46.554" v="798" actId="207"/>
          <ac:spMkLst>
            <pc:docMk/>
            <pc:sldMk cId="0" sldId="259"/>
            <ac:spMk id="35" creationId="{00000000-0000-0000-0000-000000000000}"/>
          </ac:spMkLst>
        </pc:spChg>
        <pc:picChg chg="add mod">
          <ac:chgData name="Ирина Колесникова" userId="bdf5ef8bab37067f" providerId="LiveId" clId="{52855822-C109-4D8C-B68A-848071A71871}" dt="2022-11-26T05:58:21.139" v="800"/>
          <ac:picMkLst>
            <pc:docMk/>
            <pc:sldMk cId="0" sldId="259"/>
            <ac:picMk id="3" creationId="{004F55DC-F72A-E5F3-2C23-99108172F198}"/>
          </ac:picMkLst>
        </pc:picChg>
      </pc:sldChg>
      <pc:sldChg chg="addSp modSp mod modTransition modAnim">
        <pc:chgData name="Ирина Колесникова" userId="bdf5ef8bab37067f" providerId="LiveId" clId="{52855822-C109-4D8C-B68A-848071A71871}" dt="2022-11-26T06:18:58.112" v="876"/>
        <pc:sldMkLst>
          <pc:docMk/>
          <pc:sldMk cId="0" sldId="261"/>
        </pc:sldMkLst>
        <pc:spChg chg="mod">
          <ac:chgData name="Ирина Колесникова" userId="bdf5ef8bab37067f" providerId="LiveId" clId="{52855822-C109-4D8C-B68A-848071A71871}" dt="2022-11-26T05:29:07.232" v="482" actId="208"/>
          <ac:spMkLst>
            <pc:docMk/>
            <pc:sldMk cId="0" sldId="261"/>
            <ac:spMk id="2" creationId="{78E5E325-CAB5-8896-647E-2B61DD65E5C0}"/>
          </ac:spMkLst>
        </pc:spChg>
        <pc:spChg chg="mod">
          <ac:chgData name="Ирина Колесникова" userId="bdf5ef8bab37067f" providerId="LiveId" clId="{52855822-C109-4D8C-B68A-848071A71871}" dt="2022-11-26T05:20:03.010" v="17"/>
          <ac:spMkLst>
            <pc:docMk/>
            <pc:sldMk cId="0" sldId="261"/>
            <ac:spMk id="8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36:00.126" v="630" actId="207"/>
          <ac:spMkLst>
            <pc:docMk/>
            <pc:sldMk cId="0" sldId="261"/>
            <ac:spMk id="12" creationId="{00000000-0000-0000-0000-000000000000}"/>
          </ac:spMkLst>
        </pc:spChg>
        <pc:picChg chg="add mod">
          <ac:chgData name="Ирина Колесникова" userId="bdf5ef8bab37067f" providerId="LiveId" clId="{52855822-C109-4D8C-B68A-848071A71871}" dt="2022-11-26T06:17:54.269" v="874" actId="1076"/>
          <ac:picMkLst>
            <pc:docMk/>
            <pc:sldMk cId="0" sldId="261"/>
            <ac:picMk id="3" creationId="{AD452EA7-376D-A222-881D-23CB9510DEDC}"/>
          </ac:picMkLst>
        </pc:picChg>
      </pc:sldChg>
      <pc:sldChg chg="addSp modSp mod modTransition modAnim">
        <pc:chgData name="Ирина Колесникова" userId="bdf5ef8bab37067f" providerId="LiveId" clId="{52855822-C109-4D8C-B68A-848071A71871}" dt="2022-11-26T06:21:04.231" v="884"/>
        <pc:sldMkLst>
          <pc:docMk/>
          <pc:sldMk cId="0" sldId="263"/>
        </pc:sldMkLst>
        <pc:spChg chg="mod">
          <ac:chgData name="Ирина Колесникова" userId="bdf5ef8bab37067f" providerId="LiveId" clId="{52855822-C109-4D8C-B68A-848071A71871}" dt="2022-11-26T06:19:31.396" v="878" actId="255"/>
          <ac:spMkLst>
            <pc:docMk/>
            <pc:sldMk cId="0" sldId="263"/>
            <ac:spMk id="2" creationId="{C5FCA311-A7F2-3169-E7A7-85D62DCCCFAD}"/>
          </ac:spMkLst>
        </pc:spChg>
        <pc:spChg chg="mod">
          <ac:chgData name="Ирина Колесникова" userId="bdf5ef8bab37067f" providerId="LiveId" clId="{52855822-C109-4D8C-B68A-848071A71871}" dt="2022-11-26T05:20:03.010" v="17"/>
          <ac:spMkLst>
            <pc:docMk/>
            <pc:sldMk cId="0" sldId="263"/>
            <ac:spMk id="9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35:52.530" v="629" actId="207"/>
          <ac:spMkLst>
            <pc:docMk/>
            <pc:sldMk cId="0" sldId="263"/>
            <ac:spMk id="13" creationId="{00000000-0000-0000-0000-000000000000}"/>
          </ac:spMkLst>
        </pc:spChg>
        <pc:picChg chg="add mod">
          <ac:chgData name="Ирина Колесникова" userId="bdf5ef8bab37067f" providerId="LiveId" clId="{52855822-C109-4D8C-B68A-848071A71871}" dt="2022-11-26T06:20:15.967" v="882" actId="1076"/>
          <ac:picMkLst>
            <pc:docMk/>
            <pc:sldMk cId="0" sldId="263"/>
            <ac:picMk id="3" creationId="{2D9505AA-F430-52BD-59B6-23FB882495A7}"/>
          </ac:picMkLst>
        </pc:picChg>
      </pc:sldChg>
      <pc:sldChg chg="addSp modSp mod modTransition setBg modAnim">
        <pc:chgData name="Ирина Колесникова" userId="bdf5ef8bab37067f" providerId="LiveId" clId="{52855822-C109-4D8C-B68A-848071A71871}" dt="2022-11-26T06:32:47.675" v="898" actId="1076"/>
        <pc:sldMkLst>
          <pc:docMk/>
          <pc:sldMk cId="0" sldId="298"/>
        </pc:sldMkLst>
        <pc:spChg chg="mod">
          <ac:chgData name="Ирина Колесникова" userId="bdf5ef8bab37067f" providerId="LiveId" clId="{52855822-C109-4D8C-B68A-848071A71871}" dt="2022-11-26T05:36:16.116" v="633" actId="207"/>
          <ac:spMkLst>
            <pc:docMk/>
            <pc:sldMk cId="0" sldId="298"/>
            <ac:spMk id="2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20:03.010" v="17"/>
          <ac:spMkLst>
            <pc:docMk/>
            <pc:sldMk cId="0" sldId="298"/>
            <ac:spMk id="5" creationId="{E86527A8-CABC-B0AE-4CC4-A14F7E8112AE}"/>
          </ac:spMkLst>
        </pc:spChg>
        <pc:spChg chg="mod">
          <ac:chgData name="Ирина Колесникова" userId="bdf5ef8bab37067f" providerId="LiveId" clId="{52855822-C109-4D8C-B68A-848071A71871}" dt="2022-11-26T05:29:47.609" v="540" actId="208"/>
          <ac:spMkLst>
            <pc:docMk/>
            <pc:sldMk cId="0" sldId="298"/>
            <ac:spMk id="6" creationId="{18A5B47B-61BE-A193-CEF3-961595A1F4DD}"/>
          </ac:spMkLst>
        </pc:spChg>
        <pc:picChg chg="add mod">
          <ac:chgData name="Ирина Колесникова" userId="bdf5ef8bab37067f" providerId="LiveId" clId="{52855822-C109-4D8C-B68A-848071A71871}" dt="2022-11-26T06:13:22.720" v="854" actId="1076"/>
          <ac:picMkLst>
            <pc:docMk/>
            <pc:sldMk cId="0" sldId="298"/>
            <ac:picMk id="3" creationId="{05407C88-86B2-CFA4-768E-A89E36CB8087}"/>
          </ac:picMkLst>
        </pc:picChg>
        <pc:picChg chg="add mod">
          <ac:chgData name="Ирина Колесникова" userId="bdf5ef8bab37067f" providerId="LiveId" clId="{52855822-C109-4D8C-B68A-848071A71871}" dt="2022-11-26T06:32:47.675" v="898" actId="1076"/>
          <ac:picMkLst>
            <pc:docMk/>
            <pc:sldMk cId="0" sldId="298"/>
            <ac:picMk id="4" creationId="{5C548412-CD99-8719-BC8E-8C80B8D33A05}"/>
          </ac:picMkLst>
        </pc:picChg>
      </pc:sldChg>
      <pc:sldChg chg="addSp modSp mod modTransition setBg modAnim">
        <pc:chgData name="Ирина Колесникова" userId="bdf5ef8bab37067f" providerId="LiveId" clId="{52855822-C109-4D8C-B68A-848071A71871}" dt="2022-11-26T06:16:52.432" v="868"/>
        <pc:sldMkLst>
          <pc:docMk/>
          <pc:sldMk cId="0" sldId="299"/>
        </pc:sldMkLst>
        <pc:spChg chg="mod">
          <ac:chgData name="Ирина Колесникова" userId="bdf5ef8bab37067f" providerId="LiveId" clId="{52855822-C109-4D8C-B68A-848071A71871}" dt="2022-11-26T05:20:03.010" v="17"/>
          <ac:spMkLst>
            <pc:docMk/>
            <pc:sldMk cId="0" sldId="299"/>
            <ac:spMk id="3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27:53.684" v="390" actId="208"/>
          <ac:spMkLst>
            <pc:docMk/>
            <pc:sldMk cId="0" sldId="299"/>
            <ac:spMk id="4" creationId="{8C3600AD-BCD8-8BBD-0ED7-3DC50D503FDD}"/>
          </ac:spMkLst>
        </pc:spChg>
        <pc:spChg chg="mod">
          <ac:chgData name="Ирина Колесникова" userId="bdf5ef8bab37067f" providerId="LiveId" clId="{52855822-C109-4D8C-B68A-848071A71871}" dt="2022-11-26T05:36:11.394" v="632" actId="207"/>
          <ac:spMkLst>
            <pc:docMk/>
            <pc:sldMk cId="0" sldId="299"/>
            <ac:spMk id="9" creationId="{00000000-0000-0000-0000-000000000000}"/>
          </ac:spMkLst>
        </pc:spChg>
        <pc:picChg chg="add mod">
          <ac:chgData name="Ирина Колесникова" userId="bdf5ef8bab37067f" providerId="LiveId" clId="{52855822-C109-4D8C-B68A-848071A71871}" dt="2022-11-26T06:15:45.310" v="863" actId="1076"/>
          <ac:picMkLst>
            <pc:docMk/>
            <pc:sldMk cId="0" sldId="299"/>
            <ac:picMk id="2" creationId="{A1AA9303-F084-D0E0-D701-6EE35C1D187E}"/>
          </ac:picMkLst>
        </pc:picChg>
      </pc:sldChg>
      <pc:sldChg chg="addSp modSp mod modAnim">
        <pc:chgData name="Ирина Колесникова" userId="bdf5ef8bab37067f" providerId="LiveId" clId="{52855822-C109-4D8C-B68A-848071A71871}" dt="2022-11-26T05:45:48.596" v="715"/>
        <pc:sldMkLst>
          <pc:docMk/>
          <pc:sldMk cId="0" sldId="302"/>
        </pc:sldMkLst>
        <pc:spChg chg="add mod">
          <ac:chgData name="Ирина Колесникова" userId="bdf5ef8bab37067f" providerId="LiveId" clId="{52855822-C109-4D8C-B68A-848071A71871}" dt="2022-11-26T05:34:15.914" v="610"/>
          <ac:spMkLst>
            <pc:docMk/>
            <pc:sldMk cId="0" sldId="302"/>
            <ac:spMk id="2" creationId="{B36BBBB6-544C-D12D-44FC-B8AE66ED4754}"/>
          </ac:spMkLst>
        </pc:spChg>
        <pc:spChg chg="mod">
          <ac:chgData name="Ирина Колесникова" userId="bdf5ef8bab37067f" providerId="LiveId" clId="{52855822-C109-4D8C-B68A-848071A71871}" dt="2022-11-26T05:34:14.078" v="609" actId="1076"/>
          <ac:spMkLst>
            <pc:docMk/>
            <pc:sldMk cId="0" sldId="302"/>
            <ac:spMk id="3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4:52.360" v="707" actId="14100"/>
          <ac:spMkLst>
            <pc:docMk/>
            <pc:sldMk cId="0" sldId="302"/>
            <ac:spMk id="4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4:59.496" v="708" actId="14100"/>
          <ac:spMkLst>
            <pc:docMk/>
            <pc:sldMk cId="0" sldId="302"/>
            <ac:spMk id="5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5:06.196" v="709" actId="14100"/>
          <ac:spMkLst>
            <pc:docMk/>
            <pc:sldMk cId="0" sldId="302"/>
            <ac:spMk id="6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4:41.828" v="704" actId="14100"/>
          <ac:spMkLst>
            <pc:docMk/>
            <pc:sldMk cId="0" sldId="302"/>
            <ac:spMk id="7" creationId="{00000000-0000-0000-0000-000000000000}"/>
          </ac:spMkLst>
        </pc:spChg>
      </pc:sldChg>
      <pc:sldChg chg="addSp modSp mod modAnim">
        <pc:chgData name="Ирина Колесникова" userId="bdf5ef8bab37067f" providerId="LiveId" clId="{52855822-C109-4D8C-B68A-848071A71871}" dt="2022-11-26T05:51:10.519" v="776"/>
        <pc:sldMkLst>
          <pc:docMk/>
          <pc:sldMk cId="0" sldId="304"/>
        </pc:sldMkLst>
        <pc:spChg chg="add mod">
          <ac:chgData name="Ирина Колесникова" userId="bdf5ef8bab37067f" providerId="LiveId" clId="{52855822-C109-4D8C-B68A-848071A71871}" dt="2022-11-26T05:33:18.326" v="598" actId="207"/>
          <ac:spMkLst>
            <pc:docMk/>
            <pc:sldMk cId="0" sldId="304"/>
            <ac:spMk id="2" creationId="{CEF56A15-87BC-456A-FB0C-3D2447877DFE}"/>
          </ac:spMkLst>
        </pc:spChg>
        <pc:spChg chg="mod">
          <ac:chgData name="Ирина Колесникова" userId="bdf5ef8bab37067f" providerId="LiveId" clId="{52855822-C109-4D8C-B68A-848071A71871}" dt="2022-11-26T05:50:43.045" v="770" actId="14100"/>
          <ac:spMkLst>
            <pc:docMk/>
            <pc:sldMk cId="0" sldId="304"/>
            <ac:spMk id="4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50:31.695" v="767" actId="14100"/>
          <ac:spMkLst>
            <pc:docMk/>
            <pc:sldMk cId="0" sldId="304"/>
            <ac:spMk id="5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50:36.733" v="768" actId="14100"/>
          <ac:spMkLst>
            <pc:docMk/>
            <pc:sldMk cId="0" sldId="304"/>
            <ac:spMk id="6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50:40.340" v="769" actId="14100"/>
          <ac:spMkLst>
            <pc:docMk/>
            <pc:sldMk cId="0" sldId="304"/>
            <ac:spMk id="7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31:44.104" v="551" actId="1076"/>
          <ac:spMkLst>
            <pc:docMk/>
            <pc:sldMk cId="0" sldId="304"/>
            <ac:spMk id="20" creationId="{CB71FD62-BB28-73A8-4DF1-0EAEF6F45A9D}"/>
          </ac:spMkLst>
        </pc:spChg>
        <pc:picChg chg="mod">
          <ac:chgData name="Ирина Колесникова" userId="bdf5ef8bab37067f" providerId="LiveId" clId="{52855822-C109-4D8C-B68A-848071A71871}" dt="2022-11-26T05:49:55.728" v="758" actId="14100"/>
          <ac:picMkLst>
            <pc:docMk/>
            <pc:sldMk cId="0" sldId="304"/>
            <ac:picMk id="10" creationId="{0DEC5AC9-930F-5B77-D709-B28CC9AF6B15}"/>
          </ac:picMkLst>
        </pc:picChg>
      </pc:sldChg>
      <pc:sldChg chg="addSp modSp mod modAnim">
        <pc:chgData name="Ирина Колесникова" userId="bdf5ef8bab37067f" providerId="LiveId" clId="{52855822-C109-4D8C-B68A-848071A71871}" dt="2022-11-26T05:47:40.056" v="733" actId="14100"/>
        <pc:sldMkLst>
          <pc:docMk/>
          <pc:sldMk cId="0" sldId="305"/>
        </pc:sldMkLst>
        <pc:spChg chg="add mod">
          <ac:chgData name="Ирина Колесникова" userId="bdf5ef8bab37067f" providerId="LiveId" clId="{52855822-C109-4D8C-B68A-848071A71871}" dt="2022-11-26T05:35:06.809" v="624"/>
          <ac:spMkLst>
            <pc:docMk/>
            <pc:sldMk cId="0" sldId="305"/>
            <ac:spMk id="2" creationId="{FA61F489-F765-42B7-D1CA-E56DF7C6F7B1}"/>
          </ac:spMkLst>
        </pc:spChg>
        <pc:spChg chg="mod">
          <ac:chgData name="Ирина Колесникова" userId="bdf5ef8bab37067f" providerId="LiveId" clId="{52855822-C109-4D8C-B68A-848071A71871}" dt="2022-11-26T05:38:47.484" v="662" actId="1076"/>
          <ac:spMkLst>
            <pc:docMk/>
            <pc:sldMk cId="0" sldId="305"/>
            <ac:spMk id="4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38:32.622" v="659" actId="207"/>
          <ac:spMkLst>
            <pc:docMk/>
            <pc:sldMk cId="0" sldId="305"/>
            <ac:spMk id="5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38:26.062" v="658" actId="207"/>
          <ac:spMkLst>
            <pc:docMk/>
            <pc:sldMk cId="0" sldId="305"/>
            <ac:spMk id="6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38:37.921" v="660" actId="207"/>
          <ac:spMkLst>
            <pc:docMk/>
            <pc:sldMk cId="0" sldId="305"/>
            <ac:spMk id="7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35:24.474" v="628" actId="1076"/>
          <ac:spMkLst>
            <pc:docMk/>
            <pc:sldMk cId="0" sldId="305"/>
            <ac:spMk id="17" creationId="{46F22B5A-B930-C856-0FB6-4D42BD1AD8E7}"/>
          </ac:spMkLst>
        </pc:spChg>
        <pc:picChg chg="mod">
          <ac:chgData name="Ирина Колесникова" userId="bdf5ef8bab37067f" providerId="LiveId" clId="{52855822-C109-4D8C-B68A-848071A71871}" dt="2022-11-26T05:47:40.056" v="733" actId="14100"/>
          <ac:picMkLst>
            <pc:docMk/>
            <pc:sldMk cId="0" sldId="305"/>
            <ac:picMk id="8" creationId="{9033ABE3-8A3E-3A44-864F-41A004000786}"/>
          </ac:picMkLst>
        </pc:picChg>
      </pc:sldChg>
      <pc:sldChg chg="addSp modSp mod modAnim">
        <pc:chgData name="Ирина Колесникова" userId="bdf5ef8bab37067f" providerId="LiveId" clId="{52855822-C109-4D8C-B68A-848071A71871}" dt="2022-11-26T05:47:09.662" v="725" actId="14100"/>
        <pc:sldMkLst>
          <pc:docMk/>
          <pc:sldMk cId="0" sldId="306"/>
        </pc:sldMkLst>
        <pc:spChg chg="add mod">
          <ac:chgData name="Ирина Колесникова" userId="bdf5ef8bab37067f" providerId="LiveId" clId="{52855822-C109-4D8C-B68A-848071A71871}" dt="2022-11-26T05:34:47.272" v="618"/>
          <ac:spMkLst>
            <pc:docMk/>
            <pc:sldMk cId="0" sldId="306"/>
            <ac:spMk id="2" creationId="{4A16B43A-8572-D690-F628-DEE21B6DBF49}"/>
          </ac:spMkLst>
        </pc:spChg>
        <pc:spChg chg="mod">
          <ac:chgData name="Ирина Колесникова" userId="bdf5ef8bab37067f" providerId="LiveId" clId="{52855822-C109-4D8C-B68A-848071A71871}" dt="2022-11-26T05:34:45.471" v="617" actId="1076"/>
          <ac:spMkLst>
            <pc:docMk/>
            <pc:sldMk cId="0" sldId="306"/>
            <ac:spMk id="3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2:52.663" v="684" actId="207"/>
          <ac:spMkLst>
            <pc:docMk/>
            <pc:sldMk cId="0" sldId="306"/>
            <ac:spMk id="4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2:45.230" v="681" actId="207"/>
          <ac:spMkLst>
            <pc:docMk/>
            <pc:sldMk cId="0" sldId="306"/>
            <ac:spMk id="5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2:47.348" v="682" actId="207"/>
          <ac:spMkLst>
            <pc:docMk/>
            <pc:sldMk cId="0" sldId="306"/>
            <ac:spMk id="6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2:50.569" v="683" actId="207"/>
          <ac:spMkLst>
            <pc:docMk/>
            <pc:sldMk cId="0" sldId="306"/>
            <ac:spMk id="7" creationId="{00000000-0000-0000-0000-000000000000}"/>
          </ac:spMkLst>
        </pc:spChg>
        <pc:picChg chg="mod">
          <ac:chgData name="Ирина Колесникова" userId="bdf5ef8bab37067f" providerId="LiveId" clId="{52855822-C109-4D8C-B68A-848071A71871}" dt="2022-11-26T05:47:09.662" v="725" actId="14100"/>
          <ac:picMkLst>
            <pc:docMk/>
            <pc:sldMk cId="0" sldId="306"/>
            <ac:picMk id="8" creationId="{EB03ABED-BA41-F72F-C89E-F5C65E3797E4}"/>
          </ac:picMkLst>
        </pc:picChg>
      </pc:sldChg>
      <pc:sldChg chg="addSp modSp mod modAnim">
        <pc:chgData name="Ирина Колесникова" userId="bdf5ef8bab37067f" providerId="LiveId" clId="{52855822-C109-4D8C-B68A-848071A71871}" dt="2022-11-26T05:49:05.767" v="749" actId="14100"/>
        <pc:sldMkLst>
          <pc:docMk/>
          <pc:sldMk cId="0" sldId="307"/>
        </pc:sldMkLst>
        <pc:spChg chg="add mod">
          <ac:chgData name="Ирина Колесникова" userId="bdf5ef8bab37067f" providerId="LiveId" clId="{52855822-C109-4D8C-B68A-848071A71871}" dt="2022-11-26T05:33:57.767" v="604"/>
          <ac:spMkLst>
            <pc:docMk/>
            <pc:sldMk cId="0" sldId="307"/>
            <ac:spMk id="2" creationId="{A4179FC4-9107-22A9-B4D5-FAF4C75F5D7F}"/>
          </ac:spMkLst>
        </pc:spChg>
        <pc:spChg chg="mod">
          <ac:chgData name="Ирина Колесникова" userId="bdf5ef8bab37067f" providerId="LiveId" clId="{52855822-C109-4D8C-B68A-848071A71871}" dt="2022-11-26T05:33:55.475" v="603" actId="1076"/>
          <ac:spMkLst>
            <pc:docMk/>
            <pc:sldMk cId="0" sldId="307"/>
            <ac:spMk id="3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8:34.655" v="742" actId="207"/>
          <ac:spMkLst>
            <pc:docMk/>
            <pc:sldMk cId="0" sldId="307"/>
            <ac:spMk id="4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8:22.239" v="738" actId="207"/>
          <ac:spMkLst>
            <pc:docMk/>
            <pc:sldMk cId="0" sldId="307"/>
            <ac:spMk id="5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8:27.050" v="740" actId="207"/>
          <ac:spMkLst>
            <pc:docMk/>
            <pc:sldMk cId="0" sldId="307"/>
            <ac:spMk id="6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48:29.547" v="741" actId="207"/>
          <ac:spMkLst>
            <pc:docMk/>
            <pc:sldMk cId="0" sldId="307"/>
            <ac:spMk id="7" creationId="{00000000-0000-0000-0000-000000000000}"/>
          </ac:spMkLst>
        </pc:spChg>
        <pc:picChg chg="mod">
          <ac:chgData name="Ирина Колесникова" userId="bdf5ef8bab37067f" providerId="LiveId" clId="{52855822-C109-4D8C-B68A-848071A71871}" dt="2022-11-26T05:49:05.767" v="749" actId="14100"/>
          <ac:picMkLst>
            <pc:docMk/>
            <pc:sldMk cId="0" sldId="307"/>
            <ac:picMk id="8" creationId="{F5ACE90E-34F9-71BA-A490-31ADE6E10D1F}"/>
          </ac:picMkLst>
        </pc:picChg>
      </pc:sldChg>
      <pc:sldChg chg="addSp delSp modSp mod modTransition delAnim modAnim">
        <pc:chgData name="Ирина Колесникова" userId="bdf5ef8bab37067f" providerId="LiveId" clId="{52855822-C109-4D8C-B68A-848071A71871}" dt="2022-11-26T06:30:25.743" v="890" actId="1076"/>
        <pc:sldMkLst>
          <pc:docMk/>
          <pc:sldMk cId="0" sldId="317"/>
        </pc:sldMkLst>
        <pc:spChg chg="mod">
          <ac:chgData name="Ирина Колесникова" userId="bdf5ef8bab37067f" providerId="LiveId" clId="{52855822-C109-4D8C-B68A-848071A71871}" dt="2022-11-26T05:37:00.661" v="646" actId="207"/>
          <ac:spMkLst>
            <pc:docMk/>
            <pc:sldMk cId="0" sldId="317"/>
            <ac:spMk id="2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5:21:20.386" v="27" actId="207"/>
          <ac:spMkLst>
            <pc:docMk/>
            <pc:sldMk cId="0" sldId="317"/>
            <ac:spMk id="9" creationId="{00000000-0000-0000-0000-000000000000}"/>
          </ac:spMkLst>
        </pc:spChg>
        <pc:picChg chg="add mod">
          <ac:chgData name="Ирина Колесникова" userId="bdf5ef8bab37067f" providerId="LiveId" clId="{52855822-C109-4D8C-B68A-848071A71871}" dt="2022-11-26T06:03:20.779" v="806" actId="1076"/>
          <ac:picMkLst>
            <pc:docMk/>
            <pc:sldMk cId="0" sldId="317"/>
            <ac:picMk id="3" creationId="{7F2D9977-0075-7870-59F1-34C978CC0AD6}"/>
          </ac:picMkLst>
        </pc:picChg>
        <pc:picChg chg="add mod">
          <ac:chgData name="Ирина Колесникова" userId="bdf5ef8bab37067f" providerId="LiveId" clId="{52855822-C109-4D8C-B68A-848071A71871}" dt="2022-11-26T06:30:25.743" v="890" actId="1076"/>
          <ac:picMkLst>
            <pc:docMk/>
            <pc:sldMk cId="0" sldId="317"/>
            <ac:picMk id="5" creationId="{98E28019-7301-F99A-55F2-8D0D63A609C1}"/>
          </ac:picMkLst>
        </pc:picChg>
        <pc:picChg chg="del">
          <ac:chgData name="Ирина Колесникова" userId="bdf5ef8bab37067f" providerId="LiveId" clId="{52855822-C109-4D8C-B68A-848071A71871}" dt="2022-11-26T05:22:25.774" v="34" actId="478"/>
          <ac:picMkLst>
            <pc:docMk/>
            <pc:sldMk cId="0" sldId="317"/>
            <ac:picMk id="14" creationId="{00000000-0000-0000-0000-000000000000}"/>
          </ac:picMkLst>
        </pc:picChg>
      </pc:sldChg>
      <pc:sldChg chg="addSp delSp modSp mod modTransition delAnim modAnim">
        <pc:chgData name="Ирина Колесникова" userId="bdf5ef8bab37067f" providerId="LiveId" clId="{52855822-C109-4D8C-B68A-848071A71871}" dt="2022-11-26T06:31:28.001" v="896" actId="14100"/>
        <pc:sldMkLst>
          <pc:docMk/>
          <pc:sldMk cId="0" sldId="318"/>
        </pc:sldMkLst>
        <pc:spChg chg="mod">
          <ac:chgData name="Ирина Колесникова" userId="bdf5ef8bab37067f" providerId="LiveId" clId="{52855822-C109-4D8C-B68A-848071A71871}" dt="2022-11-26T05:36:30.185" v="636" actId="207"/>
          <ac:spMkLst>
            <pc:docMk/>
            <pc:sldMk cId="0" sldId="318"/>
            <ac:spMk id="2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6:12:09.347" v="850" actId="20577"/>
          <ac:spMkLst>
            <pc:docMk/>
            <pc:sldMk cId="0" sldId="318"/>
            <ac:spMk id="8" creationId="{00000000-0000-0000-0000-000000000000}"/>
          </ac:spMkLst>
        </pc:spChg>
        <pc:picChg chg="add mod">
          <ac:chgData name="Ирина Колесникова" userId="bdf5ef8bab37067f" providerId="LiveId" clId="{52855822-C109-4D8C-B68A-848071A71871}" dt="2022-11-26T06:10:20.026" v="841" actId="1076"/>
          <ac:picMkLst>
            <pc:docMk/>
            <pc:sldMk cId="0" sldId="318"/>
            <ac:picMk id="3" creationId="{53298F00-3BED-8FDE-4F9E-E1AB8202211F}"/>
          </ac:picMkLst>
        </pc:picChg>
        <pc:picChg chg="add mod">
          <ac:chgData name="Ирина Колесникова" userId="bdf5ef8bab37067f" providerId="LiveId" clId="{52855822-C109-4D8C-B68A-848071A71871}" dt="2022-11-26T06:31:28.001" v="896" actId="14100"/>
          <ac:picMkLst>
            <pc:docMk/>
            <pc:sldMk cId="0" sldId="318"/>
            <ac:picMk id="5" creationId="{BCEA0E72-67D2-BCBA-3ADF-C5CD90E48780}"/>
          </ac:picMkLst>
        </pc:picChg>
        <pc:picChg chg="del">
          <ac:chgData name="Ирина Колесникова" userId="bdf5ef8bab37067f" providerId="LiveId" clId="{52855822-C109-4D8C-B68A-848071A71871}" dt="2022-11-26T05:22:40.968" v="37" actId="478"/>
          <ac:picMkLst>
            <pc:docMk/>
            <pc:sldMk cId="0" sldId="318"/>
            <ac:picMk id="10" creationId="{00000000-0000-0000-0000-000000000000}"/>
          </ac:picMkLst>
        </pc:picChg>
        <pc:picChg chg="del">
          <ac:chgData name="Ирина Колесникова" userId="bdf5ef8bab37067f" providerId="LiveId" clId="{52855822-C109-4D8C-B68A-848071A71871}" dt="2022-11-26T05:22:43.530" v="38" actId="478"/>
          <ac:picMkLst>
            <pc:docMk/>
            <pc:sldMk cId="0" sldId="318"/>
            <ac:picMk id="12" creationId="{00000000-0000-0000-0000-000000000000}"/>
          </ac:picMkLst>
        </pc:picChg>
      </pc:sldChg>
      <pc:sldChg chg="addSp delSp modSp mod modTransition delAnim modAnim">
        <pc:chgData name="Ирина Колесникова" userId="bdf5ef8bab37067f" providerId="LiveId" clId="{52855822-C109-4D8C-B68A-848071A71871}" dt="2022-11-26T06:28:34.838" v="886" actId="1076"/>
        <pc:sldMkLst>
          <pc:docMk/>
          <pc:sldMk cId="0" sldId="319"/>
        </pc:sldMkLst>
        <pc:spChg chg="mod">
          <ac:chgData name="Ирина Колесникова" userId="bdf5ef8bab37067f" providerId="LiveId" clId="{52855822-C109-4D8C-B68A-848071A71871}" dt="2022-11-26T05:37:08.913" v="649" actId="207"/>
          <ac:spMkLst>
            <pc:docMk/>
            <pc:sldMk cId="0" sldId="319"/>
            <ac:spMk id="2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6:12:17.992" v="851" actId="2711"/>
          <ac:spMkLst>
            <pc:docMk/>
            <pc:sldMk cId="0" sldId="319"/>
            <ac:spMk id="9" creationId="{00000000-0000-0000-0000-000000000000}"/>
          </ac:spMkLst>
        </pc:spChg>
        <pc:picChg chg="add mod">
          <ac:chgData name="Ирина Колесникова" userId="bdf5ef8bab37067f" providerId="LiveId" clId="{52855822-C109-4D8C-B68A-848071A71871}" dt="2022-11-26T06:00:16.749" v="802" actId="1076"/>
          <ac:picMkLst>
            <pc:docMk/>
            <pc:sldMk cId="0" sldId="319"/>
            <ac:picMk id="3" creationId="{49115341-66F4-5A11-2189-0B68DA6F8928}"/>
          </ac:picMkLst>
        </pc:picChg>
        <pc:picChg chg="add mod">
          <ac:chgData name="Ирина Колесникова" userId="bdf5ef8bab37067f" providerId="LiveId" clId="{52855822-C109-4D8C-B68A-848071A71871}" dt="2022-11-26T06:28:34.838" v="886" actId="1076"/>
          <ac:picMkLst>
            <pc:docMk/>
            <pc:sldMk cId="0" sldId="319"/>
            <ac:picMk id="6" creationId="{A22645DE-C05C-90A3-6D7D-AA40525B714F}"/>
          </ac:picMkLst>
        </pc:picChg>
        <pc:picChg chg="del">
          <ac:chgData name="Ирина Колесникова" userId="bdf5ef8bab37067f" providerId="LiveId" clId="{52855822-C109-4D8C-B68A-848071A71871}" dt="2022-11-26T05:21:45.648" v="32" actId="478"/>
          <ac:picMkLst>
            <pc:docMk/>
            <pc:sldMk cId="0" sldId="319"/>
            <ac:picMk id="13" creationId="{00000000-0000-0000-0000-000000000000}"/>
          </ac:picMkLst>
        </pc:picChg>
        <pc:picChg chg="del">
          <ac:chgData name="Ирина Колесникова" userId="bdf5ef8bab37067f" providerId="LiveId" clId="{52855822-C109-4D8C-B68A-848071A71871}" dt="2022-11-26T05:22:19.982" v="33" actId="478"/>
          <ac:picMkLst>
            <pc:docMk/>
            <pc:sldMk cId="0" sldId="319"/>
            <ac:picMk id="17" creationId="{00000000-0000-0000-0000-000000000000}"/>
          </ac:picMkLst>
        </pc:picChg>
        <pc:picChg chg="mod">
          <ac:chgData name="Ирина Колесникова" userId="bdf5ef8bab37067f" providerId="LiveId" clId="{52855822-C109-4D8C-B68A-848071A71871}" dt="2022-11-26T05:21:42.468" v="31" actId="1076"/>
          <ac:picMkLst>
            <pc:docMk/>
            <pc:sldMk cId="0" sldId="319"/>
            <ac:picMk id="2050" creationId="{47DC1CDA-122E-9648-F796-F948DBE5CDC3}"/>
          </ac:picMkLst>
        </pc:picChg>
      </pc:sldChg>
      <pc:sldChg chg="addSp delSp modSp mod modTransition delAnim modAnim">
        <pc:chgData name="Ирина Колесникова" userId="bdf5ef8bab37067f" providerId="LiveId" clId="{52855822-C109-4D8C-B68A-848071A71871}" dt="2022-11-26T06:30:17.933" v="889" actId="1076"/>
        <pc:sldMkLst>
          <pc:docMk/>
          <pc:sldMk cId="0" sldId="320"/>
        </pc:sldMkLst>
        <pc:spChg chg="mod">
          <ac:chgData name="Ирина Колесникова" userId="bdf5ef8bab37067f" providerId="LiveId" clId="{52855822-C109-4D8C-B68A-848071A71871}" dt="2022-11-26T05:36:51.931" v="643" actId="207"/>
          <ac:spMkLst>
            <pc:docMk/>
            <pc:sldMk cId="0" sldId="320"/>
            <ac:spMk id="2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6:11:41.728" v="845" actId="207"/>
          <ac:spMkLst>
            <pc:docMk/>
            <pc:sldMk cId="0" sldId="320"/>
            <ac:spMk id="8" creationId="{00000000-0000-0000-0000-000000000000}"/>
          </ac:spMkLst>
        </pc:spChg>
        <pc:picChg chg="add mod">
          <ac:chgData name="Ирина Колесникова" userId="bdf5ef8bab37067f" providerId="LiveId" clId="{52855822-C109-4D8C-B68A-848071A71871}" dt="2022-11-26T06:07:35.057" v="828" actId="1076"/>
          <ac:picMkLst>
            <pc:docMk/>
            <pc:sldMk cId="0" sldId="320"/>
            <ac:picMk id="3" creationId="{BECE4B85-C6CF-0A3D-063D-F18CE94FEBC9}"/>
          </ac:picMkLst>
        </pc:picChg>
        <pc:picChg chg="add mod">
          <ac:chgData name="Ирина Колесникова" userId="bdf5ef8bab37067f" providerId="LiveId" clId="{52855822-C109-4D8C-B68A-848071A71871}" dt="2022-11-26T06:30:17.933" v="889" actId="1076"/>
          <ac:picMkLst>
            <pc:docMk/>
            <pc:sldMk cId="0" sldId="320"/>
            <ac:picMk id="5" creationId="{A81CEEB0-3921-09FD-E4F9-BC26416DDB26}"/>
          </ac:picMkLst>
        </pc:picChg>
        <pc:picChg chg="del">
          <ac:chgData name="Ирина Колесникова" userId="bdf5ef8bab37067f" providerId="LiveId" clId="{52855822-C109-4D8C-B68A-848071A71871}" dt="2022-11-26T05:22:31.905" v="35" actId="478"/>
          <ac:picMkLst>
            <pc:docMk/>
            <pc:sldMk cId="0" sldId="320"/>
            <ac:picMk id="13" creationId="{00000000-0000-0000-0000-000000000000}"/>
          </ac:picMkLst>
        </pc:picChg>
      </pc:sldChg>
      <pc:sldChg chg="addSp delSp modSp mod modTransition delAnim modAnim">
        <pc:chgData name="Ирина Колесникова" userId="bdf5ef8bab37067f" providerId="LiveId" clId="{52855822-C109-4D8C-B68A-848071A71871}" dt="2022-11-26T06:31:06.401" v="893" actId="1076"/>
        <pc:sldMkLst>
          <pc:docMk/>
          <pc:sldMk cId="0" sldId="321"/>
        </pc:sldMkLst>
        <pc:spChg chg="mod">
          <ac:chgData name="Ирина Колесникова" userId="bdf5ef8bab37067f" providerId="LiveId" clId="{52855822-C109-4D8C-B68A-848071A71871}" dt="2022-11-26T05:36:38.143" v="639" actId="207"/>
          <ac:spMkLst>
            <pc:docMk/>
            <pc:sldMk cId="0" sldId="321"/>
            <ac:spMk id="2" creationId="{00000000-0000-0000-0000-000000000000}"/>
          </ac:spMkLst>
        </pc:spChg>
        <pc:spChg chg="mod">
          <ac:chgData name="Ирина Колесникова" userId="bdf5ef8bab37067f" providerId="LiveId" clId="{52855822-C109-4D8C-B68A-848071A71871}" dt="2022-11-26T06:12:01.469" v="849" actId="20577"/>
          <ac:spMkLst>
            <pc:docMk/>
            <pc:sldMk cId="0" sldId="321"/>
            <ac:spMk id="8" creationId="{00000000-0000-0000-0000-000000000000}"/>
          </ac:spMkLst>
        </pc:spChg>
        <pc:picChg chg="add mod">
          <ac:chgData name="Ирина Колесникова" userId="bdf5ef8bab37067f" providerId="LiveId" clId="{52855822-C109-4D8C-B68A-848071A71871}" dt="2022-11-26T06:09:05.788" v="834" actId="1076"/>
          <ac:picMkLst>
            <pc:docMk/>
            <pc:sldMk cId="0" sldId="321"/>
            <ac:picMk id="3" creationId="{FFC7F8CA-9DAA-E072-568C-4CC71A9D1BBF}"/>
          </ac:picMkLst>
        </pc:picChg>
        <pc:picChg chg="add mod">
          <ac:chgData name="Ирина Колесникова" userId="bdf5ef8bab37067f" providerId="LiveId" clId="{52855822-C109-4D8C-B68A-848071A71871}" dt="2022-11-26T06:31:06.401" v="893" actId="1076"/>
          <ac:picMkLst>
            <pc:docMk/>
            <pc:sldMk cId="0" sldId="321"/>
            <ac:picMk id="5" creationId="{3CA68910-D9EF-AB54-A2D5-4F631F987525}"/>
          </ac:picMkLst>
        </pc:picChg>
        <pc:picChg chg="del">
          <ac:chgData name="Ирина Колесникова" userId="bdf5ef8bab37067f" providerId="LiveId" clId="{52855822-C109-4D8C-B68A-848071A71871}" dt="2022-11-26T05:22:37.111" v="36" actId="478"/>
          <ac:picMkLst>
            <pc:docMk/>
            <pc:sldMk cId="0" sldId="321"/>
            <ac:picMk id="12" creationId="{00000000-0000-0000-0000-000000000000}"/>
          </ac:picMkLst>
        </pc:picChg>
      </pc:sldChg>
      <pc:sldChg chg="addSp delSp modSp del mod">
        <pc:chgData name="Ирина Колесникова" userId="bdf5ef8bab37067f" providerId="LiveId" clId="{52855822-C109-4D8C-B68A-848071A71871}" dt="2022-11-26T05:18:28.466" v="3" actId="47"/>
        <pc:sldMkLst>
          <pc:docMk/>
          <pc:sldMk cId="0" sldId="351"/>
        </pc:sldMkLst>
        <pc:spChg chg="add mod">
          <ac:chgData name="Ирина Колесникова" userId="bdf5ef8bab37067f" providerId="LiveId" clId="{52855822-C109-4D8C-B68A-848071A71871}" dt="2022-11-26T05:17:21.361" v="2" actId="478"/>
          <ac:spMkLst>
            <pc:docMk/>
            <pc:sldMk cId="0" sldId="351"/>
            <ac:spMk id="4" creationId="{144C6A10-2B8C-202C-45BD-A7E04950A9E6}"/>
          </ac:spMkLst>
        </pc:spChg>
        <pc:spChg chg="del mod">
          <ac:chgData name="Ирина Колесникова" userId="bdf5ef8bab37067f" providerId="LiveId" clId="{52855822-C109-4D8C-B68A-848071A71871}" dt="2022-11-26T05:17:21.361" v="2" actId="478"/>
          <ac:spMkLst>
            <pc:docMk/>
            <pc:sldMk cId="0" sldId="351"/>
            <ac:spMk id="12" creationId="{00000000-0000-0000-0000-000000000000}"/>
          </ac:spMkLst>
        </pc:spChg>
      </pc:sldChg>
      <pc:sldChg chg="modSp mod modAnim">
        <pc:chgData name="Ирина Колесникова" userId="bdf5ef8bab37067f" providerId="LiveId" clId="{52855822-C109-4D8C-B68A-848071A71871}" dt="2022-11-26T05:52:42.447" v="781"/>
        <pc:sldMkLst>
          <pc:docMk/>
          <pc:sldMk cId="0" sldId="361"/>
        </pc:sldMkLst>
        <pc:spChg chg="mod">
          <ac:chgData name="Ирина Колесникова" userId="bdf5ef8bab37067f" providerId="LiveId" clId="{52855822-C109-4D8C-B68A-848071A71871}" dt="2022-11-26T05:18:47.394" v="5" actId="27636"/>
          <ac:spMkLst>
            <pc:docMk/>
            <pc:sldMk cId="0" sldId="361"/>
            <ac:spMk id="4" creationId="{00000000-0000-0000-0000-000000000000}"/>
          </ac:spMkLst>
        </pc:spChg>
      </pc:sldChg>
      <pc:sldChg chg="modAnim">
        <pc:chgData name="Ирина Колесникова" userId="bdf5ef8bab37067f" providerId="LiveId" clId="{52855822-C109-4D8C-B68A-848071A71871}" dt="2022-11-26T05:52:48.744" v="782"/>
        <pc:sldMkLst>
          <pc:docMk/>
          <pc:sldMk cId="0" sldId="362"/>
        </pc:sldMkLst>
      </pc:sldChg>
      <pc:sldChg chg="modSp mod modAnim">
        <pc:chgData name="Ирина Колесникова" userId="bdf5ef8bab37067f" providerId="LiveId" clId="{52855822-C109-4D8C-B68A-848071A71871}" dt="2022-11-26T05:52:31.803" v="780"/>
        <pc:sldMkLst>
          <pc:docMk/>
          <pc:sldMk cId="0" sldId="363"/>
        </pc:sldMkLst>
        <pc:picChg chg="mod">
          <ac:chgData name="Ирина Колесникова" userId="bdf5ef8bab37067f" providerId="LiveId" clId="{52855822-C109-4D8C-B68A-848071A71871}" dt="2022-11-26T05:30:51.567" v="541" actId="14100"/>
          <ac:picMkLst>
            <pc:docMk/>
            <pc:sldMk cId="0" sldId="363"/>
            <ac:picMk id="14" creationId="{A78C6C9E-AA5D-2497-F19F-4008FD99C563}"/>
          </ac:picMkLst>
        </pc:picChg>
      </pc:sldChg>
      <pc:sldChg chg="modAnim">
        <pc:chgData name="Ирина Колесникова" userId="bdf5ef8bab37067f" providerId="LiveId" clId="{52855822-C109-4D8C-B68A-848071A71871}" dt="2022-11-26T05:52:25.717" v="779"/>
        <pc:sldMkLst>
          <pc:docMk/>
          <pc:sldMk cId="0" sldId="364"/>
        </pc:sldMkLst>
      </pc:sldChg>
      <pc:sldChg chg="modSp mod modAnim">
        <pc:chgData name="Ирина Колесникова" userId="bdf5ef8bab37067f" providerId="LiveId" clId="{52855822-C109-4D8C-B68A-848071A71871}" dt="2022-11-26T05:52:17.324" v="778"/>
        <pc:sldMkLst>
          <pc:docMk/>
          <pc:sldMk cId="0" sldId="365"/>
        </pc:sldMkLst>
        <pc:spChg chg="mod">
          <ac:chgData name="Ирина Колесникова" userId="bdf5ef8bab37067f" providerId="LiveId" clId="{52855822-C109-4D8C-B68A-848071A71871}" dt="2022-11-26T05:18:47.394" v="6" actId="27636"/>
          <ac:spMkLst>
            <pc:docMk/>
            <pc:sldMk cId="0" sldId="365"/>
            <ac:spMk id="4" creationId="{00000000-0000-0000-0000-000000000000}"/>
          </ac:spMkLst>
        </pc:spChg>
      </pc:sldChg>
      <pc:sldChg chg="modSp">
        <pc:chgData name="Ирина Колесникова" userId="bdf5ef8bab37067f" providerId="LiveId" clId="{52855822-C109-4D8C-B68A-848071A71871}" dt="2022-11-26T05:37:25.732" v="652" actId="1076"/>
        <pc:sldMkLst>
          <pc:docMk/>
          <pc:sldMk cId="3576061326" sldId="377"/>
        </pc:sldMkLst>
        <pc:spChg chg="mod">
          <ac:chgData name="Ирина Колесникова" userId="bdf5ef8bab37067f" providerId="LiveId" clId="{52855822-C109-4D8C-B68A-848071A71871}" dt="2022-11-26T05:20:03.010" v="17"/>
          <ac:spMkLst>
            <pc:docMk/>
            <pc:sldMk cId="3576061326" sldId="377"/>
            <ac:spMk id="2" creationId="{E4EE1206-8689-7782-F9AA-26B7D6CA31BB}"/>
          </ac:spMkLst>
        </pc:spChg>
        <pc:picChg chg="mod">
          <ac:chgData name="Ирина Колесникова" userId="bdf5ef8bab37067f" providerId="LiveId" clId="{52855822-C109-4D8C-B68A-848071A71871}" dt="2022-11-26T05:37:25.732" v="652" actId="1076"/>
          <ac:picMkLst>
            <pc:docMk/>
            <pc:sldMk cId="3576061326" sldId="377"/>
            <ac:picMk id="1026" creationId="{1114CBC5-FE2E-5AC6-B987-AC589BB6A416}"/>
          </ac:picMkLst>
        </pc:picChg>
      </pc:sldChg>
      <pc:sldMasterChg chg="modTransition modSldLayout">
        <pc:chgData name="Ирина Колесникова" userId="bdf5ef8bab37067f" providerId="LiveId" clId="{52855822-C109-4D8C-B68A-848071A71871}" dt="2022-11-26T05:18:47.252" v="4"/>
        <pc:sldMasterMkLst>
          <pc:docMk/>
          <pc:sldMasterMk cId="3814366207" sldId="2147483814"/>
        </pc:sldMasterMkLst>
        <pc:sldLayoutChg chg="modTransition">
          <pc:chgData name="Ирина Колесникова" userId="bdf5ef8bab37067f" providerId="LiveId" clId="{52855822-C109-4D8C-B68A-848071A71871}" dt="2022-11-26T05:18:47.252" v="4"/>
          <pc:sldLayoutMkLst>
            <pc:docMk/>
            <pc:sldMasterMk cId="3814366207" sldId="2147483814"/>
            <pc:sldLayoutMk cId="665849775" sldId="2147483815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18:47.252" v="4"/>
          <pc:sldLayoutMkLst>
            <pc:docMk/>
            <pc:sldMasterMk cId="3814366207" sldId="2147483814"/>
            <pc:sldLayoutMk cId="3766882452" sldId="2147483816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18:47.252" v="4"/>
          <pc:sldLayoutMkLst>
            <pc:docMk/>
            <pc:sldMasterMk cId="3814366207" sldId="2147483814"/>
            <pc:sldLayoutMk cId="4127834492" sldId="2147483817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18:47.252" v="4"/>
          <pc:sldLayoutMkLst>
            <pc:docMk/>
            <pc:sldMasterMk cId="3814366207" sldId="2147483814"/>
            <pc:sldLayoutMk cId="277740594" sldId="2147483820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18:47.252" v="4"/>
          <pc:sldLayoutMkLst>
            <pc:docMk/>
            <pc:sldMasterMk cId="3814366207" sldId="2147483814"/>
            <pc:sldLayoutMk cId="1229063923" sldId="2147483821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18:47.252" v="4"/>
          <pc:sldLayoutMkLst>
            <pc:docMk/>
            <pc:sldMasterMk cId="3814366207" sldId="2147483814"/>
            <pc:sldLayoutMk cId="1241376029" sldId="2147483822"/>
          </pc:sldLayoutMkLst>
        </pc:sldLayoutChg>
        <pc:sldLayoutChg chg="delSp">
          <pc:chgData name="Ирина Колесникова" userId="bdf5ef8bab37067f" providerId="LiveId" clId="{52855822-C109-4D8C-B68A-848071A71871}" dt="2022-11-26T05:18:47.252" v="4"/>
          <pc:sldLayoutMkLst>
            <pc:docMk/>
            <pc:sldMasterMk cId="3814366207" sldId="2147483814"/>
            <pc:sldLayoutMk cId="3544322708" sldId="2147483832"/>
          </pc:sldLayoutMkLst>
          <pc:spChg chg="del">
            <ac:chgData name="Ирина Колесникова" userId="bdf5ef8bab37067f" providerId="LiveId" clId="{52855822-C109-4D8C-B68A-848071A71871}" dt="2022-11-26T05:18:47.252" v="4"/>
            <ac:spMkLst>
              <pc:docMk/>
              <pc:sldMasterMk cId="3814366207" sldId="2147483814"/>
              <pc:sldLayoutMk cId="3544322708" sldId="2147483832"/>
              <ac:spMk id="8" creationId="{00000000-0000-0000-0000-000000000000}"/>
            </ac:spMkLst>
          </pc:spChg>
        </pc:sldLayoutChg>
      </pc:sldMasterChg>
      <pc:sldMasterChg chg="modTransition modSldLayout">
        <pc:chgData name="Ирина Колесникова" userId="bdf5ef8bab37067f" providerId="LiveId" clId="{52855822-C109-4D8C-B68A-848071A71871}" dt="2022-11-26T05:19:54.422" v="13"/>
        <pc:sldMasterMkLst>
          <pc:docMk/>
          <pc:sldMasterMk cId="3480641172" sldId="2147483833"/>
        </pc:sldMasterMkLst>
        <pc:sldLayoutChg chg="modTransition">
          <pc:chgData name="Ирина Колесникова" userId="bdf5ef8bab37067f" providerId="LiveId" clId="{52855822-C109-4D8C-B68A-848071A71871}" dt="2022-11-26T05:19:54.422" v="13"/>
          <pc:sldLayoutMkLst>
            <pc:docMk/>
            <pc:sldMasterMk cId="3480641172" sldId="2147483833"/>
            <pc:sldLayoutMk cId="2558484049" sldId="2147483834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19:54.422" v="13"/>
          <pc:sldLayoutMkLst>
            <pc:docMk/>
            <pc:sldMasterMk cId="3480641172" sldId="2147483833"/>
            <pc:sldLayoutMk cId="327956633" sldId="2147483836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19:54.422" v="13"/>
          <pc:sldLayoutMkLst>
            <pc:docMk/>
            <pc:sldMasterMk cId="3480641172" sldId="2147483833"/>
            <pc:sldLayoutMk cId="4103561791" sldId="2147483839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19:54.422" v="13"/>
          <pc:sldLayoutMkLst>
            <pc:docMk/>
            <pc:sldMasterMk cId="3480641172" sldId="2147483833"/>
            <pc:sldLayoutMk cId="711859150" sldId="2147483840"/>
          </pc:sldLayoutMkLst>
        </pc:sldLayoutChg>
      </pc:sldMasterChg>
      <pc:sldMasterChg chg="modTransition modSldLayout">
        <pc:chgData name="Ирина Колесникова" userId="bdf5ef8bab37067f" providerId="LiveId" clId="{52855822-C109-4D8C-B68A-848071A71871}" dt="2022-11-26T05:20:03.010" v="17"/>
        <pc:sldMasterMkLst>
          <pc:docMk/>
          <pc:sldMasterMk cId="2536372018" sldId="2147483853"/>
        </pc:sldMasterMkLst>
        <pc:sldLayoutChg chg="modTransition">
          <pc:chgData name="Ирина Колесникова" userId="bdf5ef8bab37067f" providerId="LiveId" clId="{52855822-C109-4D8C-B68A-848071A71871}" dt="2022-11-26T05:20:03.010" v="17"/>
          <pc:sldLayoutMkLst>
            <pc:docMk/>
            <pc:sldMasterMk cId="2536372018" sldId="2147483853"/>
            <pc:sldLayoutMk cId="3337698356" sldId="2147483854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20:03.010" v="17"/>
          <pc:sldLayoutMkLst>
            <pc:docMk/>
            <pc:sldMasterMk cId="2536372018" sldId="2147483853"/>
            <pc:sldLayoutMk cId="3996167812" sldId="2147483856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20:03.010" v="17"/>
          <pc:sldLayoutMkLst>
            <pc:docMk/>
            <pc:sldMasterMk cId="2536372018" sldId="2147483853"/>
            <pc:sldLayoutMk cId="969007484" sldId="2147483859"/>
          </pc:sldLayoutMkLst>
        </pc:sldLayoutChg>
        <pc:sldLayoutChg chg="modTransition">
          <pc:chgData name="Ирина Колесникова" userId="bdf5ef8bab37067f" providerId="LiveId" clId="{52855822-C109-4D8C-B68A-848071A71871}" dt="2022-11-26T05:20:03.010" v="17"/>
          <pc:sldLayoutMkLst>
            <pc:docMk/>
            <pc:sldMasterMk cId="2536372018" sldId="2147483853"/>
            <pc:sldLayoutMk cId="837686119" sldId="21474838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B7103-4168-4357-8C78-3DA971A3545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3CF8A-0CE9-42E9-A173-8E498D6AD7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1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3CF8A-0CE9-42E9-A173-8E498D6AD7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98356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8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9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16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8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7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76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996118"/>
      </p:ext>
    </p:extLst>
  </p:cSld>
  <p:clrMapOvr>
    <a:masterClrMapping/>
  </p:clrMapOvr>
  <p:transition spd="med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07237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67812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2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4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7484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8611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4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1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E25E559-9220-45BE-9803-25E2ABA4EA29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540B00D-8E5B-4A49-B48A-000138FC6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7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</p:sldLayoutIdLst>
  <p:transition spd="med">
    <p:cover dir="r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gif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gif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gif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slide" Target="slide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0.xml"/><Relationship Id="rId18" Type="http://schemas.openxmlformats.org/officeDocument/2006/relationships/slide" Target="slide16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5.xml"/><Relationship Id="rId25" Type="http://schemas.openxmlformats.org/officeDocument/2006/relationships/audio" Target="../media/audio1.wav"/><Relationship Id="rId2" Type="http://schemas.openxmlformats.org/officeDocument/2006/relationships/audio" Target="../media/media1.mp3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notesSlide" Target="../notesSlides/notesSlide1.xml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slide" Target="slide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slide" Target="slide2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slide" Target="slide1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gif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42429" y="548680"/>
            <a:ext cx="6859141" cy="3496366"/>
          </a:xfrm>
        </p:spPr>
        <p:txBody>
          <a:bodyPr/>
          <a:lstStyle/>
          <a:p>
            <a:r>
              <a:rPr lang="ru-RU" b="1" dirty="0">
                <a:solidFill>
                  <a:srgbClr val="8D82D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Биологическое исследование космоса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517482" cy="13715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Мини-игра</a:t>
            </a:r>
          </a:p>
          <a:p>
            <a:endParaRPr lang="ru-RU" dirty="0"/>
          </a:p>
          <a:p>
            <a:r>
              <a:rPr lang="ru-RU" dirty="0"/>
              <a:t>                                                             Колесникова И.И.</a:t>
            </a:r>
          </a:p>
        </p:txBody>
      </p:sp>
    </p:spTree>
    <p:extLst>
      <p:ext uri="{BB962C8B-B14F-4D97-AF65-F5344CB8AC3E}">
        <p14:creationId xmlns:p14="http://schemas.microsoft.com/office/powerpoint/2010/main" val="3576061326"/>
      </p:ext>
    </p:extLst>
  </p:cSld>
  <p:clrMapOvr>
    <a:masterClrMapping/>
  </p:clrMapOvr>
  <p:transition spd="med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483071"/>
          </a:xfrm>
          <a:prstGeom prst="rect">
            <a:avLst/>
          </a:prstGeom>
        </p:spPr>
      </p:pic>
      <p:sp>
        <p:nvSpPr>
          <p:cNvPr id="9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1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Космонавты МКС за одни сутки видят рассвет 16 раз.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454152" y="381000"/>
            <a:ext cx="8534400" cy="3837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4152" y="260648"/>
            <a:ext cx="8534400" cy="64807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Правда ли, что…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424" y="83671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41986" name="AutoShape 2" descr="https://encrypted-tbn1.gstatic.com/images?q=tbn:ANd9GcRdlmBlXlM6vXsRDbzaind8dX3_d8zek07VPl5rghDwbvAiek6Hz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encrypted-tbn1.gstatic.com/images?q=tbn:ANd9GcRdlmBlXlM6vXsRDbzaind8dX3_d8zek07VPl5rghDwbvAiek6Hz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6" descr="http://time-00-00.ru/wp-content/uploads/2014/05/vopros-zoloto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11960" y="908720"/>
            <a:ext cx="704850" cy="781051"/>
          </a:xfrm>
          <a:prstGeom prst="rect">
            <a:avLst/>
          </a:prstGeom>
          <a:noFill/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615617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b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07605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28384" y="6309320"/>
            <a:ext cx="360040" cy="360040"/>
          </a:xfrm>
          <a:prstGeom prst="actionButtonForwardNext">
            <a:avLst/>
          </a:prstGeom>
          <a:solidFill>
            <a:srgbClr val="A88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4603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3FFB2A-486F-E9F7-6210-002968F5ACCF}"/>
              </a:ext>
            </a:extLst>
          </p:cNvPr>
          <p:cNvSpPr/>
          <p:nvPr/>
        </p:nvSpPr>
        <p:spPr>
          <a:xfrm>
            <a:off x="5050148" y="3017810"/>
            <a:ext cx="3615630" cy="3145212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0" i="0" dirty="0">
                <a:solidFill>
                  <a:srgbClr val="0909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Из-за того, что космонавты МКС движутся по орбите, за одни сутки они видят рассвет 16 раз. У них солнце встает и садится каждые полтора часа.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483071"/>
          </a:xfrm>
          <a:prstGeom prst="rect">
            <a:avLst/>
          </a:prstGeom>
        </p:spPr>
      </p:pic>
      <p:sp>
        <p:nvSpPr>
          <p:cNvPr id="8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Укроп стал первым растением, которое вырастили на космической станции.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116632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Правда ли, что…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AutoShape 5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424" y="83671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39938" name="AutoShape 2" descr="https://encrypted-tbn1.gstatic.com/images?q=tbn:ANd9GcRAmUGzrra-eSOUbgShUXTw00WSSPi_avZMlJMAqkT1EjsYU90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6" descr="http://time-00-00.ru/wp-content/uploads/2014/05/vopros-zoloto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11960" y="908720"/>
            <a:ext cx="704850" cy="781051"/>
          </a:xfrm>
          <a:prstGeom prst="rect">
            <a:avLst/>
          </a:prstGeom>
          <a:noFill/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615617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b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7605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028384" y="6309320"/>
            <a:ext cx="360040" cy="360040"/>
          </a:xfrm>
          <a:prstGeom prst="actionButtonForwardNext">
            <a:avLst/>
          </a:prstGeom>
          <a:solidFill>
            <a:srgbClr val="A88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4603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E5E325-CAB5-8896-647E-2B61DD65E5C0}"/>
              </a:ext>
            </a:extLst>
          </p:cNvPr>
          <p:cNvSpPr/>
          <p:nvPr/>
        </p:nvSpPr>
        <p:spPr>
          <a:xfrm>
            <a:off x="5076056" y="3212976"/>
            <a:ext cx="3312368" cy="2088232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 стал первым растением, которое вырастили на космической станции, и там же съели.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483071"/>
          </a:xfrm>
          <a:prstGeom prst="rect">
            <a:avLst/>
          </a:prstGeom>
        </p:spPr>
      </p:pic>
      <p:sp>
        <p:nvSpPr>
          <p:cNvPr id="9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 живыми существами, которые облетели Луну и вернулись на Землю были пауки.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9600" y="18864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Правда ли, что…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AutoShape 5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424" y="83671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50</a:t>
            </a:r>
          </a:p>
        </p:txBody>
      </p:sp>
      <p:pic>
        <p:nvPicPr>
          <p:cNvPr id="10" name="Picture 6" descr="http://time-00-00.ru/wp-content/uploads/2014/05/vopros-zoloto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11960" y="908720"/>
            <a:ext cx="704850" cy="781051"/>
          </a:xfrm>
          <a:prstGeom prst="rect">
            <a:avLst/>
          </a:prstGeom>
          <a:noFill/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615617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b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7605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28384" y="6309320"/>
            <a:ext cx="360040" cy="360040"/>
          </a:xfrm>
          <a:prstGeom prst="actionButtonForwardNext">
            <a:avLst/>
          </a:prstGeom>
          <a:solidFill>
            <a:srgbClr val="A88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4603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FCA311-A7F2-3169-E7A7-85D62DCCCFAD}"/>
              </a:ext>
            </a:extLst>
          </p:cNvPr>
          <p:cNvSpPr/>
          <p:nvPr/>
        </p:nvSpPr>
        <p:spPr>
          <a:xfrm>
            <a:off x="4836764" y="2558080"/>
            <a:ext cx="3944814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 1968 года две черепахи, мухи дрозофилы, мучные черви и бактерии отправились в космический полёт. Они стали первыми живыми существами, которые облетели Луну и вернулись на Землю. 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260648"/>
            <a:ext cx="7772400" cy="648072"/>
          </a:xfrm>
        </p:spPr>
        <p:txBody>
          <a:bodyPr>
            <a:normAutofit/>
          </a:bodyPr>
          <a:lstStyle/>
          <a:p>
            <a:r>
              <a:rPr lang="ru-RU" dirty="0"/>
              <a:t>КОСМОБОТАНИКА</a:t>
            </a:r>
          </a:p>
        </p:txBody>
      </p:sp>
      <p:sp>
        <p:nvSpPr>
          <p:cNvPr id="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17995" y="1412776"/>
            <a:ext cx="775217" cy="636396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10</a:t>
            </a:r>
          </a:p>
        </p:txBody>
      </p:sp>
      <p:pic>
        <p:nvPicPr>
          <p:cNvPr id="10" name="Рисунок 9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504056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rId6" action="ppaction://hlinksldjump" highlightClick="1"/>
          </p:cNvPr>
          <p:cNvSpPr/>
          <p:nvPr/>
        </p:nvSpPr>
        <p:spPr>
          <a:xfrm>
            <a:off x="7956376" y="6309320"/>
            <a:ext cx="432048" cy="360040"/>
          </a:xfrm>
          <a:prstGeom prst="actionButtonReturn">
            <a:avLst/>
          </a:prstGeom>
          <a:solidFill>
            <a:srgbClr val="74603C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37704C9-D38D-C145-2FC9-78AE4B9F3343}"/>
              </a:ext>
            </a:extLst>
          </p:cNvPr>
          <p:cNvSpPr/>
          <p:nvPr/>
        </p:nvSpPr>
        <p:spPr>
          <a:xfrm>
            <a:off x="450788" y="986628"/>
            <a:ext cx="5489364" cy="294642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удивительные эксперименты, поставленные на борту космических станций с растениями.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дисплей 5">
            <a:extLst>
              <a:ext uri="{FF2B5EF4-FFF2-40B4-BE49-F238E27FC236}">
                <a16:creationId xmlns:a16="http://schemas.microsoft.com/office/drawing/2014/main" id="{4ADD3614-B944-16F9-0BF8-44BC89CB8ABC}"/>
              </a:ext>
            </a:extLst>
          </p:cNvPr>
          <p:cNvSpPr/>
          <p:nvPr/>
        </p:nvSpPr>
        <p:spPr>
          <a:xfrm>
            <a:off x="4279368" y="3429000"/>
            <a:ext cx="4663764" cy="2664296"/>
          </a:xfrm>
          <a:prstGeom prst="flowChartDisplay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плодовых деревьев в оранжереях, которых отличает повышенная урожайность, устойчивость к земным болезням, плоды получаются вкусные, более крупные и долго хранятся.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E582213-A878-64FA-C433-E0D099361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8" y="3764684"/>
            <a:ext cx="3074988" cy="30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792088"/>
          </a:xfrm>
        </p:spPr>
        <p:txBody>
          <a:bodyPr>
            <a:normAutofit/>
          </a:bodyPr>
          <a:lstStyle/>
          <a:p>
            <a:r>
              <a:rPr lang="ru-RU" b="1" dirty="0"/>
              <a:t>КОСМОБОТАНИКА</a:t>
            </a:r>
            <a:endParaRPr lang="ru-RU" dirty="0"/>
          </a:p>
        </p:txBody>
      </p:sp>
      <p:sp>
        <p:nvSpPr>
          <p:cNvPr id="9" name="AutoShape 5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410329" y="488348"/>
            <a:ext cx="775217" cy="636396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20</a:t>
            </a:r>
          </a:p>
        </p:txBody>
      </p:sp>
      <p:pic>
        <p:nvPicPr>
          <p:cNvPr id="12" name="Рисунок 11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504056"/>
          </a:xfrm>
          <a:prstGeom prst="rect">
            <a:avLst/>
          </a:prstGeom>
        </p:spPr>
      </p:pic>
      <p:sp>
        <p:nvSpPr>
          <p:cNvPr id="15" name="Управляющая кнопка: возврат 14">
            <a:hlinkClick r:id="rId8" action="ppaction://hlinksldjump" highlightClick="1"/>
          </p:cNvPr>
          <p:cNvSpPr/>
          <p:nvPr/>
        </p:nvSpPr>
        <p:spPr>
          <a:xfrm>
            <a:off x="7956376" y="6309320"/>
            <a:ext cx="432048" cy="360040"/>
          </a:xfrm>
          <a:prstGeom prst="actionButtonReturn">
            <a:avLst/>
          </a:prstGeom>
          <a:solidFill>
            <a:srgbClr val="74603C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D49D991C-5715-3FE4-9B0B-5A4C07CF7EFC}"/>
              </a:ext>
            </a:extLst>
          </p:cNvPr>
          <p:cNvSpPr/>
          <p:nvPr/>
        </p:nvSpPr>
        <p:spPr>
          <a:xfrm>
            <a:off x="323527" y="1448780"/>
            <a:ext cx="4182841" cy="2556284"/>
          </a:xfrm>
          <a:prstGeom prst="round2DiagRect">
            <a:avLst/>
          </a:prstGeom>
          <a:solidFill>
            <a:srgbClr val="81D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растения побывали в космосе? (назвать не менее трёх растений)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верхние углы 2">
            <a:extLst>
              <a:ext uri="{FF2B5EF4-FFF2-40B4-BE49-F238E27FC236}">
                <a16:creationId xmlns:a16="http://schemas.microsoft.com/office/drawing/2014/main" id="{E51E4671-4C5C-2557-FEE0-A11C0A8D98FF}"/>
              </a:ext>
            </a:extLst>
          </p:cNvPr>
          <p:cNvSpPr/>
          <p:nvPr/>
        </p:nvSpPr>
        <p:spPr>
          <a:xfrm>
            <a:off x="4637632" y="3616424"/>
            <a:ext cx="3966815" cy="2260848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Лук, традесканция, горох, пшеница, кукуруза, капуста, укроп, салат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voya_igra-30-sec">
            <a:hlinkClick r:id="" action="ppaction://media"/>
            <a:extLst>
              <a:ext uri="{FF2B5EF4-FFF2-40B4-BE49-F238E27FC236}">
                <a16:creationId xmlns:a16="http://schemas.microsoft.com/office/drawing/2014/main" id="{967352CB-8C07-32CB-6499-72B3478F8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16239" y="605976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-11385"/>
            <a:ext cx="7772400" cy="792088"/>
          </a:xfrm>
        </p:spPr>
        <p:txBody>
          <a:bodyPr>
            <a:normAutofit/>
          </a:bodyPr>
          <a:lstStyle/>
          <a:p>
            <a:r>
              <a:rPr lang="ru-RU" b="1" dirty="0"/>
              <a:t>КОСМОБОТАНИКА</a:t>
            </a:r>
            <a:endParaRPr lang="ru-RU" dirty="0"/>
          </a:p>
        </p:txBody>
      </p:sp>
      <p:sp>
        <p:nvSpPr>
          <p:cNvPr id="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90561" y="266486"/>
            <a:ext cx="775217" cy="636396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30</a:t>
            </a:r>
          </a:p>
        </p:txBody>
      </p:sp>
      <p:pic>
        <p:nvPicPr>
          <p:cNvPr id="12" name="Рисунок 11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504056"/>
          </a:xfrm>
          <a:prstGeom prst="rect">
            <a:avLst/>
          </a:prstGeom>
        </p:spPr>
      </p:pic>
      <p:sp>
        <p:nvSpPr>
          <p:cNvPr id="15" name="Управляющая кнопка: возврат 14">
            <a:hlinkClick r:id="rId6" action="ppaction://hlinksldjump" highlightClick="1"/>
          </p:cNvPr>
          <p:cNvSpPr/>
          <p:nvPr/>
        </p:nvSpPr>
        <p:spPr>
          <a:xfrm>
            <a:off x="7956376" y="6309320"/>
            <a:ext cx="432048" cy="360040"/>
          </a:xfrm>
          <a:prstGeom prst="actionButtonReturn">
            <a:avLst/>
          </a:prstGeom>
          <a:solidFill>
            <a:srgbClr val="74603C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0" name="AutoShape 2" descr="https://pp.vk.me/c623126/v623126379/1fe9/T5dN19QPY1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pp.vk.me/c623126/v623126379/1fe9/T5dN19QPY1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s://pp.vk.me/c623126/v623126379/1fe9/T5dN19QPY1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Блок-схема: память с последовательным доступом 2">
            <a:extLst>
              <a:ext uri="{FF2B5EF4-FFF2-40B4-BE49-F238E27FC236}">
                <a16:creationId xmlns:a16="http://schemas.microsoft.com/office/drawing/2014/main" id="{E4724CA9-0FBE-059A-A256-17DF2036C902}"/>
              </a:ext>
            </a:extLst>
          </p:cNvPr>
          <p:cNvSpPr/>
          <p:nvPr/>
        </p:nvSpPr>
        <p:spPr>
          <a:xfrm>
            <a:off x="-47306" y="687586"/>
            <a:ext cx="4619306" cy="3384376"/>
          </a:xfrm>
          <a:prstGeom prst="flowChartMagneticTape">
            <a:avLst/>
          </a:prstGeom>
          <a:solidFill>
            <a:srgbClr val="FDA9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организмы могут пережить условие открытого космоса? </a:t>
            </a:r>
          </a:p>
        </p:txBody>
      </p:sp>
      <p:sp>
        <p:nvSpPr>
          <p:cNvPr id="5" name="Капля 4">
            <a:extLst>
              <a:ext uri="{FF2B5EF4-FFF2-40B4-BE49-F238E27FC236}">
                <a16:creationId xmlns:a16="http://schemas.microsoft.com/office/drawing/2014/main" id="{6DD2C5DB-0717-F126-5D3F-02A57D2CD072}"/>
              </a:ext>
            </a:extLst>
          </p:cNvPr>
          <p:cNvSpPr/>
          <p:nvPr/>
        </p:nvSpPr>
        <p:spPr>
          <a:xfrm>
            <a:off x="537518" y="4321646"/>
            <a:ext cx="1802234" cy="1843658"/>
          </a:xfrm>
          <a:prstGeom prst="teardrop">
            <a:avLst/>
          </a:prstGeom>
          <a:solidFill>
            <a:srgbClr val="8D8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</a:t>
            </a:r>
          </a:p>
        </p:txBody>
      </p:sp>
      <p:sp>
        <p:nvSpPr>
          <p:cNvPr id="6" name="Капля 5">
            <a:extLst>
              <a:ext uri="{FF2B5EF4-FFF2-40B4-BE49-F238E27FC236}">
                <a16:creationId xmlns:a16="http://schemas.microsoft.com/office/drawing/2014/main" id="{EBB26A5B-8199-2966-65C2-78E9BDE45CC9}"/>
              </a:ext>
            </a:extLst>
          </p:cNvPr>
          <p:cNvSpPr/>
          <p:nvPr/>
        </p:nvSpPr>
        <p:spPr>
          <a:xfrm>
            <a:off x="3203849" y="4177382"/>
            <a:ext cx="2517738" cy="1987922"/>
          </a:xfrm>
          <a:prstGeom prst="teardrop">
            <a:avLst/>
          </a:prstGeom>
          <a:solidFill>
            <a:srgbClr val="8D8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Лишайники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3A9F9DE1-9A62-BA1A-83E2-ED2C0C1A6EA8}"/>
              </a:ext>
            </a:extLst>
          </p:cNvPr>
          <p:cNvSpPr/>
          <p:nvPr/>
        </p:nvSpPr>
        <p:spPr>
          <a:xfrm>
            <a:off x="6075361" y="2651186"/>
            <a:ext cx="2760664" cy="2361989"/>
          </a:xfrm>
          <a:prstGeom prst="teardrop">
            <a:avLst/>
          </a:prstGeom>
          <a:solidFill>
            <a:srgbClr val="8D82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Водоросли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8C6C9E-AA5D-2497-F19F-4008FD99C5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919" y="1390303"/>
            <a:ext cx="3871467" cy="3289382"/>
          </a:xfrm>
          <a:prstGeom prst="rect">
            <a:avLst/>
          </a:prstGeom>
        </p:spPr>
      </p:pic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764704"/>
          </a:xfrm>
        </p:spPr>
        <p:txBody>
          <a:bodyPr>
            <a:normAutofit/>
          </a:bodyPr>
          <a:lstStyle/>
          <a:p>
            <a:r>
              <a:rPr lang="ru-RU" b="1" dirty="0"/>
              <a:t>КОСМОБОТАНИКА</a:t>
            </a:r>
            <a:endParaRPr lang="ru-RU" dirty="0"/>
          </a:p>
        </p:txBody>
      </p:sp>
      <p:sp>
        <p:nvSpPr>
          <p:cNvPr id="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68767" y="590522"/>
            <a:ext cx="775217" cy="636396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40</a:t>
            </a:r>
          </a:p>
        </p:txBody>
      </p:sp>
      <p:pic>
        <p:nvPicPr>
          <p:cNvPr id="12" name="Рисунок 11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504056"/>
          </a:xfrm>
          <a:prstGeom prst="rect">
            <a:avLst/>
          </a:prstGeom>
        </p:spPr>
      </p:pic>
      <p:sp>
        <p:nvSpPr>
          <p:cNvPr id="15" name="Управляющая кнопка: возврат 14">
            <a:hlinkClick r:id="rId6" action="ppaction://hlinksldjump" highlightClick="1"/>
          </p:cNvPr>
          <p:cNvSpPr/>
          <p:nvPr/>
        </p:nvSpPr>
        <p:spPr>
          <a:xfrm>
            <a:off x="7956376" y="6309320"/>
            <a:ext cx="432048" cy="360040"/>
          </a:xfrm>
          <a:prstGeom prst="actionButtonReturn">
            <a:avLst/>
          </a:prstGeom>
          <a:solidFill>
            <a:srgbClr val="74603C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Взрыв: 14 точек 1">
            <a:extLst>
              <a:ext uri="{FF2B5EF4-FFF2-40B4-BE49-F238E27FC236}">
                <a16:creationId xmlns:a16="http://schemas.microsoft.com/office/drawing/2014/main" id="{0830F134-D897-EDFE-AEDC-E636EF5CA82B}"/>
              </a:ext>
            </a:extLst>
          </p:cNvPr>
          <p:cNvSpPr/>
          <p:nvPr/>
        </p:nvSpPr>
        <p:spPr>
          <a:xfrm>
            <a:off x="-275895" y="590522"/>
            <a:ext cx="7772400" cy="3862442"/>
          </a:xfrm>
          <a:prstGeom prst="irregularSeal2">
            <a:avLst/>
          </a:prstGeom>
          <a:solidFill>
            <a:srgbClr val="9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комнатное растение побывало в космосе раньше Юрия Гагарина?</a:t>
            </a:r>
          </a:p>
        </p:txBody>
      </p:sp>
      <p:sp>
        <p:nvSpPr>
          <p:cNvPr id="3" name="Звезда: 6 точек 2">
            <a:extLst>
              <a:ext uri="{FF2B5EF4-FFF2-40B4-BE49-F238E27FC236}">
                <a16:creationId xmlns:a16="http://schemas.microsoft.com/office/drawing/2014/main" id="{D2E0E8D9-9602-704F-3B77-09813553F3C8}"/>
              </a:ext>
            </a:extLst>
          </p:cNvPr>
          <p:cNvSpPr/>
          <p:nvPr/>
        </p:nvSpPr>
        <p:spPr>
          <a:xfrm>
            <a:off x="155575" y="4780488"/>
            <a:ext cx="3336305" cy="1528832"/>
          </a:xfrm>
          <a:prstGeom prst="star6">
            <a:avLst/>
          </a:prstGeom>
          <a:solidFill>
            <a:srgbClr val="53FF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Традесканция</a:t>
            </a:r>
          </a:p>
        </p:txBody>
      </p:sp>
      <p:sp>
        <p:nvSpPr>
          <p:cNvPr id="5" name="Звезда: 6 точек 4">
            <a:extLst>
              <a:ext uri="{FF2B5EF4-FFF2-40B4-BE49-F238E27FC236}">
                <a16:creationId xmlns:a16="http://schemas.microsoft.com/office/drawing/2014/main" id="{3D8C8301-DBF0-B851-23FE-0A64E50EB65F}"/>
              </a:ext>
            </a:extLst>
          </p:cNvPr>
          <p:cNvSpPr/>
          <p:nvPr/>
        </p:nvSpPr>
        <p:spPr>
          <a:xfrm>
            <a:off x="5807695" y="3615396"/>
            <a:ext cx="3336305" cy="1528832"/>
          </a:xfrm>
          <a:prstGeom prst="star6">
            <a:avLst/>
          </a:prstGeom>
          <a:solidFill>
            <a:srgbClr val="53FF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Колеус</a:t>
            </a:r>
          </a:p>
        </p:txBody>
      </p:sp>
      <p:sp>
        <p:nvSpPr>
          <p:cNvPr id="6" name="Звезда: 6 точек 5">
            <a:extLst>
              <a:ext uri="{FF2B5EF4-FFF2-40B4-BE49-F238E27FC236}">
                <a16:creationId xmlns:a16="http://schemas.microsoft.com/office/drawing/2014/main" id="{EEE6A056-380E-5BAF-004A-6CDF666D47E7}"/>
              </a:ext>
            </a:extLst>
          </p:cNvPr>
          <p:cNvSpPr/>
          <p:nvPr/>
        </p:nvSpPr>
        <p:spPr>
          <a:xfrm>
            <a:off x="3674024" y="5068194"/>
            <a:ext cx="3336305" cy="1528832"/>
          </a:xfrm>
          <a:prstGeom prst="star6">
            <a:avLst/>
          </a:prstGeom>
          <a:solidFill>
            <a:srgbClr val="53FF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Фиалка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узамбарская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27FC72-8444-8772-7033-39368FD2ED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975" y="2030583"/>
            <a:ext cx="4122060" cy="4189635"/>
          </a:xfrm>
          <a:prstGeom prst="rect">
            <a:avLst/>
          </a:prstGeom>
        </p:spPr>
      </p:pic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88640"/>
            <a:ext cx="7772400" cy="720080"/>
          </a:xfrm>
        </p:spPr>
        <p:txBody>
          <a:bodyPr>
            <a:normAutofit/>
          </a:bodyPr>
          <a:lstStyle/>
          <a:p>
            <a:r>
              <a:rPr lang="ru-RU" b="1" dirty="0"/>
              <a:t>КОСМОБОТАНИКА</a:t>
            </a:r>
            <a:endParaRPr lang="ru-RU" dirty="0"/>
          </a:p>
        </p:txBody>
      </p:sp>
      <p:sp>
        <p:nvSpPr>
          <p:cNvPr id="9" name="AutoShape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956376" y="272324"/>
            <a:ext cx="775217" cy="636396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50</a:t>
            </a:r>
          </a:p>
        </p:txBody>
      </p:sp>
      <p:pic>
        <p:nvPicPr>
          <p:cNvPr id="12" name="Рисунок 11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504056"/>
          </a:xfrm>
          <a:prstGeom prst="rect">
            <a:avLst/>
          </a:prstGeom>
        </p:spPr>
      </p:pic>
      <p:sp>
        <p:nvSpPr>
          <p:cNvPr id="15" name="Управляющая кнопка: возврат 14">
            <a:hlinkClick r:id="rId6" action="ppaction://hlinksldjump" highlightClick="1"/>
          </p:cNvPr>
          <p:cNvSpPr/>
          <p:nvPr/>
        </p:nvSpPr>
        <p:spPr>
          <a:xfrm>
            <a:off x="7956376" y="6309320"/>
            <a:ext cx="432048" cy="360040"/>
          </a:xfrm>
          <a:prstGeom prst="actionButtonReturn">
            <a:avLst/>
          </a:prstGeom>
          <a:solidFill>
            <a:srgbClr val="74603C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CF2C3124-E70B-DE1D-ACF2-3A6BDAEE137B}"/>
              </a:ext>
            </a:extLst>
          </p:cNvPr>
          <p:cNvSpPr/>
          <p:nvPr/>
        </p:nvSpPr>
        <p:spPr>
          <a:xfrm>
            <a:off x="24036" y="877153"/>
            <a:ext cx="5112568" cy="2610873"/>
          </a:xfrm>
          <a:prstGeom prst="hexagon">
            <a:avLst/>
          </a:prstGeom>
          <a:solidFill>
            <a:srgbClr val="F1FE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водоросль-космонавт? </a:t>
            </a:r>
            <a:endParaRPr lang="ru-RU" b="1" dirty="0"/>
          </a:p>
        </p:txBody>
      </p:sp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97E49C3C-E829-B8CC-2FD7-D48B3AEEF64B}"/>
              </a:ext>
            </a:extLst>
          </p:cNvPr>
          <p:cNvSpPr/>
          <p:nvPr/>
        </p:nvSpPr>
        <p:spPr>
          <a:xfrm>
            <a:off x="0" y="4365104"/>
            <a:ext cx="3851920" cy="2160240"/>
          </a:xfrm>
          <a:prstGeom prst="pentagon">
            <a:avLst/>
          </a:prstGeom>
          <a:solidFill>
            <a:srgbClr val="53FF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Хламидомонада </a:t>
            </a:r>
          </a:p>
        </p:txBody>
      </p:sp>
      <p:sp>
        <p:nvSpPr>
          <p:cNvPr id="13" name="Пятиугольник 12">
            <a:extLst>
              <a:ext uri="{FF2B5EF4-FFF2-40B4-BE49-F238E27FC236}">
                <a16:creationId xmlns:a16="http://schemas.microsoft.com/office/drawing/2014/main" id="{1583BECA-C32D-4B7E-5F58-3E76ECD143D6}"/>
              </a:ext>
            </a:extLst>
          </p:cNvPr>
          <p:cNvSpPr/>
          <p:nvPr/>
        </p:nvSpPr>
        <p:spPr>
          <a:xfrm>
            <a:off x="3851920" y="3990180"/>
            <a:ext cx="3168352" cy="2160239"/>
          </a:xfrm>
          <a:prstGeom prst="pentagon">
            <a:avLst/>
          </a:prstGeom>
          <a:solidFill>
            <a:srgbClr val="53FF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Ламинария </a:t>
            </a:r>
          </a:p>
        </p:txBody>
      </p:sp>
      <p:sp>
        <p:nvSpPr>
          <p:cNvPr id="14" name="Пятиугольник 13">
            <a:extLst>
              <a:ext uri="{FF2B5EF4-FFF2-40B4-BE49-F238E27FC236}">
                <a16:creationId xmlns:a16="http://schemas.microsoft.com/office/drawing/2014/main" id="{41FEF781-2D7E-B6AC-41A0-195625984651}"/>
              </a:ext>
            </a:extLst>
          </p:cNvPr>
          <p:cNvSpPr/>
          <p:nvPr/>
        </p:nvSpPr>
        <p:spPr>
          <a:xfrm>
            <a:off x="5720495" y="1959070"/>
            <a:ext cx="2774218" cy="2031109"/>
          </a:xfrm>
          <a:prstGeom prst="pentagon">
            <a:avLst/>
          </a:prstGeom>
          <a:solidFill>
            <a:srgbClr val="53FF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Хлорелла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873981D-ED0E-E3F6-CA15-E9DABF525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78" y="3488026"/>
            <a:ext cx="4584409" cy="3059022"/>
          </a:xfrm>
          <a:prstGeom prst="rect">
            <a:avLst/>
          </a:prstGeom>
        </p:spPr>
      </p:pic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74203" y="5020610"/>
            <a:ext cx="2549924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 и Синичка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6829" y="3454853"/>
            <a:ext cx="2372082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и Стрелка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073" y="5020610"/>
            <a:ext cx="2372081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 и Фобос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4202" y="3429000"/>
            <a:ext cx="2549925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Уголёк и Ветерок</a:t>
            </a:r>
          </a:p>
        </p:txBody>
      </p:sp>
      <p:sp>
        <p:nvSpPr>
          <p:cNvPr id="14" name="AutoShap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0432" y="836712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pic>
        <p:nvPicPr>
          <p:cNvPr id="18" name="Рисунок 17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60432" y="6230736"/>
            <a:ext cx="482700" cy="438623"/>
          </a:xfrm>
          <a:prstGeom prst="rect">
            <a:avLst/>
          </a:prstGeom>
        </p:spPr>
      </p:pic>
      <p:sp>
        <p:nvSpPr>
          <p:cNvPr id="19" name="Управляющая кнопка: возврат 18">
            <a:hlinkClick r:id="rId5" action="ppaction://hlinksldjump" highlightClick="1"/>
          </p:cNvPr>
          <p:cNvSpPr/>
          <p:nvPr/>
        </p:nvSpPr>
        <p:spPr>
          <a:xfrm>
            <a:off x="8028384" y="6309320"/>
            <a:ext cx="432048" cy="360040"/>
          </a:xfrm>
          <a:prstGeom prst="actionButtonReturn">
            <a:avLst/>
          </a:prstGeom>
          <a:solidFill>
            <a:srgbClr val="74603C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EC5AC9-930F-5B77-D709-B28CC9AF6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15" y="1903717"/>
            <a:ext cx="3022117" cy="4405603"/>
          </a:xfrm>
          <a:prstGeom prst="rect">
            <a:avLst/>
          </a:prstGeom>
        </p:spPr>
      </p:pic>
      <p:sp>
        <p:nvSpPr>
          <p:cNvPr id="20" name="Объект 19">
            <a:extLst>
              <a:ext uri="{FF2B5EF4-FFF2-40B4-BE49-F238E27FC236}">
                <a16:creationId xmlns:a16="http://schemas.microsoft.com/office/drawing/2014/main" id="{CB71FD62-BB28-73A8-4DF1-0EAEF6F4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94" y="1418336"/>
            <a:ext cx="8765952" cy="1642458"/>
          </a:xfrm>
        </p:spPr>
        <p:txBody>
          <a:bodyPr>
            <a:normAutofit fontScale="32500" lnSpcReduction="20000"/>
          </a:bodyPr>
          <a:lstStyle/>
          <a:p>
            <a:pPr marL="0" indent="0" defTabSz="914377">
              <a:spcBef>
                <a:spcPts val="0"/>
              </a:spcBef>
              <a:buNone/>
            </a:pPr>
            <a:r>
              <a:rPr lang="ru-RU" sz="7000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клички собак, которые совершили длительный полёт в космос с 22 февраля по 16 марта 1966 года  (22дня)  на биоспутнике «космос-110». Этот полёт до сих пор остаётся рекордным по длительности для собак.   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F56A15-87BC-456A-FB0C-3D2447877DFE}"/>
              </a:ext>
            </a:extLst>
          </p:cNvPr>
          <p:cNvSpPr/>
          <p:nvPr/>
        </p:nvSpPr>
        <p:spPr>
          <a:xfrm>
            <a:off x="683568" y="188640"/>
            <a:ext cx="7344816" cy="1072686"/>
          </a:xfrm>
          <a:prstGeom prst="rect">
            <a:avLst/>
          </a:prstGeom>
          <a:solidFill>
            <a:schemeClr val="lt1">
              <a:alpha val="3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КОСМОБИОЛОГИЯ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7" y="1339752"/>
            <a:ext cx="8890097" cy="117842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800" dirty="0"/>
              <a:t>            </a:t>
            </a:r>
            <a:r>
              <a:rPr lang="ru-RU" sz="8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млекопитающее семейства кошачьих стало единственным представителем своего вида, чей полёт в космос достоверно подтверждён?</a:t>
            </a:r>
            <a:r>
              <a:rPr lang="ru-RU" sz="8600" cap="none" dirty="0"/>
              <a:t> </a:t>
            </a:r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9547" y="4653136"/>
            <a:ext cx="2484906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 Феликс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653" y="3247599"/>
            <a:ext cx="2484906" cy="549771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Фелисетт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560" y="4653136"/>
            <a:ext cx="2453999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Манул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3234452"/>
            <a:ext cx="2484906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Рысь Наталья</a:t>
            </a:r>
          </a:p>
        </p:txBody>
      </p:sp>
      <p:sp>
        <p:nvSpPr>
          <p:cNvPr id="14" name="AutoShap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0432" y="836712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20</a:t>
            </a: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60432" y="6230736"/>
            <a:ext cx="482700" cy="438623"/>
          </a:xfrm>
          <a:prstGeom prst="rect">
            <a:avLst/>
          </a:prstGeom>
        </p:spPr>
      </p:pic>
      <p:sp>
        <p:nvSpPr>
          <p:cNvPr id="19" name="Управляющая кнопка: возврат 18">
            <a:hlinkClick r:id="rId5" action="ppaction://hlinksldjump" highlightClick="1"/>
          </p:cNvPr>
          <p:cNvSpPr/>
          <p:nvPr/>
        </p:nvSpPr>
        <p:spPr>
          <a:xfrm>
            <a:off x="8028384" y="6309320"/>
            <a:ext cx="432048" cy="360040"/>
          </a:xfrm>
          <a:prstGeom prst="actionButtonReturn">
            <a:avLst/>
          </a:prstGeom>
          <a:solidFill>
            <a:srgbClr val="74603C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ACE90E-34F9-71BA-A490-31ADE6E10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889" y="2567058"/>
            <a:ext cx="3065835" cy="389053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179FC4-9107-22A9-B4D5-FAF4C75F5D7F}"/>
              </a:ext>
            </a:extLst>
          </p:cNvPr>
          <p:cNvSpPr/>
          <p:nvPr/>
        </p:nvSpPr>
        <p:spPr>
          <a:xfrm>
            <a:off x="683568" y="188640"/>
            <a:ext cx="7344816" cy="1072686"/>
          </a:xfrm>
          <a:prstGeom prst="rect">
            <a:avLst/>
          </a:prstGeom>
          <a:solidFill>
            <a:schemeClr val="lt1">
              <a:alpha val="3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КОСМОБИОЛОГИЯ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101" y="1706014"/>
            <a:ext cx="683126" cy="704732"/>
          </a:xfrm>
          <a:prstGeom prst="bevel">
            <a:avLst>
              <a:gd name="adj" fmla="val 7727"/>
            </a:avLst>
          </a:prstGeom>
          <a:gradFill>
            <a:gsLst>
              <a:gs pos="15000">
                <a:schemeClr val="accent4">
                  <a:lumMod val="40000"/>
                  <a:lumOff val="60000"/>
                </a:schemeClr>
              </a:gs>
              <a:gs pos="63000">
                <a:srgbClr val="FF0000"/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796135" y="1706013"/>
            <a:ext cx="646557" cy="704733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rgbClr val="FF0000"/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516788" y="1706014"/>
            <a:ext cx="646554" cy="704732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rgbClr val="FF0000"/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36868" y="1715329"/>
            <a:ext cx="646554" cy="704732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rgbClr val="FF0000"/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956376" y="1715329"/>
            <a:ext cx="646554" cy="704732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rgbClr val="FF0000"/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AutoShape 5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03100" y="2509413"/>
            <a:ext cx="683126" cy="676905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5000">
                <a:srgbClr val="53FFA1"/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796135" y="2509413"/>
            <a:ext cx="646557" cy="676905"/>
          </a:xfrm>
          <a:prstGeom prst="bevel">
            <a:avLst>
              <a:gd name="adj" fmla="val 7727"/>
            </a:avLst>
          </a:prstGeom>
          <a:gradFill>
            <a:gsLst>
              <a:gs pos="59765">
                <a:srgbClr val="88F9BC"/>
              </a:gs>
              <a:gs pos="35000">
                <a:srgbClr val="53FFA1"/>
              </a:gs>
              <a:gs pos="87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516788" y="2509413"/>
            <a:ext cx="646556" cy="676905"/>
          </a:xfrm>
          <a:prstGeom prst="bevel">
            <a:avLst>
              <a:gd name="adj" fmla="val 7727"/>
            </a:avLst>
          </a:prstGeom>
          <a:gradFill>
            <a:gsLst>
              <a:gs pos="53655">
                <a:srgbClr val="7BFAB6"/>
              </a:gs>
              <a:gs pos="94000">
                <a:srgbClr val="53FFA1"/>
              </a:gs>
              <a:gs pos="83000">
                <a:schemeClr val="accent3">
                  <a:lumMod val="40000"/>
                  <a:lumOff val="60000"/>
                </a:schemeClr>
              </a:gs>
              <a:gs pos="89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36868" y="2509413"/>
            <a:ext cx="646556" cy="661613"/>
          </a:xfrm>
          <a:prstGeom prst="bevel">
            <a:avLst>
              <a:gd name="adj" fmla="val 7727"/>
            </a:avLst>
          </a:prstGeom>
          <a:gradFill>
            <a:gsLst>
              <a:gs pos="43000">
                <a:srgbClr val="53FFA1"/>
              </a:gs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56376" y="2517143"/>
            <a:ext cx="646556" cy="632535"/>
          </a:xfrm>
          <a:prstGeom prst="bevel">
            <a:avLst>
              <a:gd name="adj" fmla="val 7727"/>
            </a:avLst>
          </a:prstGeom>
          <a:gradFill>
            <a:gsLst>
              <a:gs pos="69000">
                <a:srgbClr val="53FFA1"/>
              </a:gs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003100" y="3284983"/>
            <a:ext cx="683126" cy="633731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81DEFF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AutoShape 59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96135" y="3284984"/>
            <a:ext cx="646555" cy="63373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81DEFF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AutoShape 6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16787" y="3284984"/>
            <a:ext cx="646555" cy="63373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81DEFF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AutoShape 6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36868" y="3284984"/>
            <a:ext cx="646554" cy="60960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81DEFF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AutoShape 62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956376" y="3284983"/>
            <a:ext cx="646554" cy="632535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81DEFF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AutoShap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998606" y="4006023"/>
            <a:ext cx="683126" cy="675944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8000">
                <a:srgbClr val="F1FE4A"/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AutoShape 7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96134" y="4006023"/>
            <a:ext cx="646555" cy="675944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4000">
                <a:srgbClr val="F1FE4A"/>
              </a:gs>
              <a:gs pos="16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AutoShape 7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16787" y="4006023"/>
            <a:ext cx="646555" cy="675944"/>
          </a:xfrm>
          <a:prstGeom prst="bevel">
            <a:avLst>
              <a:gd name="adj" fmla="val 7727"/>
            </a:avLst>
          </a:prstGeom>
          <a:gradFill>
            <a:gsLst>
              <a:gs pos="100000">
                <a:schemeClr val="accent6">
                  <a:lumMod val="40000"/>
                  <a:lumOff val="60000"/>
                </a:schemeClr>
              </a:gs>
              <a:gs pos="95000">
                <a:schemeClr val="accent6">
                  <a:lumMod val="20000"/>
                  <a:lumOff val="80000"/>
                </a:schemeClr>
              </a:gs>
              <a:gs pos="100000">
                <a:srgbClr val="EDD9F6"/>
              </a:gs>
              <a:gs pos="56000">
                <a:srgbClr val="F1FE4A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AutoShape 7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36868" y="4020601"/>
            <a:ext cx="646554" cy="661366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96000">
                <a:schemeClr val="accent6">
                  <a:lumMod val="20000"/>
                  <a:lumOff val="80000"/>
                </a:schemeClr>
              </a:gs>
              <a:gs pos="40000">
                <a:srgbClr val="F1FE4A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AutoShape 7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956376" y="4030493"/>
            <a:ext cx="646554" cy="651474"/>
          </a:xfrm>
          <a:prstGeom prst="bevel">
            <a:avLst>
              <a:gd name="adj" fmla="val 488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2000">
                <a:srgbClr val="F1FE4A"/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AutoShape 47"/>
          <p:cNvSpPr>
            <a:spLocks noChangeArrowheads="1"/>
          </p:cNvSpPr>
          <p:nvPr/>
        </p:nvSpPr>
        <p:spPr bwMode="auto">
          <a:xfrm>
            <a:off x="1007988" y="1706014"/>
            <a:ext cx="3421137" cy="714047"/>
          </a:xfrm>
          <a:prstGeom prst="bevel">
            <a:avLst>
              <a:gd name="adj" fmla="val 7727"/>
            </a:avLst>
          </a:prstGeom>
          <a:gradFill>
            <a:gsLst>
              <a:gs pos="100000">
                <a:srgbClr val="FF0000"/>
              </a:gs>
              <a:gs pos="17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Ребус</a:t>
            </a:r>
          </a:p>
        </p:txBody>
      </p:sp>
      <p:sp>
        <p:nvSpPr>
          <p:cNvPr id="31" name="AutoShape 68"/>
          <p:cNvSpPr>
            <a:spLocks noChangeArrowheads="1"/>
          </p:cNvSpPr>
          <p:nvPr/>
        </p:nvSpPr>
        <p:spPr bwMode="auto">
          <a:xfrm>
            <a:off x="1007987" y="4005063"/>
            <a:ext cx="3419996" cy="676904"/>
          </a:xfrm>
          <a:prstGeom prst="bevel">
            <a:avLst>
              <a:gd name="adj" fmla="val 7727"/>
            </a:avLst>
          </a:prstGeom>
          <a:gradFill>
            <a:gsLst>
              <a:gs pos="93000">
                <a:srgbClr val="F1FE4A"/>
              </a:gs>
              <a:gs pos="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КОСМОЗООЛОГИЯ</a:t>
            </a:r>
          </a:p>
        </p:txBody>
      </p:sp>
      <p:sp>
        <p:nvSpPr>
          <p:cNvPr id="33" name="AutoShape 47"/>
          <p:cNvSpPr>
            <a:spLocks noChangeArrowheads="1"/>
          </p:cNvSpPr>
          <p:nvPr/>
        </p:nvSpPr>
        <p:spPr bwMode="auto">
          <a:xfrm>
            <a:off x="1007987" y="2509415"/>
            <a:ext cx="3419996" cy="661612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2000">
                <a:srgbClr val="53FFA1"/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Правда ли, что…</a:t>
            </a:r>
          </a:p>
        </p:txBody>
      </p:sp>
      <p:sp>
        <p:nvSpPr>
          <p:cNvPr id="34" name="AutoShape 47"/>
          <p:cNvSpPr>
            <a:spLocks noChangeArrowheads="1"/>
          </p:cNvSpPr>
          <p:nvPr/>
        </p:nvSpPr>
        <p:spPr bwMode="auto">
          <a:xfrm>
            <a:off x="1007987" y="3241810"/>
            <a:ext cx="3419996" cy="676905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58000">
                <a:srgbClr val="81DEFF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cap="all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космоботаника</a:t>
            </a:r>
            <a:endParaRPr lang="ru-RU" sz="2000" b="1" cap="all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80312" y="6165304"/>
            <a:ext cx="151216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noaction"/>
              </a:rPr>
              <a:t>выход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Управляющая кнопка: звук 1">
            <a:hlinkClick r:id="" action="ppaction://hlinkshowjump?jump=nextslide" highlightClick="1">
              <a:snd r:embed="rId25" name="suction.wav"/>
            </a:hlinkClick>
            <a:extLst>
              <a:ext uri="{FF2B5EF4-FFF2-40B4-BE49-F238E27FC236}">
                <a16:creationId xmlns:a16="http://schemas.microsoft.com/office/drawing/2014/main" id="{F34D61F5-7949-86CA-D1FA-D7A9116A537E}"/>
              </a:ext>
            </a:extLst>
          </p:cNvPr>
          <p:cNvSpPr/>
          <p:nvPr/>
        </p:nvSpPr>
        <p:spPr>
          <a:xfrm>
            <a:off x="7524328" y="5373216"/>
            <a:ext cx="976610" cy="584775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svoya_igra-30-sec">
            <a:hlinkClick r:id="" action="ppaction://media"/>
            <a:extLst>
              <a:ext uri="{FF2B5EF4-FFF2-40B4-BE49-F238E27FC236}">
                <a16:creationId xmlns:a16="http://schemas.microsoft.com/office/drawing/2014/main" id="{004F55DC-F72A-E5F3-2C23-99108172F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39982" y="536080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" accel="100000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2210" y="1755057"/>
            <a:ext cx="9145016" cy="12241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     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 3 ноября 1957 года стало первым живым существом, выведенным на </a:t>
            </a:r>
            <a:r>
              <a:rPr lang="ru-RU" sz="2800" cap="none">
                <a:latin typeface="Times New Roman" panose="02020603050405020304" pitchFamily="18" charset="0"/>
                <a:cs typeface="Times New Roman" panose="02020603050405020304" pitchFamily="18" charset="0"/>
              </a:rPr>
              <a:t>орбиту Земли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55510" y="5320268"/>
            <a:ext cx="2912634" cy="685825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Шимпанзе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Энос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707436"/>
            <a:ext cx="2376264" cy="717912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>Крыса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>Гектор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282723"/>
            <a:ext cx="2271942" cy="729609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Лайка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55510" y="3739523"/>
            <a:ext cx="2912634" cy="685825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Макака-резус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Эйбл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AutoShap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0432" y="836712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30</a:t>
            </a:r>
          </a:p>
        </p:txBody>
      </p:sp>
      <p:pic>
        <p:nvPicPr>
          <p:cNvPr id="18" name="Рисунок 17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60432" y="6230736"/>
            <a:ext cx="482700" cy="438623"/>
          </a:xfrm>
          <a:prstGeom prst="rect">
            <a:avLst/>
          </a:prstGeom>
        </p:spPr>
      </p:pic>
      <p:sp>
        <p:nvSpPr>
          <p:cNvPr id="19" name="Управляющая кнопка: возврат 18">
            <a:hlinkClick r:id="rId5" action="ppaction://hlinksldjump" highlightClick="1"/>
          </p:cNvPr>
          <p:cNvSpPr/>
          <p:nvPr/>
        </p:nvSpPr>
        <p:spPr>
          <a:xfrm>
            <a:off x="8028384" y="6309320"/>
            <a:ext cx="432048" cy="360040"/>
          </a:xfrm>
          <a:prstGeom prst="actionButtonReturn">
            <a:avLst/>
          </a:prstGeom>
          <a:solidFill>
            <a:srgbClr val="74603C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472D13-0868-47F5-6D31-A8E366B9A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5071" y="2327346"/>
            <a:ext cx="2592288" cy="45164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6BBBB6-544C-D12D-44FC-B8AE66ED4754}"/>
              </a:ext>
            </a:extLst>
          </p:cNvPr>
          <p:cNvSpPr/>
          <p:nvPr/>
        </p:nvSpPr>
        <p:spPr>
          <a:xfrm>
            <a:off x="683568" y="188640"/>
            <a:ext cx="7344816" cy="1072686"/>
          </a:xfrm>
          <a:prstGeom prst="rect">
            <a:avLst/>
          </a:prstGeom>
          <a:solidFill>
            <a:schemeClr val="lt1">
              <a:alpha val="3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КОСМОБИОЛОГИЯ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8" y="1399804"/>
            <a:ext cx="8158680" cy="194421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/>
              <a:t>   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2007 году был проведён эксперимент с беспозвоночным живым организмом, который выжил в открытом космосе с помощью естественной защиты. А какой живой организм это был?</a:t>
            </a:r>
          </a:p>
          <a:p>
            <a:pPr algn="just">
              <a:buNone/>
            </a:pPr>
            <a:endParaRPr lang="ru-RU" sz="2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96787" y="5013176"/>
            <a:ext cx="2196244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148" y="3514972"/>
            <a:ext cx="2168264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Тихоходка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1882" y="5013176"/>
            <a:ext cx="2160798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Блоха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5587" y="3552198"/>
            <a:ext cx="2196244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Мучной червь</a:t>
            </a:r>
          </a:p>
        </p:txBody>
      </p:sp>
      <p:sp>
        <p:nvSpPr>
          <p:cNvPr id="14" name="AutoShap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0432" y="836712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40</a:t>
            </a:r>
          </a:p>
        </p:txBody>
      </p:sp>
      <p:pic>
        <p:nvPicPr>
          <p:cNvPr id="18" name="Рисунок 17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60432" y="6230736"/>
            <a:ext cx="482700" cy="438623"/>
          </a:xfrm>
          <a:prstGeom prst="rect">
            <a:avLst/>
          </a:prstGeom>
        </p:spPr>
      </p:pic>
      <p:sp>
        <p:nvSpPr>
          <p:cNvPr id="19" name="Управляющая кнопка: возврат 18">
            <a:hlinkClick r:id="rId5" action="ppaction://hlinksldjump" highlightClick="1"/>
          </p:cNvPr>
          <p:cNvSpPr/>
          <p:nvPr/>
        </p:nvSpPr>
        <p:spPr>
          <a:xfrm>
            <a:off x="8028384" y="6309320"/>
            <a:ext cx="432048" cy="360040"/>
          </a:xfrm>
          <a:prstGeom prst="actionButtonReturn">
            <a:avLst/>
          </a:prstGeom>
          <a:solidFill>
            <a:srgbClr val="74603C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03ABED-BA41-F72F-C89E-F5C65E379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610" y="2696586"/>
            <a:ext cx="2753222" cy="38217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16B43A-8572-D690-F628-DEE21B6DBF49}"/>
              </a:ext>
            </a:extLst>
          </p:cNvPr>
          <p:cNvSpPr/>
          <p:nvPr/>
        </p:nvSpPr>
        <p:spPr>
          <a:xfrm>
            <a:off x="683568" y="188640"/>
            <a:ext cx="7344816" cy="1072686"/>
          </a:xfrm>
          <a:prstGeom prst="rect">
            <a:avLst/>
          </a:prstGeom>
          <a:solidFill>
            <a:schemeClr val="lt1">
              <a:alpha val="3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КОСМОБИОЛОГИЯ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836152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/>
              <a:t>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72859" y="4880570"/>
            <a:ext cx="2160240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7097" y="3539484"/>
            <a:ext cx="1850647" cy="534236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 Slab" pitchFamily="2" charset="0"/>
                <a:cs typeface="Times New Roman" panose="02020603050405020304" pitchFamily="18" charset="0"/>
              </a:rPr>
              <a:t>Осы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200" y="4869160"/>
            <a:ext cx="1906544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Дрозофилы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9482" y="3539484"/>
            <a:ext cx="2160240" cy="576064"/>
          </a:xfrm>
          <a:prstGeom prst="roundRect">
            <a:avLst/>
          </a:prstGeom>
          <a:solidFill>
            <a:srgbClr val="0070C0"/>
          </a:soli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Жуки-короеды</a:t>
            </a:r>
          </a:p>
        </p:txBody>
      </p:sp>
      <p:sp>
        <p:nvSpPr>
          <p:cNvPr id="14" name="AutoShape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0432" y="836712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50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8028384" y="6230736"/>
            <a:ext cx="914748" cy="438624"/>
            <a:chOff x="8028384" y="6230736"/>
            <a:chExt cx="914748" cy="438624"/>
          </a:xfrm>
        </p:grpSpPr>
        <p:pic>
          <p:nvPicPr>
            <p:cNvPr id="19" name="Рисунок 18" descr="дом-6.pn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460432" y="6230736"/>
              <a:ext cx="482700" cy="438623"/>
            </a:xfrm>
            <a:prstGeom prst="rect">
              <a:avLst/>
            </a:prstGeom>
          </p:spPr>
        </p:pic>
        <p:sp>
          <p:nvSpPr>
            <p:cNvPr id="20" name="Управляющая кнопка: возврат 19">
              <a:hlinkClick r:id="rId5" action="ppaction://hlinksldjump" highlightClick="1"/>
            </p:cNvPr>
            <p:cNvSpPr/>
            <p:nvPr/>
          </p:nvSpPr>
          <p:spPr>
            <a:xfrm>
              <a:off x="8028384" y="6309320"/>
              <a:ext cx="432048" cy="360040"/>
            </a:xfrm>
            <a:prstGeom prst="actionButtonReturn">
              <a:avLst/>
            </a:prstGeom>
            <a:solidFill>
              <a:srgbClr val="74603C">
                <a:alpha val="6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33ABE3-8A3E-3A44-864F-41A004000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553" y="3381766"/>
            <a:ext cx="2570815" cy="33026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F22B5A-B930-C856-0FB6-4D42BD1AD8E7}"/>
              </a:ext>
            </a:extLst>
          </p:cNvPr>
          <p:cNvSpPr txBox="1"/>
          <p:nvPr/>
        </p:nvSpPr>
        <p:spPr>
          <a:xfrm>
            <a:off x="180454" y="1132556"/>
            <a:ext cx="80665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эти насекомые 20 февраля 1947 года стали самыми первыми живыми существами, покинувшими нашу планету. Их запустили на высоту 109 километров для изучения воздействия солнечной радиации на живые организмы.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61F489-F765-42B7-D1CA-E56DF7C6F7B1}"/>
              </a:ext>
            </a:extLst>
          </p:cNvPr>
          <p:cNvSpPr/>
          <p:nvPr/>
        </p:nvSpPr>
        <p:spPr>
          <a:xfrm>
            <a:off x="683568" y="188640"/>
            <a:ext cx="7344816" cy="1072686"/>
          </a:xfrm>
          <a:prstGeom prst="rect">
            <a:avLst/>
          </a:prstGeom>
          <a:solidFill>
            <a:schemeClr val="lt1">
              <a:alpha val="3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КОСМОБИОЛОГИЯ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CE649-278F-6F9D-62AC-DC230F73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700808"/>
            <a:ext cx="6554867" cy="1524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Bahnschrift Light SemiCondensed" panose="020B0502040204020203" pitchFamily="34" charset="0"/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3435441501"/>
      </p:ext>
    </p:extLst>
  </p:cSld>
  <p:clrMapOvr>
    <a:masterClrMapping/>
  </p:clrMapOvr>
  <p:transition spd="med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3738203" y="4266699"/>
            <a:ext cx="3888432" cy="1224136"/>
          </a:xfrm>
          <a:prstGeom prst="cloudCallout">
            <a:avLst>
              <a:gd name="adj1" fmla="val -92326"/>
              <a:gd name="adj2" fmla="val 55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405" y="25397"/>
            <a:ext cx="6554867" cy="739307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</a:p>
        </p:txBody>
      </p:sp>
      <p:pic>
        <p:nvPicPr>
          <p:cNvPr id="4" name="Picture 6" descr="http://xn--80aaiflkn.su/wp-content/uploads/2014/12/%D0%A0%D0%B5%D0%B1%D1%83%D1%81-%D0%93%D0%BB%D0%B0%D0%B2%D0%BD%D0%B0%D1%8F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05064"/>
            <a:ext cx="2381250" cy="2381250"/>
          </a:xfrm>
          <a:prstGeom prst="rect">
            <a:avLst/>
          </a:prstGeom>
          <a:noFill/>
        </p:spPr>
      </p:pic>
      <p:sp>
        <p:nvSpPr>
          <p:cNvPr id="8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416" y="764704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46531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НЕВЕСОМОСТЬ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48307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7DC1CDA-122E-9648-F796-F948DBE5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993" y="1981623"/>
            <a:ext cx="7431658" cy="18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782287-FAB9-68EB-7248-318AE5546B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" y="3961899"/>
            <a:ext cx="2651513" cy="28863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687EF8-45BB-BBB8-271B-4944A9BD1E17}"/>
              </a:ext>
            </a:extLst>
          </p:cNvPr>
          <p:cNvSpPr/>
          <p:nvPr/>
        </p:nvSpPr>
        <p:spPr>
          <a:xfrm>
            <a:off x="1043608" y="764704"/>
            <a:ext cx="6583027" cy="90743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Пассажиры ракеты – белые крысы. Животные в поле зрения кинокамеры. Они не привязаны и кружатся в кабине. Почему это происходит?</a:t>
            </a:r>
          </a:p>
        </p:txBody>
      </p:sp>
    </p:spTree>
  </p:cSld>
  <p:clrMapOvr>
    <a:masterClrMapping/>
  </p:clrMapOvr>
  <p:transition spd="med" advTm="32522">
    <p:cover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3419872" y="5123665"/>
            <a:ext cx="3528392" cy="1524710"/>
          </a:xfrm>
          <a:prstGeom prst="cloudCallout">
            <a:avLst>
              <a:gd name="adj1" fmla="val -92326"/>
              <a:gd name="adj2" fmla="val 55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155" y="-6301"/>
            <a:ext cx="6554867" cy="6096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</a:p>
        </p:txBody>
      </p:sp>
      <p:pic>
        <p:nvPicPr>
          <p:cNvPr id="4" name="Picture 6" descr="http://xn--80aaiflkn.su/wp-content/uploads/2014/12/%D0%A0%D0%B5%D0%B1%D1%83%D1%81-%D0%93%D0%BB%D0%B0%D0%B2%D0%BD%D0%B0%D1%8F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05064"/>
            <a:ext cx="2381250" cy="2381250"/>
          </a:xfrm>
          <a:prstGeom prst="rect">
            <a:avLst/>
          </a:prstGeom>
          <a:noFill/>
        </p:spPr>
      </p:pic>
      <p:sp>
        <p:nvSpPr>
          <p:cNvPr id="8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416" y="764704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5358" y="557122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</a:t>
            </a:r>
          </a:p>
        </p:txBody>
      </p:sp>
      <p:sp>
        <p:nvSpPr>
          <p:cNvPr id="1028" name="AutoShape 4" descr="https://encrypted-tbn3.gstatic.com/images?q=tbn:ANd9GcRRHxVQCeeMXirtbh-H4oX9ItUFyN79F1CmpWea4JnYg6Mabtz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48307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1B41C32-7315-554D-6999-94F2DFCC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93" y="1345765"/>
            <a:ext cx="3723645" cy="37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9B2EFB-7249-BA75-7B42-53613467D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" y="4005064"/>
            <a:ext cx="2650770" cy="288550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44355D-5E15-808E-0555-9F081FD1AFB8}"/>
              </a:ext>
            </a:extLst>
          </p:cNvPr>
          <p:cNvSpPr/>
          <p:nvPr/>
        </p:nvSpPr>
        <p:spPr>
          <a:xfrm>
            <a:off x="1691680" y="603299"/>
            <a:ext cx="4968552" cy="742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Растение, которое побывало в космосе.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3494534" y="4739952"/>
            <a:ext cx="3597746" cy="1425352"/>
          </a:xfrm>
          <a:prstGeom prst="cloudCallout">
            <a:avLst>
              <a:gd name="adj1" fmla="val -92326"/>
              <a:gd name="adj2" fmla="val 55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66" y="45859"/>
            <a:ext cx="6554867" cy="659904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</a:p>
        </p:txBody>
      </p:sp>
      <p:pic>
        <p:nvPicPr>
          <p:cNvPr id="4" name="Picture 6" descr="http://xn--80aaiflkn.su/wp-content/uploads/2014/12/%D0%A0%D0%B5%D0%B1%D1%83%D1%81-%D0%93%D0%BB%D0%B0%D0%B2%D0%BD%D0%B0%D1%8F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05064"/>
            <a:ext cx="2381250" cy="2381250"/>
          </a:xfrm>
          <a:prstGeom prst="rect">
            <a:avLst/>
          </a:prstGeom>
          <a:noFill/>
        </p:spPr>
      </p:pic>
      <p:sp>
        <p:nvSpPr>
          <p:cNvPr id="7" name="AutoShape 5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416" y="764704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3114" y="518186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48307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E7A1454-22DA-A492-523E-43BC2467A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58" y="2024846"/>
            <a:ext cx="5494857" cy="24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F57C5C-1B7B-56F8-490D-FEE4B6E5C4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" y="3970476"/>
            <a:ext cx="2672929" cy="29096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17FF6F-7237-8158-7316-7C1C82200761}"/>
              </a:ext>
            </a:extLst>
          </p:cNvPr>
          <p:cNvSpPr/>
          <p:nvPr/>
        </p:nvSpPr>
        <p:spPr>
          <a:xfrm>
            <a:off x="1187624" y="896380"/>
            <a:ext cx="6522192" cy="908091"/>
          </a:xfrm>
          <a:prstGeom prst="rect">
            <a:avLst/>
          </a:prstGeom>
          <a:solidFill>
            <a:schemeClr val="lt1">
              <a:alpha val="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1963 году французы отправили в космос животное. Назовите его.</a:t>
            </a:r>
          </a:p>
        </p:txBody>
      </p:sp>
    </p:spTree>
  </p:cSld>
  <p:clrMapOvr>
    <a:masterClrMapping/>
  </p:clrMapOvr>
  <p:transition spd="med" advTm="32522">
    <p:cover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3690635" y="4180731"/>
            <a:ext cx="3844150" cy="1512162"/>
          </a:xfrm>
          <a:prstGeom prst="cloudCallout">
            <a:avLst>
              <a:gd name="adj1" fmla="val -92326"/>
              <a:gd name="adj2" fmla="val 55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137" y="-3406"/>
            <a:ext cx="6554867" cy="79326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</a:p>
        </p:txBody>
      </p:sp>
      <p:pic>
        <p:nvPicPr>
          <p:cNvPr id="4" name="Picture 6" descr="http://xn--80aaiflkn.su/wp-content/uploads/2014/12/%D0%A0%D0%B5%D0%B1%D1%83%D1%81-%D0%93%D0%BB%D0%B0%D0%B2%D0%BD%D0%B0%D1%8F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05064"/>
            <a:ext cx="2381250" cy="2381250"/>
          </a:xfrm>
          <a:prstGeom prst="rect">
            <a:avLst/>
          </a:prstGeom>
          <a:noFill/>
        </p:spPr>
      </p:pic>
      <p:sp>
        <p:nvSpPr>
          <p:cNvPr id="7" name="AutoShape 5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416" y="764704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2054" y="469777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ОБЕЗЬЯНА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4830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C122C4-25C1-CF2E-1AF3-1E1C8D9DA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75" y="1575450"/>
            <a:ext cx="5926360" cy="21008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D32EADF-FE06-7C8D-F136-C0EB0771F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837"/>
            <a:ext cx="2942829" cy="32034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A34EA-CBC4-32A4-B9A7-ABE6E7FBFC52}"/>
              </a:ext>
            </a:extLst>
          </p:cNvPr>
          <p:cNvSpPr/>
          <p:nvPr/>
        </p:nvSpPr>
        <p:spPr>
          <a:xfrm>
            <a:off x="2209875" y="789862"/>
            <a:ext cx="5715129" cy="72217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посылали в космос американцы?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3491880" y="4509120"/>
            <a:ext cx="3744416" cy="1440160"/>
          </a:xfrm>
          <a:prstGeom prst="cloudCallout">
            <a:avLst>
              <a:gd name="adj1" fmla="val -92326"/>
              <a:gd name="adj2" fmla="val 55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137" y="0"/>
            <a:ext cx="6554867" cy="75062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</a:t>
            </a:r>
          </a:p>
        </p:txBody>
      </p:sp>
      <p:pic>
        <p:nvPicPr>
          <p:cNvPr id="4" name="Picture 6" descr="http://xn--80aaiflkn.su/wp-content/uploads/2014/12/%D0%A0%D0%B5%D0%B1%D1%83%D1%81-%D0%93%D0%BB%D0%B0%D0%B2%D0%BD%D0%B0%D1%8F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05064"/>
            <a:ext cx="2381250" cy="2381250"/>
          </a:xfrm>
          <a:prstGeom prst="rect">
            <a:avLst/>
          </a:prstGeom>
          <a:noFill/>
        </p:spPr>
      </p:pic>
      <p:sp>
        <p:nvSpPr>
          <p:cNvPr id="7" name="AutoShape 5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416" y="764704"/>
            <a:ext cx="503114" cy="503040"/>
          </a:xfrm>
          <a:prstGeom prst="bevel">
            <a:avLst>
              <a:gd name="adj" fmla="val 7727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5936" y="486916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ТАРАКАНЫ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4830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04C7B5-4C4C-7D78-90A7-A5E2B95BED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24" y="2151777"/>
            <a:ext cx="5417368" cy="22899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759A1A-7586-9C16-D341-2CD1E122A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8" y="4005064"/>
            <a:ext cx="2620852" cy="28529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5F2CBD8-B426-04B4-9948-73D8AF6B86BC}"/>
              </a:ext>
            </a:extLst>
          </p:cNvPr>
          <p:cNvSpPr/>
          <p:nvPr/>
        </p:nvSpPr>
        <p:spPr>
          <a:xfrm>
            <a:off x="899592" y="750622"/>
            <a:ext cx="7025412" cy="107877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животных отправили в космос, чтобы проверить выживаемость молодых и старых особей в условиях невесомости и длительных полётах.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705" y="91643"/>
            <a:ext cx="8534400" cy="792088"/>
          </a:xfrm>
        </p:spPr>
        <p:txBody>
          <a:bodyPr>
            <a:normAutofit fontScale="90000"/>
          </a:bodyPr>
          <a:lstStyle/>
          <a:p>
            <a:pPr lvl="0"/>
            <a:br>
              <a:rPr lang="ru-RU" sz="2800" b="1" cap="all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Правда ли, что…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86527A8-CABC-B0AE-4CC4-A14F7E8112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собаками в космосе были не Белка и Стрелка.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time-00-00.ru/wp-content/uploads/2014/05/vopros-zoloto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908720"/>
            <a:ext cx="704850" cy="781051"/>
          </a:xfrm>
          <a:prstGeom prst="rect">
            <a:avLst/>
          </a:prstGeom>
          <a:noFill/>
        </p:spPr>
      </p:pic>
      <p:pic>
        <p:nvPicPr>
          <p:cNvPr id="8" name="Рисунок 7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237313"/>
            <a:ext cx="554708" cy="432048"/>
          </a:xfrm>
          <a:prstGeom prst="rect">
            <a:avLst/>
          </a:prstGeom>
        </p:spPr>
      </p:pic>
      <p:sp>
        <p:nvSpPr>
          <p:cNvPr id="9" name="AutoShape 5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424" y="83671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15617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b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07605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360040" cy="360040"/>
          </a:xfrm>
          <a:prstGeom prst="actionButtonForwardNext">
            <a:avLst/>
          </a:prstGeom>
          <a:solidFill>
            <a:srgbClr val="A88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4603C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A5B47B-61BE-A193-CEF3-961595A1F4DD}"/>
              </a:ext>
            </a:extLst>
          </p:cNvPr>
          <p:cNvSpPr/>
          <p:nvPr/>
        </p:nvSpPr>
        <p:spPr>
          <a:xfrm>
            <a:off x="4772905" y="2271353"/>
            <a:ext cx="3867076" cy="3200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0" i="0" dirty="0">
                <a:solidFill>
                  <a:srgbClr val="0909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собаками в космосе были не Белка и Стрелка. В июле 1951 года </a:t>
            </a:r>
            <a:r>
              <a:rPr lang="ru-RU" b="0" i="0" dirty="0" err="1">
                <a:solidFill>
                  <a:srgbClr val="0909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Дезик</a:t>
            </a:r>
            <a:r>
              <a:rPr lang="ru-RU" b="0" i="0" dirty="0">
                <a:solidFill>
                  <a:srgbClr val="0909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Цыган взлетели на 100 км от Земли, и благополучно вернулись, не достигнув орбиты. А Белка и Стрелка спустя три года вышли на орбиту, 17 раз облетели Землю и тоже успешно приземлились.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>
            <a:normAutofit/>
          </a:bodyPr>
          <a:lstStyle/>
          <a:p>
            <a:r>
              <a:rPr lang="ru-RU" sz="2800" b="1" cap="all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Правда ли, что…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от ботинка на поверхности Луны остается там навсегда.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554708" cy="483071"/>
          </a:xfrm>
          <a:prstGeom prst="rect">
            <a:avLst/>
          </a:prstGeom>
        </p:spPr>
      </p:pic>
      <p:sp>
        <p:nvSpPr>
          <p:cNvPr id="10" name="AutoShape 5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8424" y="83671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20</a:t>
            </a:r>
          </a:p>
        </p:txBody>
      </p:sp>
      <p:pic>
        <p:nvPicPr>
          <p:cNvPr id="11" name="Picture 6" descr="http://time-00-00.ru/wp-content/uploads/2014/05/vopros-zoloto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11960" y="908720"/>
            <a:ext cx="704850" cy="781051"/>
          </a:xfrm>
          <a:prstGeom prst="rect">
            <a:avLst/>
          </a:prstGeom>
          <a:noFill/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615617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b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76056" y="1556792"/>
            <a:ext cx="864096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28384" y="6309320"/>
            <a:ext cx="360040" cy="360040"/>
          </a:xfrm>
          <a:prstGeom prst="actionButtonForwardNext">
            <a:avLst/>
          </a:prstGeom>
          <a:solidFill>
            <a:srgbClr val="A88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4603C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3600AD-BCD8-8BBD-0ED7-3DC50D503FDD}"/>
              </a:ext>
            </a:extLst>
          </p:cNvPr>
          <p:cNvSpPr/>
          <p:nvPr/>
        </p:nvSpPr>
        <p:spPr>
          <a:xfrm>
            <a:off x="4916810" y="2996952"/>
            <a:ext cx="3919342" cy="3056376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b="0" i="0" dirty="0">
                <a:solidFill>
                  <a:srgbClr val="09090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 от ботинка на поверхности Луны остается там навсегда. На Луне нет атмосферы, a значит нет никаких погодных условий. След не заметёт ветром и не смоет дождём.</a:t>
            </a:r>
          </a:p>
        </p:txBody>
      </p:sp>
    </p:spTree>
  </p:cSld>
  <p:clrMapOvr>
    <a:masterClrMapping/>
  </p:clrMapOvr>
  <p:transition spd="med" advTm="3252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14f5a1552a4396d254e31bdcfcb3ddce971d893"/>
</p:tagLst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</TotalTime>
  <Words>702</Words>
  <Application>Microsoft Office PowerPoint</Application>
  <PresentationFormat>Экран (4:3)</PresentationFormat>
  <Paragraphs>169</Paragraphs>
  <Slides>23</Slides>
  <Notes>21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Batang</vt:lpstr>
      <vt:lpstr>Arial</vt:lpstr>
      <vt:lpstr>Bahnschrift Light SemiCondensed</vt:lpstr>
      <vt:lpstr>Calibri</vt:lpstr>
      <vt:lpstr>Times New Roman</vt:lpstr>
      <vt:lpstr>Tw Cen MT</vt:lpstr>
      <vt:lpstr>Капля</vt:lpstr>
      <vt:lpstr>Биологическое исследование космоса</vt:lpstr>
      <vt:lpstr>Презентация PowerPoint</vt:lpstr>
      <vt:lpstr>Ребус</vt:lpstr>
      <vt:lpstr>Ребус</vt:lpstr>
      <vt:lpstr>Ребус</vt:lpstr>
      <vt:lpstr>Ребус</vt:lpstr>
      <vt:lpstr>Ребус</vt:lpstr>
      <vt:lpstr>  Правда ли, что… </vt:lpstr>
      <vt:lpstr>Правда ли, что…</vt:lpstr>
      <vt:lpstr> </vt:lpstr>
      <vt:lpstr> </vt:lpstr>
      <vt:lpstr> </vt:lpstr>
      <vt:lpstr>КОСМОБОТАНИКА</vt:lpstr>
      <vt:lpstr>КОСМОБОТАНИКА</vt:lpstr>
      <vt:lpstr>КОСМОБОТАНИКА</vt:lpstr>
      <vt:lpstr>КОСМОБОТАНИКА</vt:lpstr>
      <vt:lpstr>КОСМОБОТАНИКА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dc:creator>Наталья</dc:creator>
  <cp:lastModifiedBy>Ирина Колесникова</cp:lastModifiedBy>
  <cp:revision>196</cp:revision>
  <dcterms:created xsi:type="dcterms:W3CDTF">2014-07-16T21:20:45Z</dcterms:created>
  <dcterms:modified xsi:type="dcterms:W3CDTF">2023-03-05T03:17:45Z</dcterms:modified>
</cp:coreProperties>
</file>