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7" r:id="rId3"/>
    <p:sldId id="258" r:id="rId4"/>
    <p:sldId id="260" r:id="rId5"/>
    <p:sldId id="261" r:id="rId6"/>
    <p:sldId id="262" r:id="rId7"/>
    <p:sldId id="263" r:id="rId8"/>
    <p:sldId id="259" r:id="rId9"/>
    <p:sldId id="264" r:id="rId10"/>
    <p:sldId id="265" r:id="rId11"/>
    <p:sldId id="267" r:id="rId12"/>
    <p:sldId id="290" r:id="rId13"/>
    <p:sldId id="287" r:id="rId14"/>
    <p:sldId id="288" r:id="rId15"/>
    <p:sldId id="285" r:id="rId16"/>
    <p:sldId id="273" r:id="rId17"/>
    <p:sldId id="284" r:id="rId18"/>
    <p:sldId id="276" r:id="rId19"/>
    <p:sldId id="277" r:id="rId20"/>
    <p:sldId id="278" r:id="rId21"/>
    <p:sldId id="279" r:id="rId22"/>
    <p:sldId id="280" r:id="rId23"/>
    <p:sldId id="282" r:id="rId24"/>
    <p:sldId id="286" r:id="rId25"/>
    <p:sldId id="289"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9.jpg"/><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diagrams/_rels/data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image" Target="../media/image32.png"/></Relationships>
</file>

<file path=ppt/diagrams/_rels/data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e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image" Target="../media/image8.jpg"/></Relationships>
</file>

<file path=ppt/diagrams/_rels/data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jpg"/></Relationships>
</file>

<file path=ppt/diagrams/_rels/data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s>
</file>

<file path=ppt/diagrams/_rels/data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image" Target="../media/image17.jpeg"/></Relationships>
</file>

<file path=ppt/diagrams/_rels/data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image" Target="../media/image20.jpg"/></Relationships>
</file>

<file path=ppt/diagrams/_rels/data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image" Target="../media/image22.jpg"/></Relationships>
</file>

<file path=ppt/diagrams/_rels/data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4.jpg"/><Relationship Id="rId1" Type="http://schemas.openxmlformats.org/officeDocument/2006/relationships/image" Target="../media/image2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image" Target="../media/image8.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jpg"/></Relationships>
</file>

<file path=ppt/diagrams/_rels/drawing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s>
</file>

<file path=ppt/diagrams/_rels/drawing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image" Target="../media/image17.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image" Target="../media/image20.jp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CFE8DE-BA9F-4A9D-8A24-88E40CD6756B}"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ru-RU"/>
        </a:p>
      </dgm:t>
    </dgm:pt>
    <dgm:pt modelId="{3A15089D-61A6-4853-B2B1-D5FB50EC6BEC}">
      <dgm:prSet phldrT="[Текст]" custT="1"/>
      <dgm:spPr/>
      <dgm:t>
        <a:bodyPr/>
        <a:lstStyle/>
        <a:p>
          <a:r>
            <a:rPr lang="en-US" sz="3200" dirty="0" smtClean="0"/>
            <a:t>Review names of food and its containers</a:t>
          </a:r>
          <a:endParaRPr lang="ru-RU" sz="3200" dirty="0"/>
        </a:p>
      </dgm:t>
    </dgm:pt>
    <dgm:pt modelId="{7D92E5AD-0706-4D2B-A0C1-1DB6DD3C690D}" type="parTrans" cxnId="{8A19993D-BA73-4671-BE6D-07BCC563F114}">
      <dgm:prSet/>
      <dgm:spPr/>
      <dgm:t>
        <a:bodyPr/>
        <a:lstStyle/>
        <a:p>
          <a:endParaRPr lang="ru-RU"/>
        </a:p>
      </dgm:t>
    </dgm:pt>
    <dgm:pt modelId="{EF2C143F-B63E-4C06-BD2F-23F9EC47D029}" type="sibTrans" cxnId="{8A19993D-BA73-4671-BE6D-07BCC563F114}">
      <dgm:prSet/>
      <dgm:spPr/>
      <dgm:t>
        <a:bodyPr/>
        <a:lstStyle/>
        <a:p>
          <a:endParaRPr lang="ru-RU"/>
        </a:p>
      </dgm:t>
    </dgm:pt>
    <dgm:pt modelId="{E89D88A2-1432-4BDA-B966-76EACA8F6DF3}">
      <dgm:prSet phldrT="[Текст]" custT="1"/>
      <dgm:spPr/>
      <dgm:t>
        <a:bodyPr/>
        <a:lstStyle/>
        <a:p>
          <a:r>
            <a:rPr lang="en-US" sz="3200" dirty="0" smtClean="0"/>
            <a:t>Learn new grammar and use it in speech</a:t>
          </a:r>
          <a:endParaRPr lang="ru-RU" sz="3200" dirty="0"/>
        </a:p>
      </dgm:t>
    </dgm:pt>
    <dgm:pt modelId="{F1213190-2AA8-4844-8A6B-F5F9EBD34FE0}" type="parTrans" cxnId="{B07C2786-0D77-4329-86B9-FE1B50E9DBCF}">
      <dgm:prSet/>
      <dgm:spPr/>
      <dgm:t>
        <a:bodyPr/>
        <a:lstStyle/>
        <a:p>
          <a:endParaRPr lang="ru-RU"/>
        </a:p>
      </dgm:t>
    </dgm:pt>
    <dgm:pt modelId="{9A4EBA1D-F173-4F45-8CDF-A671BB9B252E}" type="sibTrans" cxnId="{B07C2786-0D77-4329-86B9-FE1B50E9DBCF}">
      <dgm:prSet/>
      <dgm:spPr/>
      <dgm:t>
        <a:bodyPr/>
        <a:lstStyle/>
        <a:p>
          <a:endParaRPr lang="ru-RU"/>
        </a:p>
      </dgm:t>
    </dgm:pt>
    <dgm:pt modelId="{DFED9F2C-55EA-48BF-8A39-EC06E5C51CD7}">
      <dgm:prSet phldrT="[Текст]" custT="1"/>
      <dgm:spPr/>
      <dgm:t>
        <a:bodyPr/>
        <a:lstStyle/>
        <a:p>
          <a:r>
            <a:rPr lang="en-US" sz="3200" dirty="0" smtClean="0"/>
            <a:t>Read and make up a summary of the text</a:t>
          </a:r>
          <a:endParaRPr lang="ru-RU" sz="3200" dirty="0"/>
        </a:p>
      </dgm:t>
    </dgm:pt>
    <dgm:pt modelId="{7A8A1114-DB8B-4EAE-A40B-5E815DDB4980}" type="parTrans" cxnId="{C9639B13-AE71-4240-BD2A-D6BA7BCBFC8C}">
      <dgm:prSet/>
      <dgm:spPr/>
      <dgm:t>
        <a:bodyPr/>
        <a:lstStyle/>
        <a:p>
          <a:endParaRPr lang="ru-RU"/>
        </a:p>
      </dgm:t>
    </dgm:pt>
    <dgm:pt modelId="{97C107E4-7E6E-428C-8B26-38DE9A10CBE0}" type="sibTrans" cxnId="{C9639B13-AE71-4240-BD2A-D6BA7BCBFC8C}">
      <dgm:prSet/>
      <dgm:spPr/>
      <dgm:t>
        <a:bodyPr/>
        <a:lstStyle/>
        <a:p>
          <a:endParaRPr lang="ru-RU"/>
        </a:p>
      </dgm:t>
    </dgm:pt>
    <dgm:pt modelId="{789B1FB9-4CA1-4E0F-9236-33098CDB2E95}" type="pres">
      <dgm:prSet presAssocID="{7CCFE8DE-BA9F-4A9D-8A24-88E40CD6756B}" presName="linear" presStyleCnt="0">
        <dgm:presLayoutVars>
          <dgm:dir/>
          <dgm:animLvl val="lvl"/>
          <dgm:resizeHandles val="exact"/>
        </dgm:presLayoutVars>
      </dgm:prSet>
      <dgm:spPr/>
      <dgm:t>
        <a:bodyPr/>
        <a:lstStyle/>
        <a:p>
          <a:endParaRPr lang="ru-RU"/>
        </a:p>
      </dgm:t>
    </dgm:pt>
    <dgm:pt modelId="{EF913A58-187D-4313-8466-4CD593D6E55B}" type="pres">
      <dgm:prSet presAssocID="{3A15089D-61A6-4853-B2B1-D5FB50EC6BEC}" presName="parentLin" presStyleCnt="0"/>
      <dgm:spPr/>
      <dgm:t>
        <a:bodyPr/>
        <a:lstStyle/>
        <a:p>
          <a:endParaRPr lang="ru-RU"/>
        </a:p>
      </dgm:t>
    </dgm:pt>
    <dgm:pt modelId="{EF97D969-2D7A-49B9-84A4-EA937909879B}" type="pres">
      <dgm:prSet presAssocID="{3A15089D-61A6-4853-B2B1-D5FB50EC6BEC}" presName="parentLeftMargin" presStyleLbl="node1" presStyleIdx="0" presStyleCnt="3"/>
      <dgm:spPr/>
      <dgm:t>
        <a:bodyPr/>
        <a:lstStyle/>
        <a:p>
          <a:endParaRPr lang="ru-RU"/>
        </a:p>
      </dgm:t>
    </dgm:pt>
    <dgm:pt modelId="{23489290-421A-405D-9501-8CD6F0809ED0}" type="pres">
      <dgm:prSet presAssocID="{3A15089D-61A6-4853-B2B1-D5FB50EC6BEC}" presName="parentText" presStyleLbl="node1" presStyleIdx="0" presStyleCnt="3">
        <dgm:presLayoutVars>
          <dgm:chMax val="0"/>
          <dgm:bulletEnabled val="1"/>
        </dgm:presLayoutVars>
      </dgm:prSet>
      <dgm:spPr/>
      <dgm:t>
        <a:bodyPr/>
        <a:lstStyle/>
        <a:p>
          <a:endParaRPr lang="ru-RU"/>
        </a:p>
      </dgm:t>
    </dgm:pt>
    <dgm:pt modelId="{90FFC429-37DE-40C9-8877-02CD73852194}" type="pres">
      <dgm:prSet presAssocID="{3A15089D-61A6-4853-B2B1-D5FB50EC6BEC}" presName="negativeSpace" presStyleCnt="0"/>
      <dgm:spPr/>
      <dgm:t>
        <a:bodyPr/>
        <a:lstStyle/>
        <a:p>
          <a:endParaRPr lang="ru-RU"/>
        </a:p>
      </dgm:t>
    </dgm:pt>
    <dgm:pt modelId="{142A7849-3FBC-439A-BDBA-803B16EDECB3}" type="pres">
      <dgm:prSet presAssocID="{3A15089D-61A6-4853-B2B1-D5FB50EC6BEC}" presName="childText" presStyleLbl="conFgAcc1" presStyleIdx="0" presStyleCnt="3">
        <dgm:presLayoutVars>
          <dgm:bulletEnabled val="1"/>
        </dgm:presLayoutVars>
      </dgm:prSet>
      <dgm:spPr/>
      <dgm:t>
        <a:bodyPr/>
        <a:lstStyle/>
        <a:p>
          <a:endParaRPr lang="ru-RU"/>
        </a:p>
      </dgm:t>
    </dgm:pt>
    <dgm:pt modelId="{D0E4B5FE-5195-46D2-8619-C631784BA8B9}" type="pres">
      <dgm:prSet presAssocID="{EF2C143F-B63E-4C06-BD2F-23F9EC47D029}" presName="spaceBetweenRectangles" presStyleCnt="0"/>
      <dgm:spPr/>
      <dgm:t>
        <a:bodyPr/>
        <a:lstStyle/>
        <a:p>
          <a:endParaRPr lang="ru-RU"/>
        </a:p>
      </dgm:t>
    </dgm:pt>
    <dgm:pt modelId="{29FF65E8-FBB7-4A7C-91D5-FA1F73108980}" type="pres">
      <dgm:prSet presAssocID="{E89D88A2-1432-4BDA-B966-76EACA8F6DF3}" presName="parentLin" presStyleCnt="0"/>
      <dgm:spPr/>
      <dgm:t>
        <a:bodyPr/>
        <a:lstStyle/>
        <a:p>
          <a:endParaRPr lang="ru-RU"/>
        </a:p>
      </dgm:t>
    </dgm:pt>
    <dgm:pt modelId="{2B069652-4240-4499-8C2C-8BD675B884C5}" type="pres">
      <dgm:prSet presAssocID="{E89D88A2-1432-4BDA-B966-76EACA8F6DF3}" presName="parentLeftMargin" presStyleLbl="node1" presStyleIdx="0" presStyleCnt="3"/>
      <dgm:spPr/>
      <dgm:t>
        <a:bodyPr/>
        <a:lstStyle/>
        <a:p>
          <a:endParaRPr lang="ru-RU"/>
        </a:p>
      </dgm:t>
    </dgm:pt>
    <dgm:pt modelId="{CA56E2F4-F806-477D-AF4F-03AD6892FD42}" type="pres">
      <dgm:prSet presAssocID="{E89D88A2-1432-4BDA-B966-76EACA8F6DF3}" presName="parentText" presStyleLbl="node1" presStyleIdx="1" presStyleCnt="3">
        <dgm:presLayoutVars>
          <dgm:chMax val="0"/>
          <dgm:bulletEnabled val="1"/>
        </dgm:presLayoutVars>
      </dgm:prSet>
      <dgm:spPr/>
      <dgm:t>
        <a:bodyPr/>
        <a:lstStyle/>
        <a:p>
          <a:endParaRPr lang="ru-RU"/>
        </a:p>
      </dgm:t>
    </dgm:pt>
    <dgm:pt modelId="{546FDC09-55E7-49DA-817C-71E791099495}" type="pres">
      <dgm:prSet presAssocID="{E89D88A2-1432-4BDA-B966-76EACA8F6DF3}" presName="negativeSpace" presStyleCnt="0"/>
      <dgm:spPr/>
      <dgm:t>
        <a:bodyPr/>
        <a:lstStyle/>
        <a:p>
          <a:endParaRPr lang="ru-RU"/>
        </a:p>
      </dgm:t>
    </dgm:pt>
    <dgm:pt modelId="{568D4930-6B0D-4BFC-873B-A218ABDD64D6}" type="pres">
      <dgm:prSet presAssocID="{E89D88A2-1432-4BDA-B966-76EACA8F6DF3}" presName="childText" presStyleLbl="conFgAcc1" presStyleIdx="1" presStyleCnt="3">
        <dgm:presLayoutVars>
          <dgm:bulletEnabled val="1"/>
        </dgm:presLayoutVars>
      </dgm:prSet>
      <dgm:spPr/>
      <dgm:t>
        <a:bodyPr/>
        <a:lstStyle/>
        <a:p>
          <a:endParaRPr lang="ru-RU"/>
        </a:p>
      </dgm:t>
    </dgm:pt>
    <dgm:pt modelId="{20085E37-22D9-42A7-A5F0-F5D9650F4C25}" type="pres">
      <dgm:prSet presAssocID="{9A4EBA1D-F173-4F45-8CDF-A671BB9B252E}" presName="spaceBetweenRectangles" presStyleCnt="0"/>
      <dgm:spPr/>
      <dgm:t>
        <a:bodyPr/>
        <a:lstStyle/>
        <a:p>
          <a:endParaRPr lang="ru-RU"/>
        </a:p>
      </dgm:t>
    </dgm:pt>
    <dgm:pt modelId="{F2741550-745C-4D98-BD4E-8B2522C767AD}" type="pres">
      <dgm:prSet presAssocID="{DFED9F2C-55EA-48BF-8A39-EC06E5C51CD7}" presName="parentLin" presStyleCnt="0"/>
      <dgm:spPr/>
      <dgm:t>
        <a:bodyPr/>
        <a:lstStyle/>
        <a:p>
          <a:endParaRPr lang="ru-RU"/>
        </a:p>
      </dgm:t>
    </dgm:pt>
    <dgm:pt modelId="{097DE951-17CA-4988-A0D8-9DB46E9BDF3F}" type="pres">
      <dgm:prSet presAssocID="{DFED9F2C-55EA-48BF-8A39-EC06E5C51CD7}" presName="parentLeftMargin" presStyleLbl="node1" presStyleIdx="1" presStyleCnt="3"/>
      <dgm:spPr/>
      <dgm:t>
        <a:bodyPr/>
        <a:lstStyle/>
        <a:p>
          <a:endParaRPr lang="ru-RU"/>
        </a:p>
      </dgm:t>
    </dgm:pt>
    <dgm:pt modelId="{219B1DAD-19CA-4022-8AB8-6DC9BF7B41C8}" type="pres">
      <dgm:prSet presAssocID="{DFED9F2C-55EA-48BF-8A39-EC06E5C51CD7}" presName="parentText" presStyleLbl="node1" presStyleIdx="2" presStyleCnt="3">
        <dgm:presLayoutVars>
          <dgm:chMax val="0"/>
          <dgm:bulletEnabled val="1"/>
        </dgm:presLayoutVars>
      </dgm:prSet>
      <dgm:spPr/>
      <dgm:t>
        <a:bodyPr/>
        <a:lstStyle/>
        <a:p>
          <a:endParaRPr lang="ru-RU"/>
        </a:p>
      </dgm:t>
    </dgm:pt>
    <dgm:pt modelId="{F9937F28-A891-46BE-8A19-C291ADFC9548}" type="pres">
      <dgm:prSet presAssocID="{DFED9F2C-55EA-48BF-8A39-EC06E5C51CD7}" presName="negativeSpace" presStyleCnt="0"/>
      <dgm:spPr/>
      <dgm:t>
        <a:bodyPr/>
        <a:lstStyle/>
        <a:p>
          <a:endParaRPr lang="ru-RU"/>
        </a:p>
      </dgm:t>
    </dgm:pt>
    <dgm:pt modelId="{15F978BA-845D-4309-A658-6B58CEF6F79B}" type="pres">
      <dgm:prSet presAssocID="{DFED9F2C-55EA-48BF-8A39-EC06E5C51CD7}" presName="childText" presStyleLbl="conFgAcc1" presStyleIdx="2" presStyleCnt="3">
        <dgm:presLayoutVars>
          <dgm:bulletEnabled val="1"/>
        </dgm:presLayoutVars>
      </dgm:prSet>
      <dgm:spPr/>
      <dgm:t>
        <a:bodyPr/>
        <a:lstStyle/>
        <a:p>
          <a:endParaRPr lang="ru-RU"/>
        </a:p>
      </dgm:t>
    </dgm:pt>
  </dgm:ptLst>
  <dgm:cxnLst>
    <dgm:cxn modelId="{1C8D6D73-11D5-416D-A3C0-5214D42A7A21}" type="presOf" srcId="{DFED9F2C-55EA-48BF-8A39-EC06E5C51CD7}" destId="{219B1DAD-19CA-4022-8AB8-6DC9BF7B41C8}" srcOrd="1" destOrd="0" presId="urn:microsoft.com/office/officeart/2005/8/layout/list1"/>
    <dgm:cxn modelId="{8A19993D-BA73-4671-BE6D-07BCC563F114}" srcId="{7CCFE8DE-BA9F-4A9D-8A24-88E40CD6756B}" destId="{3A15089D-61A6-4853-B2B1-D5FB50EC6BEC}" srcOrd="0" destOrd="0" parTransId="{7D92E5AD-0706-4D2B-A0C1-1DB6DD3C690D}" sibTransId="{EF2C143F-B63E-4C06-BD2F-23F9EC47D029}"/>
    <dgm:cxn modelId="{4BEE75D3-83B5-4AFE-8C00-9FE25D6AF212}" type="presOf" srcId="{E89D88A2-1432-4BDA-B966-76EACA8F6DF3}" destId="{2B069652-4240-4499-8C2C-8BD675B884C5}" srcOrd="0" destOrd="0" presId="urn:microsoft.com/office/officeart/2005/8/layout/list1"/>
    <dgm:cxn modelId="{1DBECEFE-D1F0-40E6-B04D-56432E8B1340}" type="presOf" srcId="{DFED9F2C-55EA-48BF-8A39-EC06E5C51CD7}" destId="{097DE951-17CA-4988-A0D8-9DB46E9BDF3F}" srcOrd="0" destOrd="0" presId="urn:microsoft.com/office/officeart/2005/8/layout/list1"/>
    <dgm:cxn modelId="{9A6D9261-A7BF-4010-9A88-B11598DFB430}" type="presOf" srcId="{3A15089D-61A6-4853-B2B1-D5FB50EC6BEC}" destId="{23489290-421A-405D-9501-8CD6F0809ED0}" srcOrd="1" destOrd="0" presId="urn:microsoft.com/office/officeart/2005/8/layout/list1"/>
    <dgm:cxn modelId="{B07C2786-0D77-4329-86B9-FE1B50E9DBCF}" srcId="{7CCFE8DE-BA9F-4A9D-8A24-88E40CD6756B}" destId="{E89D88A2-1432-4BDA-B966-76EACA8F6DF3}" srcOrd="1" destOrd="0" parTransId="{F1213190-2AA8-4844-8A6B-F5F9EBD34FE0}" sibTransId="{9A4EBA1D-F173-4F45-8CDF-A671BB9B252E}"/>
    <dgm:cxn modelId="{C9639B13-AE71-4240-BD2A-D6BA7BCBFC8C}" srcId="{7CCFE8DE-BA9F-4A9D-8A24-88E40CD6756B}" destId="{DFED9F2C-55EA-48BF-8A39-EC06E5C51CD7}" srcOrd="2" destOrd="0" parTransId="{7A8A1114-DB8B-4EAE-A40B-5E815DDB4980}" sibTransId="{97C107E4-7E6E-428C-8B26-38DE9A10CBE0}"/>
    <dgm:cxn modelId="{335FD788-4CCB-48AD-B780-E1274023A111}" type="presOf" srcId="{7CCFE8DE-BA9F-4A9D-8A24-88E40CD6756B}" destId="{789B1FB9-4CA1-4E0F-9236-33098CDB2E95}" srcOrd="0" destOrd="0" presId="urn:microsoft.com/office/officeart/2005/8/layout/list1"/>
    <dgm:cxn modelId="{43130A6F-FD19-4081-A41E-D3296FED6953}" type="presOf" srcId="{3A15089D-61A6-4853-B2B1-D5FB50EC6BEC}" destId="{EF97D969-2D7A-49B9-84A4-EA937909879B}" srcOrd="0" destOrd="0" presId="urn:microsoft.com/office/officeart/2005/8/layout/list1"/>
    <dgm:cxn modelId="{13785CEE-C0F6-48D4-B9C7-1FC7A3ACDD24}" type="presOf" srcId="{E89D88A2-1432-4BDA-B966-76EACA8F6DF3}" destId="{CA56E2F4-F806-477D-AF4F-03AD6892FD42}" srcOrd="1" destOrd="0" presId="urn:microsoft.com/office/officeart/2005/8/layout/list1"/>
    <dgm:cxn modelId="{68633E51-DD07-4AD3-9494-60CFB09A530E}" type="presParOf" srcId="{789B1FB9-4CA1-4E0F-9236-33098CDB2E95}" destId="{EF913A58-187D-4313-8466-4CD593D6E55B}" srcOrd="0" destOrd="0" presId="urn:microsoft.com/office/officeart/2005/8/layout/list1"/>
    <dgm:cxn modelId="{9EECECBE-88F0-45A6-865A-E3E3FAF1EDE0}" type="presParOf" srcId="{EF913A58-187D-4313-8466-4CD593D6E55B}" destId="{EF97D969-2D7A-49B9-84A4-EA937909879B}" srcOrd="0" destOrd="0" presId="urn:microsoft.com/office/officeart/2005/8/layout/list1"/>
    <dgm:cxn modelId="{9EC42DFF-8CFA-4FAA-B154-57ACA7AA84FD}" type="presParOf" srcId="{EF913A58-187D-4313-8466-4CD593D6E55B}" destId="{23489290-421A-405D-9501-8CD6F0809ED0}" srcOrd="1" destOrd="0" presId="urn:microsoft.com/office/officeart/2005/8/layout/list1"/>
    <dgm:cxn modelId="{EF4377B3-90BA-4A3E-A82A-493E23D86DC0}" type="presParOf" srcId="{789B1FB9-4CA1-4E0F-9236-33098CDB2E95}" destId="{90FFC429-37DE-40C9-8877-02CD73852194}" srcOrd="1" destOrd="0" presId="urn:microsoft.com/office/officeart/2005/8/layout/list1"/>
    <dgm:cxn modelId="{2744E989-FB1D-4AD4-8729-3AB7DEE67E29}" type="presParOf" srcId="{789B1FB9-4CA1-4E0F-9236-33098CDB2E95}" destId="{142A7849-3FBC-439A-BDBA-803B16EDECB3}" srcOrd="2" destOrd="0" presId="urn:microsoft.com/office/officeart/2005/8/layout/list1"/>
    <dgm:cxn modelId="{7B0FE1BF-E4F7-4BD8-9F99-52B005D80C64}" type="presParOf" srcId="{789B1FB9-4CA1-4E0F-9236-33098CDB2E95}" destId="{D0E4B5FE-5195-46D2-8619-C631784BA8B9}" srcOrd="3" destOrd="0" presId="urn:microsoft.com/office/officeart/2005/8/layout/list1"/>
    <dgm:cxn modelId="{53E74923-D9FF-40AB-AB79-317CB82FC9B9}" type="presParOf" srcId="{789B1FB9-4CA1-4E0F-9236-33098CDB2E95}" destId="{29FF65E8-FBB7-4A7C-91D5-FA1F73108980}" srcOrd="4" destOrd="0" presId="urn:microsoft.com/office/officeart/2005/8/layout/list1"/>
    <dgm:cxn modelId="{C5009CE0-6033-4A4C-A796-EBB1B23A58D7}" type="presParOf" srcId="{29FF65E8-FBB7-4A7C-91D5-FA1F73108980}" destId="{2B069652-4240-4499-8C2C-8BD675B884C5}" srcOrd="0" destOrd="0" presId="urn:microsoft.com/office/officeart/2005/8/layout/list1"/>
    <dgm:cxn modelId="{A623403E-4B3D-4788-A88A-67E84F5960FE}" type="presParOf" srcId="{29FF65E8-FBB7-4A7C-91D5-FA1F73108980}" destId="{CA56E2F4-F806-477D-AF4F-03AD6892FD42}" srcOrd="1" destOrd="0" presId="urn:microsoft.com/office/officeart/2005/8/layout/list1"/>
    <dgm:cxn modelId="{D3F09BB6-1935-4447-BBA3-77ACEA7CE105}" type="presParOf" srcId="{789B1FB9-4CA1-4E0F-9236-33098CDB2E95}" destId="{546FDC09-55E7-49DA-817C-71E791099495}" srcOrd="5" destOrd="0" presId="urn:microsoft.com/office/officeart/2005/8/layout/list1"/>
    <dgm:cxn modelId="{368D1A53-6075-4A2A-8630-CC94C6D1850D}" type="presParOf" srcId="{789B1FB9-4CA1-4E0F-9236-33098CDB2E95}" destId="{568D4930-6B0D-4BFC-873B-A218ABDD64D6}" srcOrd="6" destOrd="0" presId="urn:microsoft.com/office/officeart/2005/8/layout/list1"/>
    <dgm:cxn modelId="{987A07A9-83CF-4CF1-89F6-601707346541}" type="presParOf" srcId="{789B1FB9-4CA1-4E0F-9236-33098CDB2E95}" destId="{20085E37-22D9-42A7-A5F0-F5D9650F4C25}" srcOrd="7" destOrd="0" presId="urn:microsoft.com/office/officeart/2005/8/layout/list1"/>
    <dgm:cxn modelId="{171AD912-03AC-44C0-B668-842F0FEBED8C}" type="presParOf" srcId="{789B1FB9-4CA1-4E0F-9236-33098CDB2E95}" destId="{F2741550-745C-4D98-BD4E-8B2522C767AD}" srcOrd="8" destOrd="0" presId="urn:microsoft.com/office/officeart/2005/8/layout/list1"/>
    <dgm:cxn modelId="{1A5A16F0-3C48-4ECE-95C4-DE38E92D2E4B}" type="presParOf" srcId="{F2741550-745C-4D98-BD4E-8B2522C767AD}" destId="{097DE951-17CA-4988-A0D8-9DB46E9BDF3F}" srcOrd="0" destOrd="0" presId="urn:microsoft.com/office/officeart/2005/8/layout/list1"/>
    <dgm:cxn modelId="{04802575-EF73-4F89-B4F0-22A41EB312DC}" type="presParOf" srcId="{F2741550-745C-4D98-BD4E-8B2522C767AD}" destId="{219B1DAD-19CA-4022-8AB8-6DC9BF7B41C8}" srcOrd="1" destOrd="0" presId="urn:microsoft.com/office/officeart/2005/8/layout/list1"/>
    <dgm:cxn modelId="{89EDAFAC-D9CE-4DC8-A4D0-A65CDC7A4CC5}" type="presParOf" srcId="{789B1FB9-4CA1-4E0F-9236-33098CDB2E95}" destId="{F9937F28-A891-46BE-8A19-C291ADFC9548}" srcOrd="9" destOrd="0" presId="urn:microsoft.com/office/officeart/2005/8/layout/list1"/>
    <dgm:cxn modelId="{4740FB4A-ED4C-451F-B650-5B659D20EC0D}" type="presParOf" srcId="{789B1FB9-4CA1-4E0F-9236-33098CDB2E95}" destId="{15F978BA-845D-4309-A658-6B58CEF6F79B}" srcOrd="10"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2C3BA0D-849C-47F1-A95C-9B00F7C47B49}"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ru-RU"/>
        </a:p>
      </dgm:t>
    </dgm:pt>
    <dgm:pt modelId="{55513A00-E3F8-4526-9C32-72C1CCFBF3D1}">
      <dgm:prSet phldrT="[Текст]"/>
      <dgm:spPr/>
      <dgm:t>
        <a:bodyPr/>
        <a:lstStyle/>
        <a:p>
          <a:r>
            <a:rPr lang="en-US" dirty="0" smtClean="0"/>
            <a:t>Countable</a:t>
          </a:r>
          <a:endParaRPr lang="ru-RU" dirty="0"/>
        </a:p>
      </dgm:t>
    </dgm:pt>
    <dgm:pt modelId="{7700DAAF-5DE1-48B8-8001-A936AD2F5C16}" type="parTrans" cxnId="{127C36A6-15E6-4740-B44E-37CDE67D5396}">
      <dgm:prSet/>
      <dgm:spPr/>
      <dgm:t>
        <a:bodyPr/>
        <a:lstStyle/>
        <a:p>
          <a:endParaRPr lang="ru-RU"/>
        </a:p>
      </dgm:t>
    </dgm:pt>
    <dgm:pt modelId="{024109D7-D276-43FE-91D1-016BE0431CA6}" type="sibTrans" cxnId="{127C36A6-15E6-4740-B44E-37CDE67D5396}">
      <dgm:prSet/>
      <dgm:spPr/>
      <dgm:t>
        <a:bodyPr/>
        <a:lstStyle/>
        <a:p>
          <a:endParaRPr lang="ru-RU"/>
        </a:p>
      </dgm:t>
    </dgm:pt>
    <dgm:pt modelId="{CDC1705D-2F02-44CB-959F-5E9E4CF12B4E}">
      <dgm:prSet phldrT="[Текст]" custT="1"/>
      <dgm:spPr/>
      <dgm:t>
        <a:bodyPr/>
        <a:lstStyle/>
        <a:p>
          <a:r>
            <a:rPr lang="en-US" sz="3200" dirty="0" smtClean="0"/>
            <a:t>        bananas</a:t>
          </a:r>
          <a:endParaRPr lang="ru-RU" sz="3200" dirty="0"/>
        </a:p>
      </dgm:t>
    </dgm:pt>
    <dgm:pt modelId="{ECB156A4-A565-49EF-8C05-A57F7B5BEBFD}" type="parTrans" cxnId="{870E437E-B803-4368-A985-890BC9CA00D8}">
      <dgm:prSet/>
      <dgm:spPr/>
      <dgm:t>
        <a:bodyPr/>
        <a:lstStyle/>
        <a:p>
          <a:endParaRPr lang="ru-RU"/>
        </a:p>
      </dgm:t>
    </dgm:pt>
    <dgm:pt modelId="{8A16E568-AC76-4063-B92D-9717280A3CCA}" type="sibTrans" cxnId="{870E437E-B803-4368-A985-890BC9CA00D8}">
      <dgm:prSet/>
      <dgm:spPr/>
      <dgm:t>
        <a:bodyPr/>
        <a:lstStyle/>
        <a:p>
          <a:endParaRPr lang="ru-RU"/>
        </a:p>
      </dgm:t>
    </dgm:pt>
    <dgm:pt modelId="{8098BE98-CB3B-42B9-9EEB-58610A23DD87}">
      <dgm:prSet phldrT="[Текст]" custT="1"/>
      <dgm:spPr/>
      <dgm:t>
        <a:bodyPr/>
        <a:lstStyle/>
        <a:p>
          <a:r>
            <a:rPr lang="en-US" sz="2200" dirty="0" smtClean="0"/>
            <a:t>             </a:t>
          </a:r>
          <a:r>
            <a:rPr lang="en-US" sz="3200" dirty="0" smtClean="0"/>
            <a:t>sweets</a:t>
          </a:r>
          <a:endParaRPr lang="ru-RU" sz="2200" dirty="0"/>
        </a:p>
      </dgm:t>
    </dgm:pt>
    <dgm:pt modelId="{630E9439-35B1-4978-B3E7-4092B3382625}" type="parTrans" cxnId="{A0F4E0B2-0035-40E9-BDB0-49BBEBA92DDA}">
      <dgm:prSet/>
      <dgm:spPr/>
      <dgm:t>
        <a:bodyPr/>
        <a:lstStyle/>
        <a:p>
          <a:endParaRPr lang="ru-RU"/>
        </a:p>
      </dgm:t>
    </dgm:pt>
    <dgm:pt modelId="{C5FA0C96-2653-41A5-BF71-BCF19EFDE1B9}" type="sibTrans" cxnId="{A0F4E0B2-0035-40E9-BDB0-49BBEBA92DDA}">
      <dgm:prSet/>
      <dgm:spPr/>
      <dgm:t>
        <a:bodyPr/>
        <a:lstStyle/>
        <a:p>
          <a:endParaRPr lang="ru-RU"/>
        </a:p>
      </dgm:t>
    </dgm:pt>
    <dgm:pt modelId="{E2153009-A7BF-4B37-A641-08B79C05CCFC}">
      <dgm:prSet phldrT="[Текст]" custT="1"/>
      <dgm:spPr/>
      <dgm:t>
        <a:bodyPr/>
        <a:lstStyle/>
        <a:p>
          <a:r>
            <a:rPr lang="en-US" sz="3200" dirty="0" smtClean="0"/>
            <a:t>        potatoes   </a:t>
          </a:r>
          <a:endParaRPr lang="ru-RU" sz="3200" dirty="0"/>
        </a:p>
      </dgm:t>
    </dgm:pt>
    <dgm:pt modelId="{FCD14F7E-9DE6-493B-9B05-03132DC661AD}" type="parTrans" cxnId="{9B86F6C8-52E0-4433-AD64-E3B5CD0C134D}">
      <dgm:prSet/>
      <dgm:spPr/>
      <dgm:t>
        <a:bodyPr/>
        <a:lstStyle/>
        <a:p>
          <a:endParaRPr lang="ru-RU"/>
        </a:p>
      </dgm:t>
    </dgm:pt>
    <dgm:pt modelId="{35573477-168C-4434-91DD-8C61C0030BBF}" type="sibTrans" cxnId="{9B86F6C8-52E0-4433-AD64-E3B5CD0C134D}">
      <dgm:prSet/>
      <dgm:spPr/>
      <dgm:t>
        <a:bodyPr/>
        <a:lstStyle/>
        <a:p>
          <a:endParaRPr lang="ru-RU"/>
        </a:p>
      </dgm:t>
    </dgm:pt>
    <dgm:pt modelId="{3305515D-6512-4506-A3BF-DFDA6425942B}">
      <dgm:prSet phldrT="[Текст]"/>
      <dgm:spPr/>
      <dgm:t>
        <a:bodyPr/>
        <a:lstStyle/>
        <a:p>
          <a:r>
            <a:rPr lang="en-US" dirty="0" smtClean="0"/>
            <a:t>Uncountable</a:t>
          </a:r>
          <a:endParaRPr lang="ru-RU" dirty="0"/>
        </a:p>
      </dgm:t>
    </dgm:pt>
    <dgm:pt modelId="{7CAF2B32-E174-4144-A03E-ECA8DBD48EF0}" type="parTrans" cxnId="{301EA85D-D422-457D-B8A0-C9C61FDD781E}">
      <dgm:prSet/>
      <dgm:spPr/>
      <dgm:t>
        <a:bodyPr/>
        <a:lstStyle/>
        <a:p>
          <a:endParaRPr lang="ru-RU"/>
        </a:p>
      </dgm:t>
    </dgm:pt>
    <dgm:pt modelId="{656C2F69-E452-490B-A1CB-8968EC11C424}" type="sibTrans" cxnId="{301EA85D-D422-457D-B8A0-C9C61FDD781E}">
      <dgm:prSet/>
      <dgm:spPr/>
      <dgm:t>
        <a:bodyPr/>
        <a:lstStyle/>
        <a:p>
          <a:endParaRPr lang="ru-RU"/>
        </a:p>
      </dgm:t>
    </dgm:pt>
    <dgm:pt modelId="{F6313A56-4EE9-4DA2-8247-282ACDE7A9D3}">
      <dgm:prSet phldrT="[Текст]" custT="1"/>
      <dgm:spPr/>
      <dgm:t>
        <a:bodyPr/>
        <a:lstStyle/>
        <a:p>
          <a:r>
            <a:rPr lang="en-US" sz="2100" dirty="0" smtClean="0"/>
            <a:t>              </a:t>
          </a:r>
          <a:r>
            <a:rPr lang="en-US" sz="3200" dirty="0" smtClean="0"/>
            <a:t>oil</a:t>
          </a:r>
          <a:endParaRPr lang="ru-RU" sz="3200" dirty="0"/>
        </a:p>
      </dgm:t>
    </dgm:pt>
    <dgm:pt modelId="{90E4FCBB-C9AC-450C-AEC1-E5042751106A}" type="parTrans" cxnId="{1893BF98-3EB9-4CE7-9F8D-6BE9DC3B3DAE}">
      <dgm:prSet/>
      <dgm:spPr/>
      <dgm:t>
        <a:bodyPr/>
        <a:lstStyle/>
        <a:p>
          <a:endParaRPr lang="ru-RU"/>
        </a:p>
      </dgm:t>
    </dgm:pt>
    <dgm:pt modelId="{A89CFC39-E41F-4662-A112-82A048FC15E4}" type="sibTrans" cxnId="{1893BF98-3EB9-4CE7-9F8D-6BE9DC3B3DAE}">
      <dgm:prSet/>
      <dgm:spPr/>
      <dgm:t>
        <a:bodyPr/>
        <a:lstStyle/>
        <a:p>
          <a:endParaRPr lang="ru-RU"/>
        </a:p>
      </dgm:t>
    </dgm:pt>
    <dgm:pt modelId="{AC8BB512-D4EB-49EC-9B99-DD1D21293D61}">
      <dgm:prSet phldrT="[Текст]" custT="1"/>
      <dgm:spPr/>
      <dgm:t>
        <a:bodyPr/>
        <a:lstStyle/>
        <a:p>
          <a:r>
            <a:rPr lang="en-US" sz="2100" dirty="0" smtClean="0"/>
            <a:t>              </a:t>
          </a:r>
          <a:r>
            <a:rPr lang="en-US" sz="3200" dirty="0" smtClean="0"/>
            <a:t>sugar</a:t>
          </a:r>
          <a:endParaRPr lang="ru-RU" sz="3200" dirty="0"/>
        </a:p>
      </dgm:t>
    </dgm:pt>
    <dgm:pt modelId="{972822E0-713D-436D-8B54-1FDDAAC313DD}" type="parTrans" cxnId="{D23A472C-9F9A-4EB9-9C85-7742BE3834D5}">
      <dgm:prSet/>
      <dgm:spPr/>
      <dgm:t>
        <a:bodyPr/>
        <a:lstStyle/>
        <a:p>
          <a:endParaRPr lang="ru-RU"/>
        </a:p>
      </dgm:t>
    </dgm:pt>
    <dgm:pt modelId="{9071F418-51F8-4FAB-A3F9-74CC4F325EA1}" type="sibTrans" cxnId="{D23A472C-9F9A-4EB9-9C85-7742BE3834D5}">
      <dgm:prSet/>
      <dgm:spPr/>
      <dgm:t>
        <a:bodyPr/>
        <a:lstStyle/>
        <a:p>
          <a:endParaRPr lang="ru-RU"/>
        </a:p>
      </dgm:t>
    </dgm:pt>
    <dgm:pt modelId="{08BE6BF6-B56B-4BCF-90D6-D062B9EE29C8}">
      <dgm:prSet phldrT="[Текст]" custT="1"/>
      <dgm:spPr/>
      <dgm:t>
        <a:bodyPr/>
        <a:lstStyle/>
        <a:p>
          <a:r>
            <a:rPr lang="en-US" sz="3200" dirty="0" smtClean="0"/>
            <a:t>         honey</a:t>
          </a:r>
          <a:endParaRPr lang="ru-RU" sz="3200" dirty="0"/>
        </a:p>
      </dgm:t>
    </dgm:pt>
    <dgm:pt modelId="{2A540AAB-3DBB-4972-B27A-F1500259967B}" type="parTrans" cxnId="{47F2C928-A48F-4E1E-88FD-468CD3A248D7}">
      <dgm:prSet/>
      <dgm:spPr/>
      <dgm:t>
        <a:bodyPr/>
        <a:lstStyle/>
        <a:p>
          <a:endParaRPr lang="ru-RU"/>
        </a:p>
      </dgm:t>
    </dgm:pt>
    <dgm:pt modelId="{B3B7AC14-1C64-4C57-A3D2-1E3816E27EDD}" type="sibTrans" cxnId="{47F2C928-A48F-4E1E-88FD-468CD3A248D7}">
      <dgm:prSet/>
      <dgm:spPr/>
      <dgm:t>
        <a:bodyPr/>
        <a:lstStyle/>
        <a:p>
          <a:endParaRPr lang="ru-RU"/>
        </a:p>
      </dgm:t>
    </dgm:pt>
    <dgm:pt modelId="{64405CBC-CE22-40A0-95E8-A03316D22CED}" type="pres">
      <dgm:prSet presAssocID="{32C3BA0D-849C-47F1-A95C-9B00F7C47B49}" presName="layout" presStyleCnt="0">
        <dgm:presLayoutVars>
          <dgm:chMax/>
          <dgm:chPref/>
          <dgm:dir/>
          <dgm:resizeHandles/>
        </dgm:presLayoutVars>
      </dgm:prSet>
      <dgm:spPr/>
      <dgm:t>
        <a:bodyPr/>
        <a:lstStyle/>
        <a:p>
          <a:endParaRPr lang="ru-RU"/>
        </a:p>
      </dgm:t>
    </dgm:pt>
    <dgm:pt modelId="{C3D66695-4662-495C-9B9C-306285067698}" type="pres">
      <dgm:prSet presAssocID="{55513A00-E3F8-4526-9C32-72C1CCFBF3D1}" presName="root" presStyleCnt="0">
        <dgm:presLayoutVars>
          <dgm:chMax/>
          <dgm:chPref/>
        </dgm:presLayoutVars>
      </dgm:prSet>
      <dgm:spPr/>
    </dgm:pt>
    <dgm:pt modelId="{A9BCFA7C-999C-4F55-BF57-0A6929D1D606}" type="pres">
      <dgm:prSet presAssocID="{55513A00-E3F8-4526-9C32-72C1CCFBF3D1}" presName="rootComposite" presStyleCnt="0">
        <dgm:presLayoutVars/>
      </dgm:prSet>
      <dgm:spPr/>
    </dgm:pt>
    <dgm:pt modelId="{FC1952CD-9BC2-4423-B40F-7893A1C72FFD}" type="pres">
      <dgm:prSet presAssocID="{55513A00-E3F8-4526-9C32-72C1CCFBF3D1}" presName="ParentAccent" presStyleLbl="alignNode1" presStyleIdx="0" presStyleCnt="2"/>
      <dgm:spPr/>
    </dgm:pt>
    <dgm:pt modelId="{908F75A3-E9E5-4EB3-989E-B2604BF3C7C9}" type="pres">
      <dgm:prSet presAssocID="{55513A00-E3F8-4526-9C32-72C1CCFBF3D1}" presName="ParentSmallAccent" presStyleLbl="fgAcc1" presStyleIdx="0" presStyleCnt="2"/>
      <dgm:spPr>
        <a:solidFill>
          <a:schemeClr val="accent2">
            <a:alpha val="90000"/>
          </a:schemeClr>
        </a:solidFill>
      </dgm:spPr>
    </dgm:pt>
    <dgm:pt modelId="{493C6203-58CC-47F9-887B-AF730AB4333E}" type="pres">
      <dgm:prSet presAssocID="{55513A00-E3F8-4526-9C32-72C1CCFBF3D1}" presName="Parent" presStyleLbl="revTx" presStyleIdx="0" presStyleCnt="8">
        <dgm:presLayoutVars>
          <dgm:chMax/>
          <dgm:chPref val="4"/>
          <dgm:bulletEnabled val="1"/>
        </dgm:presLayoutVars>
      </dgm:prSet>
      <dgm:spPr/>
      <dgm:t>
        <a:bodyPr/>
        <a:lstStyle/>
        <a:p>
          <a:endParaRPr lang="ru-RU"/>
        </a:p>
      </dgm:t>
    </dgm:pt>
    <dgm:pt modelId="{41D64D6C-AA21-4C84-B024-22DCEF8E9141}" type="pres">
      <dgm:prSet presAssocID="{55513A00-E3F8-4526-9C32-72C1CCFBF3D1}" presName="childShape" presStyleCnt="0">
        <dgm:presLayoutVars>
          <dgm:chMax val="0"/>
          <dgm:chPref val="0"/>
        </dgm:presLayoutVars>
      </dgm:prSet>
      <dgm:spPr/>
    </dgm:pt>
    <dgm:pt modelId="{6ADE9B96-45DF-48FE-B3D8-6B9096876E40}" type="pres">
      <dgm:prSet presAssocID="{CDC1705D-2F02-44CB-959F-5E9E4CF12B4E}" presName="childComposite" presStyleCnt="0">
        <dgm:presLayoutVars>
          <dgm:chMax val="0"/>
          <dgm:chPref val="0"/>
        </dgm:presLayoutVars>
      </dgm:prSet>
      <dgm:spPr/>
    </dgm:pt>
    <dgm:pt modelId="{3C4611E6-39C0-46EF-A49E-E453BCA7A92B}" type="pres">
      <dgm:prSet presAssocID="{CDC1705D-2F02-44CB-959F-5E9E4CF12B4E}" presName="ChildAccent" presStyleLbl="solidFgAcc1" presStyleIdx="0" presStyleCnt="6" custFlipVert="1" custScaleX="441848" custScaleY="264759"/>
      <dgm:spPr>
        <a:blipFill rotWithShape="0">
          <a:blip xmlns:r="http://schemas.openxmlformats.org/officeDocument/2006/relationships" r:embed="rId1"/>
          <a:stretch>
            <a:fillRect/>
          </a:stretch>
        </a:blipFill>
      </dgm:spPr>
      <dgm:t>
        <a:bodyPr/>
        <a:lstStyle/>
        <a:p>
          <a:endParaRPr lang="ru-RU"/>
        </a:p>
      </dgm:t>
    </dgm:pt>
    <dgm:pt modelId="{614FF270-2A48-40CF-AEBE-52461A8DB90D}" type="pres">
      <dgm:prSet presAssocID="{CDC1705D-2F02-44CB-959F-5E9E4CF12B4E}" presName="Child" presStyleLbl="revTx" presStyleIdx="1" presStyleCnt="8">
        <dgm:presLayoutVars>
          <dgm:chMax val="0"/>
          <dgm:chPref val="0"/>
          <dgm:bulletEnabled val="1"/>
        </dgm:presLayoutVars>
      </dgm:prSet>
      <dgm:spPr/>
      <dgm:t>
        <a:bodyPr/>
        <a:lstStyle/>
        <a:p>
          <a:endParaRPr lang="ru-RU"/>
        </a:p>
      </dgm:t>
    </dgm:pt>
    <dgm:pt modelId="{695FC817-66B7-44B3-9692-61DB1C0C4512}" type="pres">
      <dgm:prSet presAssocID="{8098BE98-CB3B-42B9-9EEB-58610A23DD87}" presName="childComposite" presStyleCnt="0">
        <dgm:presLayoutVars>
          <dgm:chMax val="0"/>
          <dgm:chPref val="0"/>
        </dgm:presLayoutVars>
      </dgm:prSet>
      <dgm:spPr/>
    </dgm:pt>
    <dgm:pt modelId="{2A9DB022-1C4E-4BFF-AB2A-780AF831A506}" type="pres">
      <dgm:prSet presAssocID="{8098BE98-CB3B-42B9-9EEB-58610A23DD87}" presName="ChildAccent" presStyleLbl="solidFgAcc1" presStyleIdx="1" presStyleCnt="6" custFlipHor="1" custScaleX="435807" custScaleY="230754"/>
      <dgm:spPr>
        <a:blipFill rotWithShape="0">
          <a:blip xmlns:r="http://schemas.openxmlformats.org/officeDocument/2006/relationships" r:embed="rId2"/>
          <a:stretch>
            <a:fillRect/>
          </a:stretch>
        </a:blipFill>
      </dgm:spPr>
      <dgm:t>
        <a:bodyPr/>
        <a:lstStyle/>
        <a:p>
          <a:endParaRPr lang="ru-RU"/>
        </a:p>
      </dgm:t>
    </dgm:pt>
    <dgm:pt modelId="{9EF178AA-64DD-4FD2-AE09-1286B483F0CF}" type="pres">
      <dgm:prSet presAssocID="{8098BE98-CB3B-42B9-9EEB-58610A23DD87}" presName="Child" presStyleLbl="revTx" presStyleIdx="2" presStyleCnt="8">
        <dgm:presLayoutVars>
          <dgm:chMax val="0"/>
          <dgm:chPref val="0"/>
          <dgm:bulletEnabled val="1"/>
        </dgm:presLayoutVars>
      </dgm:prSet>
      <dgm:spPr/>
      <dgm:t>
        <a:bodyPr/>
        <a:lstStyle/>
        <a:p>
          <a:endParaRPr lang="ru-RU"/>
        </a:p>
      </dgm:t>
    </dgm:pt>
    <dgm:pt modelId="{2C98CB04-2835-4DB5-911A-1FCCA9AA0FCD}" type="pres">
      <dgm:prSet presAssocID="{E2153009-A7BF-4B37-A641-08B79C05CCFC}" presName="childComposite" presStyleCnt="0">
        <dgm:presLayoutVars>
          <dgm:chMax val="0"/>
          <dgm:chPref val="0"/>
        </dgm:presLayoutVars>
      </dgm:prSet>
      <dgm:spPr/>
    </dgm:pt>
    <dgm:pt modelId="{BDCF0541-DA88-4FBD-8A72-3D739393E305}" type="pres">
      <dgm:prSet presAssocID="{E2153009-A7BF-4B37-A641-08B79C05CCFC}" presName="ChildAccent" presStyleLbl="solidFgAcc1" presStyleIdx="2" presStyleCnt="6" custScaleX="445643" custScaleY="233273"/>
      <dgm:spPr>
        <a:blipFill rotWithShape="0">
          <a:blip xmlns:r="http://schemas.openxmlformats.org/officeDocument/2006/relationships" r:embed="rId3"/>
          <a:stretch>
            <a:fillRect/>
          </a:stretch>
        </a:blipFill>
      </dgm:spPr>
      <dgm:t>
        <a:bodyPr/>
        <a:lstStyle/>
        <a:p>
          <a:endParaRPr lang="ru-RU"/>
        </a:p>
      </dgm:t>
    </dgm:pt>
    <dgm:pt modelId="{13042F23-B624-461B-8537-8499A98A4D77}" type="pres">
      <dgm:prSet presAssocID="{E2153009-A7BF-4B37-A641-08B79C05CCFC}" presName="Child" presStyleLbl="revTx" presStyleIdx="3" presStyleCnt="8">
        <dgm:presLayoutVars>
          <dgm:chMax val="0"/>
          <dgm:chPref val="0"/>
          <dgm:bulletEnabled val="1"/>
        </dgm:presLayoutVars>
      </dgm:prSet>
      <dgm:spPr/>
      <dgm:t>
        <a:bodyPr/>
        <a:lstStyle/>
        <a:p>
          <a:endParaRPr lang="ru-RU"/>
        </a:p>
      </dgm:t>
    </dgm:pt>
    <dgm:pt modelId="{53D17A80-4FE9-494B-B943-84FB98D6A31A}" type="pres">
      <dgm:prSet presAssocID="{3305515D-6512-4506-A3BF-DFDA6425942B}" presName="root" presStyleCnt="0">
        <dgm:presLayoutVars>
          <dgm:chMax/>
          <dgm:chPref/>
        </dgm:presLayoutVars>
      </dgm:prSet>
      <dgm:spPr/>
    </dgm:pt>
    <dgm:pt modelId="{A3AACE2C-6F2D-4E05-8F98-11012ABAD2C2}" type="pres">
      <dgm:prSet presAssocID="{3305515D-6512-4506-A3BF-DFDA6425942B}" presName="rootComposite" presStyleCnt="0">
        <dgm:presLayoutVars/>
      </dgm:prSet>
      <dgm:spPr/>
    </dgm:pt>
    <dgm:pt modelId="{F2E44560-EF73-4FA4-ABB2-A9349B959051}" type="pres">
      <dgm:prSet presAssocID="{3305515D-6512-4506-A3BF-DFDA6425942B}" presName="ParentAccent" presStyleLbl="alignNode1" presStyleIdx="1" presStyleCnt="2"/>
      <dgm:spPr/>
    </dgm:pt>
    <dgm:pt modelId="{49037F1F-AC34-45FF-9F89-0A52128D2090}" type="pres">
      <dgm:prSet presAssocID="{3305515D-6512-4506-A3BF-DFDA6425942B}" presName="ParentSmallAccent" presStyleLbl="fgAcc1" presStyleIdx="1" presStyleCnt="2"/>
      <dgm:spPr>
        <a:solidFill>
          <a:schemeClr val="accent2">
            <a:alpha val="90000"/>
          </a:schemeClr>
        </a:solidFill>
      </dgm:spPr>
    </dgm:pt>
    <dgm:pt modelId="{0BC15FA1-2695-4B8E-A22A-F7EB24C6F3A0}" type="pres">
      <dgm:prSet presAssocID="{3305515D-6512-4506-A3BF-DFDA6425942B}" presName="Parent" presStyleLbl="revTx" presStyleIdx="4" presStyleCnt="8">
        <dgm:presLayoutVars>
          <dgm:chMax/>
          <dgm:chPref val="4"/>
          <dgm:bulletEnabled val="1"/>
        </dgm:presLayoutVars>
      </dgm:prSet>
      <dgm:spPr/>
      <dgm:t>
        <a:bodyPr/>
        <a:lstStyle/>
        <a:p>
          <a:endParaRPr lang="ru-RU"/>
        </a:p>
      </dgm:t>
    </dgm:pt>
    <dgm:pt modelId="{37B2E176-A690-402F-9AE8-E033701D4B06}" type="pres">
      <dgm:prSet presAssocID="{3305515D-6512-4506-A3BF-DFDA6425942B}" presName="childShape" presStyleCnt="0">
        <dgm:presLayoutVars>
          <dgm:chMax val="0"/>
          <dgm:chPref val="0"/>
        </dgm:presLayoutVars>
      </dgm:prSet>
      <dgm:spPr/>
    </dgm:pt>
    <dgm:pt modelId="{35C0BB4B-1754-4EC3-9504-F60A2DB38777}" type="pres">
      <dgm:prSet presAssocID="{F6313A56-4EE9-4DA2-8247-282ACDE7A9D3}" presName="childComposite" presStyleCnt="0">
        <dgm:presLayoutVars>
          <dgm:chMax val="0"/>
          <dgm:chPref val="0"/>
        </dgm:presLayoutVars>
      </dgm:prSet>
      <dgm:spPr/>
    </dgm:pt>
    <dgm:pt modelId="{035A497B-56B5-4A00-8A33-F611936FF808}" type="pres">
      <dgm:prSet presAssocID="{F6313A56-4EE9-4DA2-8247-282ACDE7A9D3}" presName="ChildAccent" presStyleLbl="solidFgAcc1" presStyleIdx="3" presStyleCnt="6" custScaleX="437704" custScaleY="274061"/>
      <dgm:spPr>
        <a:blipFill rotWithShape="0">
          <a:blip xmlns:r="http://schemas.openxmlformats.org/officeDocument/2006/relationships" r:embed="rId4"/>
          <a:stretch>
            <a:fillRect/>
          </a:stretch>
        </a:blipFill>
      </dgm:spPr>
      <dgm:t>
        <a:bodyPr/>
        <a:lstStyle/>
        <a:p>
          <a:endParaRPr lang="ru-RU"/>
        </a:p>
      </dgm:t>
    </dgm:pt>
    <dgm:pt modelId="{E407ECB9-34CA-44C6-94ED-BC63B51E3FA4}" type="pres">
      <dgm:prSet presAssocID="{F6313A56-4EE9-4DA2-8247-282ACDE7A9D3}" presName="Child" presStyleLbl="revTx" presStyleIdx="5" presStyleCnt="8">
        <dgm:presLayoutVars>
          <dgm:chMax val="0"/>
          <dgm:chPref val="0"/>
          <dgm:bulletEnabled val="1"/>
        </dgm:presLayoutVars>
      </dgm:prSet>
      <dgm:spPr/>
      <dgm:t>
        <a:bodyPr/>
        <a:lstStyle/>
        <a:p>
          <a:endParaRPr lang="ru-RU"/>
        </a:p>
      </dgm:t>
    </dgm:pt>
    <dgm:pt modelId="{E276B3B7-A301-4776-80B5-3A3C03E85440}" type="pres">
      <dgm:prSet presAssocID="{AC8BB512-D4EB-49EC-9B99-DD1D21293D61}" presName="childComposite" presStyleCnt="0">
        <dgm:presLayoutVars>
          <dgm:chMax val="0"/>
          <dgm:chPref val="0"/>
        </dgm:presLayoutVars>
      </dgm:prSet>
      <dgm:spPr/>
    </dgm:pt>
    <dgm:pt modelId="{054A24A1-5134-461F-818B-9CD0D625902E}" type="pres">
      <dgm:prSet presAssocID="{AC8BB512-D4EB-49EC-9B99-DD1D21293D61}" presName="ChildAccent" presStyleLbl="solidFgAcc1" presStyleIdx="4" presStyleCnt="6" custScaleX="454880" custScaleY="270563"/>
      <dgm:spPr>
        <a:blipFill rotWithShape="0">
          <a:blip xmlns:r="http://schemas.openxmlformats.org/officeDocument/2006/relationships" r:embed="rId5"/>
          <a:stretch>
            <a:fillRect/>
          </a:stretch>
        </a:blipFill>
      </dgm:spPr>
      <dgm:t>
        <a:bodyPr/>
        <a:lstStyle/>
        <a:p>
          <a:endParaRPr lang="ru-RU"/>
        </a:p>
      </dgm:t>
    </dgm:pt>
    <dgm:pt modelId="{7CA9A158-8630-49FC-8457-41EB4EC1B0BA}" type="pres">
      <dgm:prSet presAssocID="{AC8BB512-D4EB-49EC-9B99-DD1D21293D61}" presName="Child" presStyleLbl="revTx" presStyleIdx="6" presStyleCnt="8">
        <dgm:presLayoutVars>
          <dgm:chMax val="0"/>
          <dgm:chPref val="0"/>
          <dgm:bulletEnabled val="1"/>
        </dgm:presLayoutVars>
      </dgm:prSet>
      <dgm:spPr/>
      <dgm:t>
        <a:bodyPr/>
        <a:lstStyle/>
        <a:p>
          <a:endParaRPr lang="ru-RU"/>
        </a:p>
      </dgm:t>
    </dgm:pt>
    <dgm:pt modelId="{528E4495-F702-4711-BF41-661E1D64F35D}" type="pres">
      <dgm:prSet presAssocID="{08BE6BF6-B56B-4BCF-90D6-D062B9EE29C8}" presName="childComposite" presStyleCnt="0">
        <dgm:presLayoutVars>
          <dgm:chMax val="0"/>
          <dgm:chPref val="0"/>
        </dgm:presLayoutVars>
      </dgm:prSet>
      <dgm:spPr/>
    </dgm:pt>
    <dgm:pt modelId="{022350E1-6188-4DDD-9784-F9D8FB2C9BD2}" type="pres">
      <dgm:prSet presAssocID="{08BE6BF6-B56B-4BCF-90D6-D062B9EE29C8}" presName="ChildAccent" presStyleLbl="solidFgAcc1" presStyleIdx="5" presStyleCnt="6" custScaleX="463343" custScaleY="259508"/>
      <dgm:spPr>
        <a:blipFill rotWithShape="0">
          <a:blip xmlns:r="http://schemas.openxmlformats.org/officeDocument/2006/relationships" r:embed="rId6"/>
          <a:stretch>
            <a:fillRect/>
          </a:stretch>
        </a:blipFill>
      </dgm:spPr>
      <dgm:t>
        <a:bodyPr/>
        <a:lstStyle/>
        <a:p>
          <a:endParaRPr lang="ru-RU"/>
        </a:p>
      </dgm:t>
    </dgm:pt>
    <dgm:pt modelId="{106BBCB9-8D94-4C81-A4DF-19DA8DB01FB8}" type="pres">
      <dgm:prSet presAssocID="{08BE6BF6-B56B-4BCF-90D6-D062B9EE29C8}" presName="Child" presStyleLbl="revTx" presStyleIdx="7" presStyleCnt="8">
        <dgm:presLayoutVars>
          <dgm:chMax val="0"/>
          <dgm:chPref val="0"/>
          <dgm:bulletEnabled val="1"/>
        </dgm:presLayoutVars>
      </dgm:prSet>
      <dgm:spPr/>
      <dgm:t>
        <a:bodyPr/>
        <a:lstStyle/>
        <a:p>
          <a:endParaRPr lang="ru-RU"/>
        </a:p>
      </dgm:t>
    </dgm:pt>
  </dgm:ptLst>
  <dgm:cxnLst>
    <dgm:cxn modelId="{7C396AA1-7981-470F-88FA-518208C394C4}" type="presOf" srcId="{32C3BA0D-849C-47F1-A95C-9B00F7C47B49}" destId="{64405CBC-CE22-40A0-95E8-A03316D22CED}" srcOrd="0" destOrd="0" presId="urn:microsoft.com/office/officeart/2008/layout/SquareAccentList"/>
    <dgm:cxn modelId="{47F2C928-A48F-4E1E-88FD-468CD3A248D7}" srcId="{3305515D-6512-4506-A3BF-DFDA6425942B}" destId="{08BE6BF6-B56B-4BCF-90D6-D062B9EE29C8}" srcOrd="2" destOrd="0" parTransId="{2A540AAB-3DBB-4972-B27A-F1500259967B}" sibTransId="{B3B7AC14-1C64-4C57-A3D2-1E3816E27EDD}"/>
    <dgm:cxn modelId="{61961946-8749-45C0-932B-5009F20D77FE}" type="presOf" srcId="{F6313A56-4EE9-4DA2-8247-282ACDE7A9D3}" destId="{E407ECB9-34CA-44C6-94ED-BC63B51E3FA4}" srcOrd="0" destOrd="0" presId="urn:microsoft.com/office/officeart/2008/layout/SquareAccentList"/>
    <dgm:cxn modelId="{301EA85D-D422-457D-B8A0-C9C61FDD781E}" srcId="{32C3BA0D-849C-47F1-A95C-9B00F7C47B49}" destId="{3305515D-6512-4506-A3BF-DFDA6425942B}" srcOrd="1" destOrd="0" parTransId="{7CAF2B32-E174-4144-A03E-ECA8DBD48EF0}" sibTransId="{656C2F69-E452-490B-A1CB-8968EC11C424}"/>
    <dgm:cxn modelId="{1893BF98-3EB9-4CE7-9F8D-6BE9DC3B3DAE}" srcId="{3305515D-6512-4506-A3BF-DFDA6425942B}" destId="{F6313A56-4EE9-4DA2-8247-282ACDE7A9D3}" srcOrd="0" destOrd="0" parTransId="{90E4FCBB-C9AC-450C-AEC1-E5042751106A}" sibTransId="{A89CFC39-E41F-4662-A112-82A048FC15E4}"/>
    <dgm:cxn modelId="{3FA8B653-92F7-4760-B31E-DC185B10B4B7}" type="presOf" srcId="{55513A00-E3F8-4526-9C32-72C1CCFBF3D1}" destId="{493C6203-58CC-47F9-887B-AF730AB4333E}" srcOrd="0" destOrd="0" presId="urn:microsoft.com/office/officeart/2008/layout/SquareAccentList"/>
    <dgm:cxn modelId="{42317240-9CA2-4639-8C50-152E24A31C50}" type="presOf" srcId="{CDC1705D-2F02-44CB-959F-5E9E4CF12B4E}" destId="{614FF270-2A48-40CF-AEBE-52461A8DB90D}" srcOrd="0" destOrd="0" presId="urn:microsoft.com/office/officeart/2008/layout/SquareAccentList"/>
    <dgm:cxn modelId="{D23A472C-9F9A-4EB9-9C85-7742BE3834D5}" srcId="{3305515D-6512-4506-A3BF-DFDA6425942B}" destId="{AC8BB512-D4EB-49EC-9B99-DD1D21293D61}" srcOrd="1" destOrd="0" parTransId="{972822E0-713D-436D-8B54-1FDDAAC313DD}" sibTransId="{9071F418-51F8-4FAB-A3F9-74CC4F325EA1}"/>
    <dgm:cxn modelId="{D9D3363B-DD8A-4D78-A6F1-FAA4B69A709F}" type="presOf" srcId="{AC8BB512-D4EB-49EC-9B99-DD1D21293D61}" destId="{7CA9A158-8630-49FC-8457-41EB4EC1B0BA}" srcOrd="0" destOrd="0" presId="urn:microsoft.com/office/officeart/2008/layout/SquareAccentList"/>
    <dgm:cxn modelId="{A3A01A02-33A7-494D-A849-A4E20803D3B7}" type="presOf" srcId="{3305515D-6512-4506-A3BF-DFDA6425942B}" destId="{0BC15FA1-2695-4B8E-A22A-F7EB24C6F3A0}" srcOrd="0" destOrd="0" presId="urn:microsoft.com/office/officeart/2008/layout/SquareAccentList"/>
    <dgm:cxn modelId="{127C36A6-15E6-4740-B44E-37CDE67D5396}" srcId="{32C3BA0D-849C-47F1-A95C-9B00F7C47B49}" destId="{55513A00-E3F8-4526-9C32-72C1CCFBF3D1}" srcOrd="0" destOrd="0" parTransId="{7700DAAF-5DE1-48B8-8001-A936AD2F5C16}" sibTransId="{024109D7-D276-43FE-91D1-016BE0431CA6}"/>
    <dgm:cxn modelId="{9B86F6C8-52E0-4433-AD64-E3B5CD0C134D}" srcId="{55513A00-E3F8-4526-9C32-72C1CCFBF3D1}" destId="{E2153009-A7BF-4B37-A641-08B79C05CCFC}" srcOrd="2" destOrd="0" parTransId="{FCD14F7E-9DE6-493B-9B05-03132DC661AD}" sibTransId="{35573477-168C-4434-91DD-8C61C0030BBF}"/>
    <dgm:cxn modelId="{6E5C4A9C-23B5-480C-B114-D00F484630A5}" type="presOf" srcId="{E2153009-A7BF-4B37-A641-08B79C05CCFC}" destId="{13042F23-B624-461B-8537-8499A98A4D77}" srcOrd="0" destOrd="0" presId="urn:microsoft.com/office/officeart/2008/layout/SquareAccentList"/>
    <dgm:cxn modelId="{8358FC12-D0CA-4EE6-ABF6-5A95CCDB30F6}" type="presOf" srcId="{08BE6BF6-B56B-4BCF-90D6-D062B9EE29C8}" destId="{106BBCB9-8D94-4C81-A4DF-19DA8DB01FB8}" srcOrd="0" destOrd="0" presId="urn:microsoft.com/office/officeart/2008/layout/SquareAccentList"/>
    <dgm:cxn modelId="{A0F4E0B2-0035-40E9-BDB0-49BBEBA92DDA}" srcId="{55513A00-E3F8-4526-9C32-72C1CCFBF3D1}" destId="{8098BE98-CB3B-42B9-9EEB-58610A23DD87}" srcOrd="1" destOrd="0" parTransId="{630E9439-35B1-4978-B3E7-4092B3382625}" sibTransId="{C5FA0C96-2653-41A5-BF71-BCF19EFDE1B9}"/>
    <dgm:cxn modelId="{870E437E-B803-4368-A985-890BC9CA00D8}" srcId="{55513A00-E3F8-4526-9C32-72C1CCFBF3D1}" destId="{CDC1705D-2F02-44CB-959F-5E9E4CF12B4E}" srcOrd="0" destOrd="0" parTransId="{ECB156A4-A565-49EF-8C05-A57F7B5BEBFD}" sibTransId="{8A16E568-AC76-4063-B92D-9717280A3CCA}"/>
    <dgm:cxn modelId="{4F6B1E8C-5B4E-4CFD-A74D-CCA6B6081766}" type="presOf" srcId="{8098BE98-CB3B-42B9-9EEB-58610A23DD87}" destId="{9EF178AA-64DD-4FD2-AE09-1286B483F0CF}" srcOrd="0" destOrd="0" presId="urn:microsoft.com/office/officeart/2008/layout/SquareAccentList"/>
    <dgm:cxn modelId="{B471F8E5-AFD6-4EEB-8B7A-A54EE21C6867}" type="presParOf" srcId="{64405CBC-CE22-40A0-95E8-A03316D22CED}" destId="{C3D66695-4662-495C-9B9C-306285067698}" srcOrd="0" destOrd="0" presId="urn:microsoft.com/office/officeart/2008/layout/SquareAccentList"/>
    <dgm:cxn modelId="{04C44FB2-E9D5-49D9-8B9D-519B7028C662}" type="presParOf" srcId="{C3D66695-4662-495C-9B9C-306285067698}" destId="{A9BCFA7C-999C-4F55-BF57-0A6929D1D606}" srcOrd="0" destOrd="0" presId="urn:microsoft.com/office/officeart/2008/layout/SquareAccentList"/>
    <dgm:cxn modelId="{BEF8DFF1-D1DC-4E4A-B7A4-A5FE7BC11F40}" type="presParOf" srcId="{A9BCFA7C-999C-4F55-BF57-0A6929D1D606}" destId="{FC1952CD-9BC2-4423-B40F-7893A1C72FFD}" srcOrd="0" destOrd="0" presId="urn:microsoft.com/office/officeart/2008/layout/SquareAccentList"/>
    <dgm:cxn modelId="{5DC88014-D6C5-4837-8DB0-2C6BD86204BD}" type="presParOf" srcId="{A9BCFA7C-999C-4F55-BF57-0A6929D1D606}" destId="{908F75A3-E9E5-4EB3-989E-B2604BF3C7C9}" srcOrd="1" destOrd="0" presId="urn:microsoft.com/office/officeart/2008/layout/SquareAccentList"/>
    <dgm:cxn modelId="{3EA7A2F4-1566-4FC4-9761-2FD90E33DF1D}" type="presParOf" srcId="{A9BCFA7C-999C-4F55-BF57-0A6929D1D606}" destId="{493C6203-58CC-47F9-887B-AF730AB4333E}" srcOrd="2" destOrd="0" presId="urn:microsoft.com/office/officeart/2008/layout/SquareAccentList"/>
    <dgm:cxn modelId="{0A48F419-A7A3-4C9D-B850-0F3D02E5CE86}" type="presParOf" srcId="{C3D66695-4662-495C-9B9C-306285067698}" destId="{41D64D6C-AA21-4C84-B024-22DCEF8E9141}" srcOrd="1" destOrd="0" presId="urn:microsoft.com/office/officeart/2008/layout/SquareAccentList"/>
    <dgm:cxn modelId="{0EFDDA3F-D273-4F95-8675-D4B676BF9EE7}" type="presParOf" srcId="{41D64D6C-AA21-4C84-B024-22DCEF8E9141}" destId="{6ADE9B96-45DF-48FE-B3D8-6B9096876E40}" srcOrd="0" destOrd="0" presId="urn:microsoft.com/office/officeart/2008/layout/SquareAccentList"/>
    <dgm:cxn modelId="{E80840B5-E1F0-49DD-BC3B-409289B2EB2A}" type="presParOf" srcId="{6ADE9B96-45DF-48FE-B3D8-6B9096876E40}" destId="{3C4611E6-39C0-46EF-A49E-E453BCA7A92B}" srcOrd="0" destOrd="0" presId="urn:microsoft.com/office/officeart/2008/layout/SquareAccentList"/>
    <dgm:cxn modelId="{733DEECF-DCFB-4E98-BC39-9CC0F88C4E1A}" type="presParOf" srcId="{6ADE9B96-45DF-48FE-B3D8-6B9096876E40}" destId="{614FF270-2A48-40CF-AEBE-52461A8DB90D}" srcOrd="1" destOrd="0" presId="urn:microsoft.com/office/officeart/2008/layout/SquareAccentList"/>
    <dgm:cxn modelId="{0B5262E4-DAE8-4CA7-A412-0470C93DF1D8}" type="presParOf" srcId="{41D64D6C-AA21-4C84-B024-22DCEF8E9141}" destId="{695FC817-66B7-44B3-9692-61DB1C0C4512}" srcOrd="1" destOrd="0" presId="urn:microsoft.com/office/officeart/2008/layout/SquareAccentList"/>
    <dgm:cxn modelId="{BE47897F-F2E5-48D1-BEF2-53BF1924FE64}" type="presParOf" srcId="{695FC817-66B7-44B3-9692-61DB1C0C4512}" destId="{2A9DB022-1C4E-4BFF-AB2A-780AF831A506}" srcOrd="0" destOrd="0" presId="urn:microsoft.com/office/officeart/2008/layout/SquareAccentList"/>
    <dgm:cxn modelId="{3256E1FC-860B-4C28-AFE2-E0D594BE4A0E}" type="presParOf" srcId="{695FC817-66B7-44B3-9692-61DB1C0C4512}" destId="{9EF178AA-64DD-4FD2-AE09-1286B483F0CF}" srcOrd="1" destOrd="0" presId="urn:microsoft.com/office/officeart/2008/layout/SquareAccentList"/>
    <dgm:cxn modelId="{AF16268C-41B3-4033-97F2-90D09BC4C060}" type="presParOf" srcId="{41D64D6C-AA21-4C84-B024-22DCEF8E9141}" destId="{2C98CB04-2835-4DB5-911A-1FCCA9AA0FCD}" srcOrd="2" destOrd="0" presId="urn:microsoft.com/office/officeart/2008/layout/SquareAccentList"/>
    <dgm:cxn modelId="{561E5D3C-CC73-41D3-8CBC-DE658A6B1E0C}" type="presParOf" srcId="{2C98CB04-2835-4DB5-911A-1FCCA9AA0FCD}" destId="{BDCF0541-DA88-4FBD-8A72-3D739393E305}" srcOrd="0" destOrd="0" presId="urn:microsoft.com/office/officeart/2008/layout/SquareAccentList"/>
    <dgm:cxn modelId="{67B35B88-3E96-4A6E-B06C-811318113F01}" type="presParOf" srcId="{2C98CB04-2835-4DB5-911A-1FCCA9AA0FCD}" destId="{13042F23-B624-461B-8537-8499A98A4D77}" srcOrd="1" destOrd="0" presId="urn:microsoft.com/office/officeart/2008/layout/SquareAccentList"/>
    <dgm:cxn modelId="{9F9896F8-994E-4F39-8D94-AB0DDCF03FAE}" type="presParOf" srcId="{64405CBC-CE22-40A0-95E8-A03316D22CED}" destId="{53D17A80-4FE9-494B-B943-84FB98D6A31A}" srcOrd="1" destOrd="0" presId="urn:microsoft.com/office/officeart/2008/layout/SquareAccentList"/>
    <dgm:cxn modelId="{E16064B4-AF68-4519-A011-8ADEB9CE61B4}" type="presParOf" srcId="{53D17A80-4FE9-494B-B943-84FB98D6A31A}" destId="{A3AACE2C-6F2D-4E05-8F98-11012ABAD2C2}" srcOrd="0" destOrd="0" presId="urn:microsoft.com/office/officeart/2008/layout/SquareAccentList"/>
    <dgm:cxn modelId="{C19C156F-7D9B-4E53-971F-DB49690884EF}" type="presParOf" srcId="{A3AACE2C-6F2D-4E05-8F98-11012ABAD2C2}" destId="{F2E44560-EF73-4FA4-ABB2-A9349B959051}" srcOrd="0" destOrd="0" presId="urn:microsoft.com/office/officeart/2008/layout/SquareAccentList"/>
    <dgm:cxn modelId="{42F3031E-3F45-45E9-B692-DA7FBA4C01D9}" type="presParOf" srcId="{A3AACE2C-6F2D-4E05-8F98-11012ABAD2C2}" destId="{49037F1F-AC34-45FF-9F89-0A52128D2090}" srcOrd="1" destOrd="0" presId="urn:microsoft.com/office/officeart/2008/layout/SquareAccentList"/>
    <dgm:cxn modelId="{80AE7482-75DB-44A8-9E45-997FF72F82F6}" type="presParOf" srcId="{A3AACE2C-6F2D-4E05-8F98-11012ABAD2C2}" destId="{0BC15FA1-2695-4B8E-A22A-F7EB24C6F3A0}" srcOrd="2" destOrd="0" presId="urn:microsoft.com/office/officeart/2008/layout/SquareAccentList"/>
    <dgm:cxn modelId="{9ABCA79B-2E66-4269-A2E0-33CD21529219}" type="presParOf" srcId="{53D17A80-4FE9-494B-B943-84FB98D6A31A}" destId="{37B2E176-A690-402F-9AE8-E033701D4B06}" srcOrd="1" destOrd="0" presId="urn:microsoft.com/office/officeart/2008/layout/SquareAccentList"/>
    <dgm:cxn modelId="{178576CF-EB84-42DC-B983-E2A3DC0786B4}" type="presParOf" srcId="{37B2E176-A690-402F-9AE8-E033701D4B06}" destId="{35C0BB4B-1754-4EC3-9504-F60A2DB38777}" srcOrd="0" destOrd="0" presId="urn:microsoft.com/office/officeart/2008/layout/SquareAccentList"/>
    <dgm:cxn modelId="{D7AE03BD-B127-46E7-8DB4-F7AD42CBDA15}" type="presParOf" srcId="{35C0BB4B-1754-4EC3-9504-F60A2DB38777}" destId="{035A497B-56B5-4A00-8A33-F611936FF808}" srcOrd="0" destOrd="0" presId="urn:microsoft.com/office/officeart/2008/layout/SquareAccentList"/>
    <dgm:cxn modelId="{AB6BA2DA-132F-4666-AE1D-89A980FCEF84}" type="presParOf" srcId="{35C0BB4B-1754-4EC3-9504-F60A2DB38777}" destId="{E407ECB9-34CA-44C6-94ED-BC63B51E3FA4}" srcOrd="1" destOrd="0" presId="urn:microsoft.com/office/officeart/2008/layout/SquareAccentList"/>
    <dgm:cxn modelId="{C4EFFA26-CA94-4E3A-804A-BBEE69F57085}" type="presParOf" srcId="{37B2E176-A690-402F-9AE8-E033701D4B06}" destId="{E276B3B7-A301-4776-80B5-3A3C03E85440}" srcOrd="1" destOrd="0" presId="urn:microsoft.com/office/officeart/2008/layout/SquareAccentList"/>
    <dgm:cxn modelId="{7D547173-AB7A-45E3-A209-A1C8646B08C2}" type="presParOf" srcId="{E276B3B7-A301-4776-80B5-3A3C03E85440}" destId="{054A24A1-5134-461F-818B-9CD0D625902E}" srcOrd="0" destOrd="0" presId="urn:microsoft.com/office/officeart/2008/layout/SquareAccentList"/>
    <dgm:cxn modelId="{F37D71D1-D7C6-4A89-9290-FBD60FC6DE10}" type="presParOf" srcId="{E276B3B7-A301-4776-80B5-3A3C03E85440}" destId="{7CA9A158-8630-49FC-8457-41EB4EC1B0BA}" srcOrd="1" destOrd="0" presId="urn:microsoft.com/office/officeart/2008/layout/SquareAccentList"/>
    <dgm:cxn modelId="{482DE9E9-8DF5-4918-A1F4-C401810D2374}" type="presParOf" srcId="{37B2E176-A690-402F-9AE8-E033701D4B06}" destId="{528E4495-F702-4711-BF41-661E1D64F35D}" srcOrd="2" destOrd="0" presId="urn:microsoft.com/office/officeart/2008/layout/SquareAccentList"/>
    <dgm:cxn modelId="{A487B64E-2429-4E3B-9A85-F63C4820C104}" type="presParOf" srcId="{528E4495-F702-4711-BF41-661E1D64F35D}" destId="{022350E1-6188-4DDD-9784-F9D8FB2C9BD2}" srcOrd="0" destOrd="0" presId="urn:microsoft.com/office/officeart/2008/layout/SquareAccentList"/>
    <dgm:cxn modelId="{C8D52A90-E41C-4481-9F63-4839C049E9BC}" type="presParOf" srcId="{528E4495-F702-4711-BF41-661E1D64F35D}" destId="{106BBCB9-8D94-4C81-A4DF-19DA8DB01FB8}"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72BBDCB-36EB-4A2D-9B7E-9E2B18D370D5}"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ru-RU"/>
        </a:p>
      </dgm:t>
    </dgm:pt>
    <dgm:pt modelId="{893EACAB-54E4-4039-83FA-BE89B56A9C98}">
      <dgm:prSet phldrT="[Текст]"/>
      <dgm:spPr/>
      <dgm:t>
        <a:bodyPr/>
        <a:lstStyle/>
        <a:p>
          <a:r>
            <a:rPr lang="en-US" dirty="0" smtClean="0"/>
            <a:t>Countable</a:t>
          </a:r>
          <a:endParaRPr lang="ru-RU" dirty="0"/>
        </a:p>
      </dgm:t>
    </dgm:pt>
    <dgm:pt modelId="{D85B2860-E75B-4C1A-8366-1E6480410835}" type="parTrans" cxnId="{02FC86B5-A541-43C9-86CF-4B31CD42139F}">
      <dgm:prSet/>
      <dgm:spPr/>
      <dgm:t>
        <a:bodyPr/>
        <a:lstStyle/>
        <a:p>
          <a:endParaRPr lang="ru-RU"/>
        </a:p>
      </dgm:t>
    </dgm:pt>
    <dgm:pt modelId="{F04F25AA-DE5C-48E1-AD9E-FD607589D6A7}" type="sibTrans" cxnId="{02FC86B5-A541-43C9-86CF-4B31CD42139F}">
      <dgm:prSet/>
      <dgm:spPr/>
      <dgm:t>
        <a:bodyPr/>
        <a:lstStyle/>
        <a:p>
          <a:endParaRPr lang="ru-RU"/>
        </a:p>
      </dgm:t>
    </dgm:pt>
    <dgm:pt modelId="{288DEC77-3CC4-455C-AAF8-FC8F62285961}">
      <dgm:prSet phldrT="[Текст]" phldr="1"/>
      <dgm:spPr/>
      <dgm:t>
        <a:bodyPr/>
        <a:lstStyle/>
        <a:p>
          <a:endParaRPr lang="ru-RU"/>
        </a:p>
      </dgm:t>
    </dgm:pt>
    <dgm:pt modelId="{A137EB56-0A1B-4A9D-82AF-07C31DB7128D}" type="parTrans" cxnId="{369EA8A7-D634-4426-92AA-FC2794EF207E}">
      <dgm:prSet/>
      <dgm:spPr/>
      <dgm:t>
        <a:bodyPr/>
        <a:lstStyle/>
        <a:p>
          <a:endParaRPr lang="ru-RU"/>
        </a:p>
      </dgm:t>
    </dgm:pt>
    <dgm:pt modelId="{01FE7991-A030-4E17-AB51-CBA8C219BAC7}" type="sibTrans" cxnId="{369EA8A7-D634-4426-92AA-FC2794EF207E}">
      <dgm:prSet/>
      <dgm:spPr/>
      <dgm:t>
        <a:bodyPr/>
        <a:lstStyle/>
        <a:p>
          <a:endParaRPr lang="ru-RU"/>
        </a:p>
      </dgm:t>
    </dgm:pt>
    <dgm:pt modelId="{BD2873B2-DA78-4F8F-8D06-E2F94E0EC906}">
      <dgm:prSet phldrT="[Текст]" phldr="1"/>
      <dgm:spPr/>
      <dgm:t>
        <a:bodyPr/>
        <a:lstStyle/>
        <a:p>
          <a:endParaRPr lang="ru-RU"/>
        </a:p>
      </dgm:t>
    </dgm:pt>
    <dgm:pt modelId="{BE0D59E5-586D-4E2C-A9DD-9A70214D0FD8}" type="parTrans" cxnId="{07989EAF-8478-4BAA-B55A-D7E630E07C1D}">
      <dgm:prSet/>
      <dgm:spPr/>
      <dgm:t>
        <a:bodyPr/>
        <a:lstStyle/>
        <a:p>
          <a:endParaRPr lang="ru-RU"/>
        </a:p>
      </dgm:t>
    </dgm:pt>
    <dgm:pt modelId="{D3E5C88F-82B5-4189-A2B7-0FC453398A85}" type="sibTrans" cxnId="{07989EAF-8478-4BAA-B55A-D7E630E07C1D}">
      <dgm:prSet/>
      <dgm:spPr/>
      <dgm:t>
        <a:bodyPr/>
        <a:lstStyle/>
        <a:p>
          <a:endParaRPr lang="ru-RU"/>
        </a:p>
      </dgm:t>
    </dgm:pt>
    <dgm:pt modelId="{33AD98C3-53CD-4809-AB8C-EDA62B7FDD7A}">
      <dgm:prSet phldrT="[Текст]" phldr="1"/>
      <dgm:spPr/>
      <dgm:t>
        <a:bodyPr/>
        <a:lstStyle/>
        <a:p>
          <a:endParaRPr lang="ru-RU"/>
        </a:p>
      </dgm:t>
    </dgm:pt>
    <dgm:pt modelId="{F027B40E-7C89-46C6-BBC8-1C5DF5632BB4}" type="parTrans" cxnId="{6D872732-B75D-4378-B542-1C4A6DB27B51}">
      <dgm:prSet/>
      <dgm:spPr/>
      <dgm:t>
        <a:bodyPr/>
        <a:lstStyle/>
        <a:p>
          <a:endParaRPr lang="ru-RU"/>
        </a:p>
      </dgm:t>
    </dgm:pt>
    <dgm:pt modelId="{5CA1CF00-9988-47CD-BBF0-3B03D0AF0BEB}" type="sibTrans" cxnId="{6D872732-B75D-4378-B542-1C4A6DB27B51}">
      <dgm:prSet/>
      <dgm:spPr/>
      <dgm:t>
        <a:bodyPr/>
        <a:lstStyle/>
        <a:p>
          <a:endParaRPr lang="ru-RU"/>
        </a:p>
      </dgm:t>
    </dgm:pt>
    <dgm:pt modelId="{823BA08D-080F-4CDD-8A65-D18EB1C070AD}">
      <dgm:prSet phldrT="[Текст]"/>
      <dgm:spPr/>
      <dgm:t>
        <a:bodyPr/>
        <a:lstStyle/>
        <a:p>
          <a:r>
            <a:rPr lang="en-US" dirty="0" smtClean="0"/>
            <a:t>Uncountable</a:t>
          </a:r>
          <a:endParaRPr lang="ru-RU" dirty="0"/>
        </a:p>
      </dgm:t>
    </dgm:pt>
    <dgm:pt modelId="{94E6D6D0-CED9-4426-A9CF-7E9CD0FDC21C}" type="parTrans" cxnId="{1DAFB958-DB90-4D81-896D-D3791342D7EE}">
      <dgm:prSet/>
      <dgm:spPr/>
      <dgm:t>
        <a:bodyPr/>
        <a:lstStyle/>
        <a:p>
          <a:endParaRPr lang="ru-RU"/>
        </a:p>
      </dgm:t>
    </dgm:pt>
    <dgm:pt modelId="{4B6860C1-0202-49C1-9CA0-7B61D835A2A7}" type="sibTrans" cxnId="{1DAFB958-DB90-4D81-896D-D3791342D7EE}">
      <dgm:prSet/>
      <dgm:spPr/>
      <dgm:t>
        <a:bodyPr/>
        <a:lstStyle/>
        <a:p>
          <a:endParaRPr lang="ru-RU"/>
        </a:p>
      </dgm:t>
    </dgm:pt>
    <dgm:pt modelId="{92C2A1BC-7702-40B0-9B31-D91B1F76D1E3}">
      <dgm:prSet phldrT="[Текст]" phldr="1"/>
      <dgm:spPr/>
      <dgm:t>
        <a:bodyPr/>
        <a:lstStyle/>
        <a:p>
          <a:endParaRPr lang="ru-RU"/>
        </a:p>
      </dgm:t>
    </dgm:pt>
    <dgm:pt modelId="{AB95A76C-EB57-4225-900A-202244EF7167}" type="parTrans" cxnId="{D23FE468-4236-4E7F-865F-4501FB20BB57}">
      <dgm:prSet/>
      <dgm:spPr/>
      <dgm:t>
        <a:bodyPr/>
        <a:lstStyle/>
        <a:p>
          <a:endParaRPr lang="ru-RU"/>
        </a:p>
      </dgm:t>
    </dgm:pt>
    <dgm:pt modelId="{494608B2-5FFE-4337-A4E5-97CB0B4B89B4}" type="sibTrans" cxnId="{D23FE468-4236-4E7F-865F-4501FB20BB57}">
      <dgm:prSet/>
      <dgm:spPr/>
      <dgm:t>
        <a:bodyPr/>
        <a:lstStyle/>
        <a:p>
          <a:endParaRPr lang="ru-RU"/>
        </a:p>
      </dgm:t>
    </dgm:pt>
    <dgm:pt modelId="{87AD4848-7001-477D-95EC-F0E9BAD23A36}">
      <dgm:prSet phldrT="[Текст]" phldr="1"/>
      <dgm:spPr/>
      <dgm:t>
        <a:bodyPr/>
        <a:lstStyle/>
        <a:p>
          <a:endParaRPr lang="ru-RU"/>
        </a:p>
      </dgm:t>
    </dgm:pt>
    <dgm:pt modelId="{3590428F-3EB2-425B-9346-AD5B9A41E0AE}" type="parTrans" cxnId="{C0882AC3-DD69-4935-8EB9-DEEBFB9598F4}">
      <dgm:prSet/>
      <dgm:spPr/>
      <dgm:t>
        <a:bodyPr/>
        <a:lstStyle/>
        <a:p>
          <a:endParaRPr lang="ru-RU"/>
        </a:p>
      </dgm:t>
    </dgm:pt>
    <dgm:pt modelId="{FC36F9FD-1B5D-47BC-8C4C-4BBC9534D8FA}" type="sibTrans" cxnId="{C0882AC3-DD69-4935-8EB9-DEEBFB9598F4}">
      <dgm:prSet/>
      <dgm:spPr/>
      <dgm:t>
        <a:bodyPr/>
        <a:lstStyle/>
        <a:p>
          <a:endParaRPr lang="ru-RU"/>
        </a:p>
      </dgm:t>
    </dgm:pt>
    <dgm:pt modelId="{1548B74C-E4CE-4591-ABEB-198051F54754}">
      <dgm:prSet phldrT="[Текст]" phldr="1"/>
      <dgm:spPr/>
      <dgm:t>
        <a:bodyPr/>
        <a:lstStyle/>
        <a:p>
          <a:endParaRPr lang="ru-RU"/>
        </a:p>
      </dgm:t>
    </dgm:pt>
    <dgm:pt modelId="{15CDD90C-B87A-481D-8836-EE5E016B8EC1}" type="parTrans" cxnId="{A76AF5F6-EFAC-43A6-8A8A-614F9F18FBF8}">
      <dgm:prSet/>
      <dgm:spPr/>
      <dgm:t>
        <a:bodyPr/>
        <a:lstStyle/>
        <a:p>
          <a:endParaRPr lang="ru-RU"/>
        </a:p>
      </dgm:t>
    </dgm:pt>
    <dgm:pt modelId="{3F8996DA-25D9-452C-B6C7-ED095CF7F472}" type="sibTrans" cxnId="{A76AF5F6-EFAC-43A6-8A8A-614F9F18FBF8}">
      <dgm:prSet/>
      <dgm:spPr/>
      <dgm:t>
        <a:bodyPr/>
        <a:lstStyle/>
        <a:p>
          <a:endParaRPr lang="ru-RU"/>
        </a:p>
      </dgm:t>
    </dgm:pt>
    <dgm:pt modelId="{3D86B40E-2AA4-4CFF-94FA-11B8F050EE0B}" type="pres">
      <dgm:prSet presAssocID="{F72BBDCB-36EB-4A2D-9B7E-9E2B18D370D5}" presName="layout" presStyleCnt="0">
        <dgm:presLayoutVars>
          <dgm:chMax/>
          <dgm:chPref/>
          <dgm:dir/>
          <dgm:resizeHandles/>
        </dgm:presLayoutVars>
      </dgm:prSet>
      <dgm:spPr/>
      <dgm:t>
        <a:bodyPr/>
        <a:lstStyle/>
        <a:p>
          <a:endParaRPr lang="ru-RU"/>
        </a:p>
      </dgm:t>
    </dgm:pt>
    <dgm:pt modelId="{EF03AF0C-CD73-49BE-94BA-B6B0CEC7DC94}" type="pres">
      <dgm:prSet presAssocID="{893EACAB-54E4-4039-83FA-BE89B56A9C98}" presName="root" presStyleCnt="0">
        <dgm:presLayoutVars>
          <dgm:chMax/>
          <dgm:chPref/>
        </dgm:presLayoutVars>
      </dgm:prSet>
      <dgm:spPr/>
    </dgm:pt>
    <dgm:pt modelId="{65100080-3365-416B-A8E7-06D10352266F}" type="pres">
      <dgm:prSet presAssocID="{893EACAB-54E4-4039-83FA-BE89B56A9C98}" presName="rootComposite" presStyleCnt="0">
        <dgm:presLayoutVars/>
      </dgm:prSet>
      <dgm:spPr/>
    </dgm:pt>
    <dgm:pt modelId="{F95C99BA-081D-48D7-AB1D-39D7498739A3}" type="pres">
      <dgm:prSet presAssocID="{893EACAB-54E4-4039-83FA-BE89B56A9C98}" presName="ParentAccent" presStyleLbl="alignNode1" presStyleIdx="0" presStyleCnt="2"/>
      <dgm:spPr/>
    </dgm:pt>
    <dgm:pt modelId="{042EE8CB-2005-42D2-945D-CF3F0E0F6E3B}" type="pres">
      <dgm:prSet presAssocID="{893EACAB-54E4-4039-83FA-BE89B56A9C98}" presName="ParentSmallAccent" presStyleLbl="fgAcc1" presStyleIdx="0" presStyleCnt="2"/>
      <dgm:spPr>
        <a:solidFill>
          <a:srgbClr val="FFFF00">
            <a:alpha val="90000"/>
          </a:srgbClr>
        </a:solidFill>
      </dgm:spPr>
    </dgm:pt>
    <dgm:pt modelId="{71CECA27-0D6C-4FB2-AE5E-6585D01E512B}" type="pres">
      <dgm:prSet presAssocID="{893EACAB-54E4-4039-83FA-BE89B56A9C98}" presName="Parent" presStyleLbl="revTx" presStyleIdx="0" presStyleCnt="8">
        <dgm:presLayoutVars>
          <dgm:chMax/>
          <dgm:chPref val="4"/>
          <dgm:bulletEnabled val="1"/>
        </dgm:presLayoutVars>
      </dgm:prSet>
      <dgm:spPr/>
      <dgm:t>
        <a:bodyPr/>
        <a:lstStyle/>
        <a:p>
          <a:endParaRPr lang="ru-RU"/>
        </a:p>
      </dgm:t>
    </dgm:pt>
    <dgm:pt modelId="{50A0AF52-E19F-4AD7-8E22-9B0882AADF43}" type="pres">
      <dgm:prSet presAssocID="{893EACAB-54E4-4039-83FA-BE89B56A9C98}" presName="childShape" presStyleCnt="0">
        <dgm:presLayoutVars>
          <dgm:chMax val="0"/>
          <dgm:chPref val="0"/>
        </dgm:presLayoutVars>
      </dgm:prSet>
      <dgm:spPr/>
    </dgm:pt>
    <dgm:pt modelId="{E330EF2D-E1BC-4A9B-90BF-735585EEC631}" type="pres">
      <dgm:prSet presAssocID="{288DEC77-3CC4-455C-AAF8-FC8F62285961}" presName="childComposite" presStyleCnt="0">
        <dgm:presLayoutVars>
          <dgm:chMax val="0"/>
          <dgm:chPref val="0"/>
        </dgm:presLayoutVars>
      </dgm:prSet>
      <dgm:spPr/>
    </dgm:pt>
    <dgm:pt modelId="{E2C2813C-A843-4E76-8A92-5E292D11321E}" type="pres">
      <dgm:prSet presAssocID="{288DEC77-3CC4-455C-AAF8-FC8F62285961}" presName="ChildAccent" presStyleLbl="solidFgAcc1" presStyleIdx="0" presStyleCnt="6"/>
      <dgm:spPr>
        <a:solidFill>
          <a:srgbClr val="FFFF00"/>
        </a:solidFill>
      </dgm:spPr>
    </dgm:pt>
    <dgm:pt modelId="{162BDA51-278D-417D-9923-9E20D939C738}" type="pres">
      <dgm:prSet presAssocID="{288DEC77-3CC4-455C-AAF8-FC8F62285961}" presName="Child" presStyleLbl="revTx" presStyleIdx="1" presStyleCnt="8">
        <dgm:presLayoutVars>
          <dgm:chMax val="0"/>
          <dgm:chPref val="0"/>
          <dgm:bulletEnabled val="1"/>
        </dgm:presLayoutVars>
      </dgm:prSet>
      <dgm:spPr/>
      <dgm:t>
        <a:bodyPr/>
        <a:lstStyle/>
        <a:p>
          <a:endParaRPr lang="ru-RU"/>
        </a:p>
      </dgm:t>
    </dgm:pt>
    <dgm:pt modelId="{B5C98533-4A55-40F9-9C27-5EA2AAB57FBF}" type="pres">
      <dgm:prSet presAssocID="{BD2873B2-DA78-4F8F-8D06-E2F94E0EC906}" presName="childComposite" presStyleCnt="0">
        <dgm:presLayoutVars>
          <dgm:chMax val="0"/>
          <dgm:chPref val="0"/>
        </dgm:presLayoutVars>
      </dgm:prSet>
      <dgm:spPr/>
    </dgm:pt>
    <dgm:pt modelId="{662A293A-6D31-44DF-BE54-4DA3C904A320}" type="pres">
      <dgm:prSet presAssocID="{BD2873B2-DA78-4F8F-8D06-E2F94E0EC906}" presName="ChildAccent" presStyleLbl="solidFgAcc1" presStyleIdx="1" presStyleCnt="6"/>
      <dgm:spPr>
        <a:solidFill>
          <a:srgbClr val="FFFF00"/>
        </a:solidFill>
      </dgm:spPr>
    </dgm:pt>
    <dgm:pt modelId="{ED01A2A3-6496-420A-977C-B9A14E545688}" type="pres">
      <dgm:prSet presAssocID="{BD2873B2-DA78-4F8F-8D06-E2F94E0EC906}" presName="Child" presStyleLbl="revTx" presStyleIdx="2" presStyleCnt="8">
        <dgm:presLayoutVars>
          <dgm:chMax val="0"/>
          <dgm:chPref val="0"/>
          <dgm:bulletEnabled val="1"/>
        </dgm:presLayoutVars>
      </dgm:prSet>
      <dgm:spPr/>
      <dgm:t>
        <a:bodyPr/>
        <a:lstStyle/>
        <a:p>
          <a:endParaRPr lang="ru-RU"/>
        </a:p>
      </dgm:t>
    </dgm:pt>
    <dgm:pt modelId="{F93090A6-03AE-4694-9980-21B63CEDCC1F}" type="pres">
      <dgm:prSet presAssocID="{33AD98C3-53CD-4809-AB8C-EDA62B7FDD7A}" presName="childComposite" presStyleCnt="0">
        <dgm:presLayoutVars>
          <dgm:chMax val="0"/>
          <dgm:chPref val="0"/>
        </dgm:presLayoutVars>
      </dgm:prSet>
      <dgm:spPr/>
    </dgm:pt>
    <dgm:pt modelId="{D37D13E2-827C-499C-9BAA-9A1468572D2F}" type="pres">
      <dgm:prSet presAssocID="{33AD98C3-53CD-4809-AB8C-EDA62B7FDD7A}" presName="ChildAccent" presStyleLbl="solidFgAcc1" presStyleIdx="2" presStyleCnt="6"/>
      <dgm:spPr>
        <a:solidFill>
          <a:srgbClr val="FFFF00"/>
        </a:solidFill>
      </dgm:spPr>
    </dgm:pt>
    <dgm:pt modelId="{220974E9-3FE1-49F6-A3DF-798FF8C510D0}" type="pres">
      <dgm:prSet presAssocID="{33AD98C3-53CD-4809-AB8C-EDA62B7FDD7A}" presName="Child" presStyleLbl="revTx" presStyleIdx="3" presStyleCnt="8">
        <dgm:presLayoutVars>
          <dgm:chMax val="0"/>
          <dgm:chPref val="0"/>
          <dgm:bulletEnabled val="1"/>
        </dgm:presLayoutVars>
      </dgm:prSet>
      <dgm:spPr/>
      <dgm:t>
        <a:bodyPr/>
        <a:lstStyle/>
        <a:p>
          <a:endParaRPr lang="ru-RU"/>
        </a:p>
      </dgm:t>
    </dgm:pt>
    <dgm:pt modelId="{6B8F96A5-3B6E-4C5D-A4AF-AB9C8B79929E}" type="pres">
      <dgm:prSet presAssocID="{823BA08D-080F-4CDD-8A65-D18EB1C070AD}" presName="root" presStyleCnt="0">
        <dgm:presLayoutVars>
          <dgm:chMax/>
          <dgm:chPref/>
        </dgm:presLayoutVars>
      </dgm:prSet>
      <dgm:spPr/>
    </dgm:pt>
    <dgm:pt modelId="{08409EB8-FAB9-4ABA-9761-337B07599D5C}" type="pres">
      <dgm:prSet presAssocID="{823BA08D-080F-4CDD-8A65-D18EB1C070AD}" presName="rootComposite" presStyleCnt="0">
        <dgm:presLayoutVars/>
      </dgm:prSet>
      <dgm:spPr/>
    </dgm:pt>
    <dgm:pt modelId="{789B6003-28F3-41FC-A321-11D8FEF9DB2E}" type="pres">
      <dgm:prSet presAssocID="{823BA08D-080F-4CDD-8A65-D18EB1C070AD}" presName="ParentAccent" presStyleLbl="alignNode1" presStyleIdx="1" presStyleCnt="2"/>
      <dgm:spPr/>
    </dgm:pt>
    <dgm:pt modelId="{4A9AF746-6C10-4095-A677-A8B5169D680B}" type="pres">
      <dgm:prSet presAssocID="{823BA08D-080F-4CDD-8A65-D18EB1C070AD}" presName="ParentSmallAccent" presStyleLbl="fgAcc1" presStyleIdx="1" presStyleCnt="2"/>
      <dgm:spPr>
        <a:solidFill>
          <a:srgbClr val="FFFF00">
            <a:alpha val="90000"/>
          </a:srgbClr>
        </a:solidFill>
      </dgm:spPr>
    </dgm:pt>
    <dgm:pt modelId="{40F69CBD-09C9-45EB-82A0-1BDCECB2FB68}" type="pres">
      <dgm:prSet presAssocID="{823BA08D-080F-4CDD-8A65-D18EB1C070AD}" presName="Parent" presStyleLbl="revTx" presStyleIdx="4" presStyleCnt="8">
        <dgm:presLayoutVars>
          <dgm:chMax/>
          <dgm:chPref val="4"/>
          <dgm:bulletEnabled val="1"/>
        </dgm:presLayoutVars>
      </dgm:prSet>
      <dgm:spPr/>
      <dgm:t>
        <a:bodyPr/>
        <a:lstStyle/>
        <a:p>
          <a:endParaRPr lang="ru-RU"/>
        </a:p>
      </dgm:t>
    </dgm:pt>
    <dgm:pt modelId="{49C630A6-A36D-49AD-B56D-2F4751A12B30}" type="pres">
      <dgm:prSet presAssocID="{823BA08D-080F-4CDD-8A65-D18EB1C070AD}" presName="childShape" presStyleCnt="0">
        <dgm:presLayoutVars>
          <dgm:chMax val="0"/>
          <dgm:chPref val="0"/>
        </dgm:presLayoutVars>
      </dgm:prSet>
      <dgm:spPr/>
    </dgm:pt>
    <dgm:pt modelId="{B6DC8DA9-B8D0-44BA-A564-CD4E08DC0F55}" type="pres">
      <dgm:prSet presAssocID="{92C2A1BC-7702-40B0-9B31-D91B1F76D1E3}" presName="childComposite" presStyleCnt="0">
        <dgm:presLayoutVars>
          <dgm:chMax val="0"/>
          <dgm:chPref val="0"/>
        </dgm:presLayoutVars>
      </dgm:prSet>
      <dgm:spPr/>
    </dgm:pt>
    <dgm:pt modelId="{DACE959D-1B03-4933-B5EE-B58AA5987012}" type="pres">
      <dgm:prSet presAssocID="{92C2A1BC-7702-40B0-9B31-D91B1F76D1E3}" presName="ChildAccent" presStyleLbl="solidFgAcc1" presStyleIdx="3" presStyleCnt="6"/>
      <dgm:spPr>
        <a:solidFill>
          <a:srgbClr val="FFFF00"/>
        </a:solidFill>
      </dgm:spPr>
    </dgm:pt>
    <dgm:pt modelId="{8AB7C9CA-22BC-4C50-95E4-19448A8B5625}" type="pres">
      <dgm:prSet presAssocID="{92C2A1BC-7702-40B0-9B31-D91B1F76D1E3}" presName="Child" presStyleLbl="revTx" presStyleIdx="5" presStyleCnt="8">
        <dgm:presLayoutVars>
          <dgm:chMax val="0"/>
          <dgm:chPref val="0"/>
          <dgm:bulletEnabled val="1"/>
        </dgm:presLayoutVars>
      </dgm:prSet>
      <dgm:spPr/>
      <dgm:t>
        <a:bodyPr/>
        <a:lstStyle/>
        <a:p>
          <a:endParaRPr lang="ru-RU"/>
        </a:p>
      </dgm:t>
    </dgm:pt>
    <dgm:pt modelId="{DEA2930C-B971-4996-9E14-C4319BFFEC8F}" type="pres">
      <dgm:prSet presAssocID="{87AD4848-7001-477D-95EC-F0E9BAD23A36}" presName="childComposite" presStyleCnt="0">
        <dgm:presLayoutVars>
          <dgm:chMax val="0"/>
          <dgm:chPref val="0"/>
        </dgm:presLayoutVars>
      </dgm:prSet>
      <dgm:spPr/>
    </dgm:pt>
    <dgm:pt modelId="{0906A980-2E1C-4634-8D28-17089F4AB7FF}" type="pres">
      <dgm:prSet presAssocID="{87AD4848-7001-477D-95EC-F0E9BAD23A36}" presName="ChildAccent" presStyleLbl="solidFgAcc1" presStyleIdx="4" presStyleCnt="6"/>
      <dgm:spPr>
        <a:solidFill>
          <a:srgbClr val="FFFF00"/>
        </a:solidFill>
      </dgm:spPr>
    </dgm:pt>
    <dgm:pt modelId="{7099FEEB-9D47-430B-8136-B7C5515191E3}" type="pres">
      <dgm:prSet presAssocID="{87AD4848-7001-477D-95EC-F0E9BAD23A36}" presName="Child" presStyleLbl="revTx" presStyleIdx="6" presStyleCnt="8">
        <dgm:presLayoutVars>
          <dgm:chMax val="0"/>
          <dgm:chPref val="0"/>
          <dgm:bulletEnabled val="1"/>
        </dgm:presLayoutVars>
      </dgm:prSet>
      <dgm:spPr/>
      <dgm:t>
        <a:bodyPr/>
        <a:lstStyle/>
        <a:p>
          <a:endParaRPr lang="ru-RU"/>
        </a:p>
      </dgm:t>
    </dgm:pt>
    <dgm:pt modelId="{939B5163-FCAC-40A6-B266-3A5BEF40B4AD}" type="pres">
      <dgm:prSet presAssocID="{1548B74C-E4CE-4591-ABEB-198051F54754}" presName="childComposite" presStyleCnt="0">
        <dgm:presLayoutVars>
          <dgm:chMax val="0"/>
          <dgm:chPref val="0"/>
        </dgm:presLayoutVars>
      </dgm:prSet>
      <dgm:spPr/>
    </dgm:pt>
    <dgm:pt modelId="{3622116F-8499-40C6-9B8D-2BBA6F13B5FF}" type="pres">
      <dgm:prSet presAssocID="{1548B74C-E4CE-4591-ABEB-198051F54754}" presName="ChildAccent" presStyleLbl="solidFgAcc1" presStyleIdx="5" presStyleCnt="6"/>
      <dgm:spPr>
        <a:solidFill>
          <a:srgbClr val="FFFF00"/>
        </a:solidFill>
      </dgm:spPr>
    </dgm:pt>
    <dgm:pt modelId="{A673DDA4-62DC-4BE8-9905-53C7D7CD1ECD}" type="pres">
      <dgm:prSet presAssocID="{1548B74C-E4CE-4591-ABEB-198051F54754}" presName="Child" presStyleLbl="revTx" presStyleIdx="7" presStyleCnt="8">
        <dgm:presLayoutVars>
          <dgm:chMax val="0"/>
          <dgm:chPref val="0"/>
          <dgm:bulletEnabled val="1"/>
        </dgm:presLayoutVars>
      </dgm:prSet>
      <dgm:spPr/>
      <dgm:t>
        <a:bodyPr/>
        <a:lstStyle/>
        <a:p>
          <a:endParaRPr lang="ru-RU"/>
        </a:p>
      </dgm:t>
    </dgm:pt>
  </dgm:ptLst>
  <dgm:cxnLst>
    <dgm:cxn modelId="{6D872732-B75D-4378-B542-1C4A6DB27B51}" srcId="{893EACAB-54E4-4039-83FA-BE89B56A9C98}" destId="{33AD98C3-53CD-4809-AB8C-EDA62B7FDD7A}" srcOrd="2" destOrd="0" parTransId="{F027B40E-7C89-46C6-BBC8-1C5DF5632BB4}" sibTransId="{5CA1CF00-9988-47CD-BBF0-3B03D0AF0BEB}"/>
    <dgm:cxn modelId="{07989EAF-8478-4BAA-B55A-D7E630E07C1D}" srcId="{893EACAB-54E4-4039-83FA-BE89B56A9C98}" destId="{BD2873B2-DA78-4F8F-8D06-E2F94E0EC906}" srcOrd="1" destOrd="0" parTransId="{BE0D59E5-586D-4E2C-A9DD-9A70214D0FD8}" sibTransId="{D3E5C88F-82B5-4189-A2B7-0FC453398A85}"/>
    <dgm:cxn modelId="{4D02CD9B-304F-49D8-A600-796D20D38D52}" type="presOf" srcId="{92C2A1BC-7702-40B0-9B31-D91B1F76D1E3}" destId="{8AB7C9CA-22BC-4C50-95E4-19448A8B5625}" srcOrd="0" destOrd="0" presId="urn:microsoft.com/office/officeart/2008/layout/SquareAccentList"/>
    <dgm:cxn modelId="{1DAFB958-DB90-4D81-896D-D3791342D7EE}" srcId="{F72BBDCB-36EB-4A2D-9B7E-9E2B18D370D5}" destId="{823BA08D-080F-4CDD-8A65-D18EB1C070AD}" srcOrd="1" destOrd="0" parTransId="{94E6D6D0-CED9-4426-A9CF-7E9CD0FDC21C}" sibTransId="{4B6860C1-0202-49C1-9CA0-7B61D835A2A7}"/>
    <dgm:cxn modelId="{FDA525F8-2C66-43EC-BEDC-24785AB346C3}" type="presOf" srcId="{823BA08D-080F-4CDD-8A65-D18EB1C070AD}" destId="{40F69CBD-09C9-45EB-82A0-1BDCECB2FB68}" srcOrd="0" destOrd="0" presId="urn:microsoft.com/office/officeart/2008/layout/SquareAccentList"/>
    <dgm:cxn modelId="{5289B203-CEE6-4EF2-9989-554948788503}" type="presOf" srcId="{F72BBDCB-36EB-4A2D-9B7E-9E2B18D370D5}" destId="{3D86B40E-2AA4-4CFF-94FA-11B8F050EE0B}" srcOrd="0" destOrd="0" presId="urn:microsoft.com/office/officeart/2008/layout/SquareAccentList"/>
    <dgm:cxn modelId="{4FB00BD7-54C9-4568-A81F-F4B1695B00EC}" type="presOf" srcId="{288DEC77-3CC4-455C-AAF8-FC8F62285961}" destId="{162BDA51-278D-417D-9923-9E20D939C738}" srcOrd="0" destOrd="0" presId="urn:microsoft.com/office/officeart/2008/layout/SquareAccentList"/>
    <dgm:cxn modelId="{A76AF5F6-EFAC-43A6-8A8A-614F9F18FBF8}" srcId="{823BA08D-080F-4CDD-8A65-D18EB1C070AD}" destId="{1548B74C-E4CE-4591-ABEB-198051F54754}" srcOrd="2" destOrd="0" parTransId="{15CDD90C-B87A-481D-8836-EE5E016B8EC1}" sibTransId="{3F8996DA-25D9-452C-B6C7-ED095CF7F472}"/>
    <dgm:cxn modelId="{7BEA22C6-8858-4609-99F4-F0719DBA6AA1}" type="presOf" srcId="{BD2873B2-DA78-4F8F-8D06-E2F94E0EC906}" destId="{ED01A2A3-6496-420A-977C-B9A14E545688}" srcOrd="0" destOrd="0" presId="urn:microsoft.com/office/officeart/2008/layout/SquareAccentList"/>
    <dgm:cxn modelId="{D23FE468-4236-4E7F-865F-4501FB20BB57}" srcId="{823BA08D-080F-4CDD-8A65-D18EB1C070AD}" destId="{92C2A1BC-7702-40B0-9B31-D91B1F76D1E3}" srcOrd="0" destOrd="0" parTransId="{AB95A76C-EB57-4225-900A-202244EF7167}" sibTransId="{494608B2-5FFE-4337-A4E5-97CB0B4B89B4}"/>
    <dgm:cxn modelId="{C0882AC3-DD69-4935-8EB9-DEEBFB9598F4}" srcId="{823BA08D-080F-4CDD-8A65-D18EB1C070AD}" destId="{87AD4848-7001-477D-95EC-F0E9BAD23A36}" srcOrd="1" destOrd="0" parTransId="{3590428F-3EB2-425B-9346-AD5B9A41E0AE}" sibTransId="{FC36F9FD-1B5D-47BC-8C4C-4BBC9534D8FA}"/>
    <dgm:cxn modelId="{33297E94-6CD7-4250-9B1D-4622FD1F8A71}" type="presOf" srcId="{33AD98C3-53CD-4809-AB8C-EDA62B7FDD7A}" destId="{220974E9-3FE1-49F6-A3DF-798FF8C510D0}" srcOrd="0" destOrd="0" presId="urn:microsoft.com/office/officeart/2008/layout/SquareAccentList"/>
    <dgm:cxn modelId="{F96CEAE3-BC86-4B93-A010-5A35040A1ABF}" type="presOf" srcId="{87AD4848-7001-477D-95EC-F0E9BAD23A36}" destId="{7099FEEB-9D47-430B-8136-B7C5515191E3}" srcOrd="0" destOrd="0" presId="urn:microsoft.com/office/officeart/2008/layout/SquareAccentList"/>
    <dgm:cxn modelId="{369EA8A7-D634-4426-92AA-FC2794EF207E}" srcId="{893EACAB-54E4-4039-83FA-BE89B56A9C98}" destId="{288DEC77-3CC4-455C-AAF8-FC8F62285961}" srcOrd="0" destOrd="0" parTransId="{A137EB56-0A1B-4A9D-82AF-07C31DB7128D}" sibTransId="{01FE7991-A030-4E17-AB51-CBA8C219BAC7}"/>
    <dgm:cxn modelId="{5DDDDE9C-43F5-44DE-A24D-F1AB0F0BB135}" type="presOf" srcId="{893EACAB-54E4-4039-83FA-BE89B56A9C98}" destId="{71CECA27-0D6C-4FB2-AE5E-6585D01E512B}" srcOrd="0" destOrd="0" presId="urn:microsoft.com/office/officeart/2008/layout/SquareAccentList"/>
    <dgm:cxn modelId="{B9F1E5D3-FC82-475A-855C-FEA1D789EEDD}" type="presOf" srcId="{1548B74C-E4CE-4591-ABEB-198051F54754}" destId="{A673DDA4-62DC-4BE8-9905-53C7D7CD1ECD}" srcOrd="0" destOrd="0" presId="urn:microsoft.com/office/officeart/2008/layout/SquareAccentList"/>
    <dgm:cxn modelId="{02FC86B5-A541-43C9-86CF-4B31CD42139F}" srcId="{F72BBDCB-36EB-4A2D-9B7E-9E2B18D370D5}" destId="{893EACAB-54E4-4039-83FA-BE89B56A9C98}" srcOrd="0" destOrd="0" parTransId="{D85B2860-E75B-4C1A-8366-1E6480410835}" sibTransId="{F04F25AA-DE5C-48E1-AD9E-FD607589D6A7}"/>
    <dgm:cxn modelId="{2AA4B27D-7CE4-4D29-8D0C-02306487E7D5}" type="presParOf" srcId="{3D86B40E-2AA4-4CFF-94FA-11B8F050EE0B}" destId="{EF03AF0C-CD73-49BE-94BA-B6B0CEC7DC94}" srcOrd="0" destOrd="0" presId="urn:microsoft.com/office/officeart/2008/layout/SquareAccentList"/>
    <dgm:cxn modelId="{0225FAE1-0803-4D63-8195-9695E72D5526}" type="presParOf" srcId="{EF03AF0C-CD73-49BE-94BA-B6B0CEC7DC94}" destId="{65100080-3365-416B-A8E7-06D10352266F}" srcOrd="0" destOrd="0" presId="urn:microsoft.com/office/officeart/2008/layout/SquareAccentList"/>
    <dgm:cxn modelId="{A78149BE-A150-4023-B165-2165370E0361}" type="presParOf" srcId="{65100080-3365-416B-A8E7-06D10352266F}" destId="{F95C99BA-081D-48D7-AB1D-39D7498739A3}" srcOrd="0" destOrd="0" presId="urn:microsoft.com/office/officeart/2008/layout/SquareAccentList"/>
    <dgm:cxn modelId="{86F903F1-C1E4-4193-A53F-63604FE6A90F}" type="presParOf" srcId="{65100080-3365-416B-A8E7-06D10352266F}" destId="{042EE8CB-2005-42D2-945D-CF3F0E0F6E3B}" srcOrd="1" destOrd="0" presId="urn:microsoft.com/office/officeart/2008/layout/SquareAccentList"/>
    <dgm:cxn modelId="{B6DEE5E5-96AC-48D8-8727-C497A600FC4F}" type="presParOf" srcId="{65100080-3365-416B-A8E7-06D10352266F}" destId="{71CECA27-0D6C-4FB2-AE5E-6585D01E512B}" srcOrd="2" destOrd="0" presId="urn:microsoft.com/office/officeart/2008/layout/SquareAccentList"/>
    <dgm:cxn modelId="{2FB70D87-A4BD-4C87-ADC2-50DE8816869F}" type="presParOf" srcId="{EF03AF0C-CD73-49BE-94BA-B6B0CEC7DC94}" destId="{50A0AF52-E19F-4AD7-8E22-9B0882AADF43}" srcOrd="1" destOrd="0" presId="urn:microsoft.com/office/officeart/2008/layout/SquareAccentList"/>
    <dgm:cxn modelId="{26DF5CBC-9342-4A4C-B7B9-B4B82406071A}" type="presParOf" srcId="{50A0AF52-E19F-4AD7-8E22-9B0882AADF43}" destId="{E330EF2D-E1BC-4A9B-90BF-735585EEC631}" srcOrd="0" destOrd="0" presId="urn:microsoft.com/office/officeart/2008/layout/SquareAccentList"/>
    <dgm:cxn modelId="{D635B4FB-36C3-4E50-9715-655E675AE29F}" type="presParOf" srcId="{E330EF2D-E1BC-4A9B-90BF-735585EEC631}" destId="{E2C2813C-A843-4E76-8A92-5E292D11321E}" srcOrd="0" destOrd="0" presId="urn:microsoft.com/office/officeart/2008/layout/SquareAccentList"/>
    <dgm:cxn modelId="{50811212-8E4C-45AF-AB4B-F6DCD694EDC4}" type="presParOf" srcId="{E330EF2D-E1BC-4A9B-90BF-735585EEC631}" destId="{162BDA51-278D-417D-9923-9E20D939C738}" srcOrd="1" destOrd="0" presId="urn:microsoft.com/office/officeart/2008/layout/SquareAccentList"/>
    <dgm:cxn modelId="{90C7239A-5F61-4346-B411-1E46289AD808}" type="presParOf" srcId="{50A0AF52-E19F-4AD7-8E22-9B0882AADF43}" destId="{B5C98533-4A55-40F9-9C27-5EA2AAB57FBF}" srcOrd="1" destOrd="0" presId="urn:microsoft.com/office/officeart/2008/layout/SquareAccentList"/>
    <dgm:cxn modelId="{0AF56C45-5F65-4475-A116-5A5E369C5C2D}" type="presParOf" srcId="{B5C98533-4A55-40F9-9C27-5EA2AAB57FBF}" destId="{662A293A-6D31-44DF-BE54-4DA3C904A320}" srcOrd="0" destOrd="0" presId="urn:microsoft.com/office/officeart/2008/layout/SquareAccentList"/>
    <dgm:cxn modelId="{EACA78CE-9F97-4740-B1A1-AA3E63BB9295}" type="presParOf" srcId="{B5C98533-4A55-40F9-9C27-5EA2AAB57FBF}" destId="{ED01A2A3-6496-420A-977C-B9A14E545688}" srcOrd="1" destOrd="0" presId="urn:microsoft.com/office/officeart/2008/layout/SquareAccentList"/>
    <dgm:cxn modelId="{6E1B26E3-D472-4AB9-9640-F03AF49F0D4F}" type="presParOf" srcId="{50A0AF52-E19F-4AD7-8E22-9B0882AADF43}" destId="{F93090A6-03AE-4694-9980-21B63CEDCC1F}" srcOrd="2" destOrd="0" presId="urn:microsoft.com/office/officeart/2008/layout/SquareAccentList"/>
    <dgm:cxn modelId="{44381AF5-6DA8-4732-A526-08D369C4846E}" type="presParOf" srcId="{F93090A6-03AE-4694-9980-21B63CEDCC1F}" destId="{D37D13E2-827C-499C-9BAA-9A1468572D2F}" srcOrd="0" destOrd="0" presId="urn:microsoft.com/office/officeart/2008/layout/SquareAccentList"/>
    <dgm:cxn modelId="{B3CF13FF-1446-414C-8BF1-6A3764FDB64E}" type="presParOf" srcId="{F93090A6-03AE-4694-9980-21B63CEDCC1F}" destId="{220974E9-3FE1-49F6-A3DF-798FF8C510D0}" srcOrd="1" destOrd="0" presId="urn:microsoft.com/office/officeart/2008/layout/SquareAccentList"/>
    <dgm:cxn modelId="{5F614BB5-F92F-4CB8-9C68-6E4A9BBC981A}" type="presParOf" srcId="{3D86B40E-2AA4-4CFF-94FA-11B8F050EE0B}" destId="{6B8F96A5-3B6E-4C5D-A4AF-AB9C8B79929E}" srcOrd="1" destOrd="0" presId="urn:microsoft.com/office/officeart/2008/layout/SquareAccentList"/>
    <dgm:cxn modelId="{39801800-A032-4C77-948B-14DCF4555CC1}" type="presParOf" srcId="{6B8F96A5-3B6E-4C5D-A4AF-AB9C8B79929E}" destId="{08409EB8-FAB9-4ABA-9761-337B07599D5C}" srcOrd="0" destOrd="0" presId="urn:microsoft.com/office/officeart/2008/layout/SquareAccentList"/>
    <dgm:cxn modelId="{579D5B1D-4F17-4C95-89FD-06BD0E9E5343}" type="presParOf" srcId="{08409EB8-FAB9-4ABA-9761-337B07599D5C}" destId="{789B6003-28F3-41FC-A321-11D8FEF9DB2E}" srcOrd="0" destOrd="0" presId="urn:microsoft.com/office/officeart/2008/layout/SquareAccentList"/>
    <dgm:cxn modelId="{9F620D83-2130-4C71-8081-91890BF40D10}" type="presParOf" srcId="{08409EB8-FAB9-4ABA-9761-337B07599D5C}" destId="{4A9AF746-6C10-4095-A677-A8B5169D680B}" srcOrd="1" destOrd="0" presId="urn:microsoft.com/office/officeart/2008/layout/SquareAccentList"/>
    <dgm:cxn modelId="{0C91EAC3-790B-4F37-B1ED-7C442B945CA6}" type="presParOf" srcId="{08409EB8-FAB9-4ABA-9761-337B07599D5C}" destId="{40F69CBD-09C9-45EB-82A0-1BDCECB2FB68}" srcOrd="2" destOrd="0" presId="urn:microsoft.com/office/officeart/2008/layout/SquareAccentList"/>
    <dgm:cxn modelId="{1C83759B-18C8-4A23-BE70-E061C15AB853}" type="presParOf" srcId="{6B8F96A5-3B6E-4C5D-A4AF-AB9C8B79929E}" destId="{49C630A6-A36D-49AD-B56D-2F4751A12B30}" srcOrd="1" destOrd="0" presId="urn:microsoft.com/office/officeart/2008/layout/SquareAccentList"/>
    <dgm:cxn modelId="{930DC059-2504-42BB-B3DF-7B94029766B2}" type="presParOf" srcId="{49C630A6-A36D-49AD-B56D-2F4751A12B30}" destId="{B6DC8DA9-B8D0-44BA-A564-CD4E08DC0F55}" srcOrd="0" destOrd="0" presId="urn:microsoft.com/office/officeart/2008/layout/SquareAccentList"/>
    <dgm:cxn modelId="{1B0A59BC-4585-4891-8172-1F4D2F3F0588}" type="presParOf" srcId="{B6DC8DA9-B8D0-44BA-A564-CD4E08DC0F55}" destId="{DACE959D-1B03-4933-B5EE-B58AA5987012}" srcOrd="0" destOrd="0" presId="urn:microsoft.com/office/officeart/2008/layout/SquareAccentList"/>
    <dgm:cxn modelId="{0B35715D-E637-4633-A3F9-252BE19B01B0}" type="presParOf" srcId="{B6DC8DA9-B8D0-44BA-A564-CD4E08DC0F55}" destId="{8AB7C9CA-22BC-4C50-95E4-19448A8B5625}" srcOrd="1" destOrd="0" presId="urn:microsoft.com/office/officeart/2008/layout/SquareAccentList"/>
    <dgm:cxn modelId="{93908F98-6337-40F4-A5D6-2721F1036CE3}" type="presParOf" srcId="{49C630A6-A36D-49AD-B56D-2F4751A12B30}" destId="{DEA2930C-B971-4996-9E14-C4319BFFEC8F}" srcOrd="1" destOrd="0" presId="urn:microsoft.com/office/officeart/2008/layout/SquareAccentList"/>
    <dgm:cxn modelId="{71B50C0B-E8A0-475E-83D0-A1F04E7A7139}" type="presParOf" srcId="{DEA2930C-B971-4996-9E14-C4319BFFEC8F}" destId="{0906A980-2E1C-4634-8D28-17089F4AB7FF}" srcOrd="0" destOrd="0" presId="urn:microsoft.com/office/officeart/2008/layout/SquareAccentList"/>
    <dgm:cxn modelId="{0BF5DE7A-EB9A-410D-B48E-B1AC44E14D91}" type="presParOf" srcId="{DEA2930C-B971-4996-9E14-C4319BFFEC8F}" destId="{7099FEEB-9D47-430B-8136-B7C5515191E3}" srcOrd="1" destOrd="0" presId="urn:microsoft.com/office/officeart/2008/layout/SquareAccentList"/>
    <dgm:cxn modelId="{CE298B75-8FCC-4C8F-84B3-7A321ED16F92}" type="presParOf" srcId="{49C630A6-A36D-49AD-B56D-2F4751A12B30}" destId="{939B5163-FCAC-40A6-B266-3A5BEF40B4AD}" srcOrd="2" destOrd="0" presId="urn:microsoft.com/office/officeart/2008/layout/SquareAccentList"/>
    <dgm:cxn modelId="{890369FC-DE97-4CF1-8F75-251E227E90C1}" type="presParOf" srcId="{939B5163-FCAC-40A6-B266-3A5BEF40B4AD}" destId="{3622116F-8499-40C6-9B8D-2BBA6F13B5FF}" srcOrd="0" destOrd="0" presId="urn:microsoft.com/office/officeart/2008/layout/SquareAccentList"/>
    <dgm:cxn modelId="{B38C8AE8-33E7-47B4-8ED4-0DB806E89CC2}" type="presParOf" srcId="{939B5163-FCAC-40A6-B266-3A5BEF40B4AD}" destId="{A673DDA4-62DC-4BE8-9905-53C7D7CD1ECD}"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FCBBB16-B9C9-4DC9-ADA2-05EB439508D1}"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443CB1F9-D1FE-468F-91B8-E65A0554913B}">
      <dgm:prSet phldrT="[Текст]" custT="1"/>
      <dgm:spPr/>
      <dgm:t>
        <a:bodyPr/>
        <a:lstStyle/>
        <a:p>
          <a:r>
            <a:rPr lang="en-US" sz="3200" dirty="0" smtClean="0"/>
            <a:t>a jar of honey</a:t>
          </a:r>
          <a:endParaRPr lang="ru-RU" sz="3200" dirty="0"/>
        </a:p>
      </dgm:t>
    </dgm:pt>
    <dgm:pt modelId="{4435E0EE-81FD-44D0-9FAB-45AC02E902DB}" type="parTrans" cxnId="{DCDB8AC9-5C19-4097-8D89-68EFD91D3AFD}">
      <dgm:prSet/>
      <dgm:spPr/>
      <dgm:t>
        <a:bodyPr/>
        <a:lstStyle/>
        <a:p>
          <a:endParaRPr lang="ru-RU"/>
        </a:p>
      </dgm:t>
    </dgm:pt>
    <dgm:pt modelId="{0541A679-22F0-40BC-A3C8-02EBD5D6785C}" type="sibTrans" cxnId="{DCDB8AC9-5C19-4097-8D89-68EFD91D3AFD}">
      <dgm:prSet/>
      <dgm:spPr/>
      <dgm:t>
        <a:bodyPr/>
        <a:lstStyle/>
        <a:p>
          <a:endParaRPr lang="ru-RU"/>
        </a:p>
      </dgm:t>
    </dgm:pt>
    <dgm:pt modelId="{948889FC-83A7-4671-BAF2-CE3855C3AB4B}">
      <dgm:prSet phldrT="[Текст]" custT="1"/>
      <dgm:spPr/>
      <dgm:t>
        <a:bodyPr/>
        <a:lstStyle/>
        <a:p>
          <a:r>
            <a:rPr lang="en-US" sz="3200" dirty="0" smtClean="0"/>
            <a:t>a bar of chocolate</a:t>
          </a:r>
          <a:endParaRPr lang="ru-RU" sz="3200" dirty="0"/>
        </a:p>
      </dgm:t>
    </dgm:pt>
    <dgm:pt modelId="{7994F19A-61CD-4D32-A679-CC64C0422747}" type="parTrans" cxnId="{BE6C7655-DCAD-4801-B849-AB3D5E28B946}">
      <dgm:prSet/>
      <dgm:spPr/>
      <dgm:t>
        <a:bodyPr/>
        <a:lstStyle/>
        <a:p>
          <a:endParaRPr lang="ru-RU"/>
        </a:p>
      </dgm:t>
    </dgm:pt>
    <dgm:pt modelId="{60E7559F-DC52-4457-8CC1-49C57EEAC4CE}" type="sibTrans" cxnId="{BE6C7655-DCAD-4801-B849-AB3D5E28B946}">
      <dgm:prSet/>
      <dgm:spPr/>
      <dgm:t>
        <a:bodyPr/>
        <a:lstStyle/>
        <a:p>
          <a:endParaRPr lang="ru-RU"/>
        </a:p>
      </dgm:t>
    </dgm:pt>
    <dgm:pt modelId="{2C0F1EFF-D509-4BCD-A7D7-757FCCC6175C}">
      <dgm:prSet phldrT="[Текст]" custT="1"/>
      <dgm:spPr/>
      <dgm:t>
        <a:bodyPr/>
        <a:lstStyle/>
        <a:p>
          <a:r>
            <a:rPr lang="en-US" sz="3200" dirty="0" smtClean="0"/>
            <a:t>a cup of coffee</a:t>
          </a:r>
          <a:endParaRPr lang="ru-RU" sz="3200" dirty="0"/>
        </a:p>
      </dgm:t>
    </dgm:pt>
    <dgm:pt modelId="{70578D21-369E-444E-B0D2-60E1F737E0F0}" type="parTrans" cxnId="{1A4687AE-5697-460A-8352-99E8DDC239AB}">
      <dgm:prSet/>
      <dgm:spPr/>
      <dgm:t>
        <a:bodyPr/>
        <a:lstStyle/>
        <a:p>
          <a:endParaRPr lang="ru-RU"/>
        </a:p>
      </dgm:t>
    </dgm:pt>
    <dgm:pt modelId="{33D220C0-8ED5-4103-A6D3-33750DDA7FDE}" type="sibTrans" cxnId="{1A4687AE-5697-460A-8352-99E8DDC239AB}">
      <dgm:prSet/>
      <dgm:spPr/>
      <dgm:t>
        <a:bodyPr/>
        <a:lstStyle/>
        <a:p>
          <a:endParaRPr lang="ru-RU"/>
        </a:p>
      </dgm:t>
    </dgm:pt>
    <dgm:pt modelId="{79DF7C56-E494-46B1-B8AE-8DF66D08E583}" type="pres">
      <dgm:prSet presAssocID="{CFCBBB16-B9C9-4DC9-ADA2-05EB439508D1}" presName="linearFlow" presStyleCnt="0">
        <dgm:presLayoutVars>
          <dgm:dir/>
          <dgm:resizeHandles val="exact"/>
        </dgm:presLayoutVars>
      </dgm:prSet>
      <dgm:spPr/>
    </dgm:pt>
    <dgm:pt modelId="{451206B5-C300-4A12-A56C-5227D8735920}" type="pres">
      <dgm:prSet presAssocID="{443CB1F9-D1FE-468F-91B8-E65A0554913B}" presName="comp" presStyleCnt="0"/>
      <dgm:spPr/>
    </dgm:pt>
    <dgm:pt modelId="{0A87806B-5BA7-48C6-8ED5-006B22378759}" type="pres">
      <dgm:prSet presAssocID="{443CB1F9-D1FE-468F-91B8-E65A0554913B}" presName="rect2" presStyleLbl="node1" presStyleIdx="0" presStyleCnt="3">
        <dgm:presLayoutVars>
          <dgm:bulletEnabled val="1"/>
        </dgm:presLayoutVars>
      </dgm:prSet>
      <dgm:spPr/>
      <dgm:t>
        <a:bodyPr/>
        <a:lstStyle/>
        <a:p>
          <a:endParaRPr lang="ru-RU"/>
        </a:p>
      </dgm:t>
    </dgm:pt>
    <dgm:pt modelId="{BE2B23B2-70D2-4525-B02E-71A5BD57800B}" type="pres">
      <dgm:prSet presAssocID="{443CB1F9-D1FE-468F-91B8-E65A0554913B}" presName="rect1" presStyleLbl="lnNode1" presStyleIdx="0" presStyleCnt="3"/>
      <dgm:spPr>
        <a:blipFill rotWithShape="1">
          <a:blip xmlns:r="http://schemas.openxmlformats.org/officeDocument/2006/relationships" r:embed="rId1"/>
          <a:stretch>
            <a:fillRect/>
          </a:stretch>
        </a:blipFill>
      </dgm:spPr>
    </dgm:pt>
    <dgm:pt modelId="{B799F2CF-5658-4420-897A-0AC343610282}" type="pres">
      <dgm:prSet presAssocID="{0541A679-22F0-40BC-A3C8-02EBD5D6785C}" presName="sibTrans" presStyleCnt="0"/>
      <dgm:spPr/>
    </dgm:pt>
    <dgm:pt modelId="{055A8344-AF08-4F1E-9C45-762D01EE3CEE}" type="pres">
      <dgm:prSet presAssocID="{948889FC-83A7-4671-BAF2-CE3855C3AB4B}" presName="comp" presStyleCnt="0"/>
      <dgm:spPr/>
    </dgm:pt>
    <dgm:pt modelId="{CA3F73DB-9BF5-48E6-946A-0C30D9817301}" type="pres">
      <dgm:prSet presAssocID="{948889FC-83A7-4671-BAF2-CE3855C3AB4B}" presName="rect2" presStyleLbl="node1" presStyleIdx="1" presStyleCnt="3">
        <dgm:presLayoutVars>
          <dgm:bulletEnabled val="1"/>
        </dgm:presLayoutVars>
      </dgm:prSet>
      <dgm:spPr/>
      <dgm:t>
        <a:bodyPr/>
        <a:lstStyle/>
        <a:p>
          <a:endParaRPr lang="ru-RU"/>
        </a:p>
      </dgm:t>
    </dgm:pt>
    <dgm:pt modelId="{4A378845-EF0A-4B63-A5A2-2F8AE1EC3378}" type="pres">
      <dgm:prSet presAssocID="{948889FC-83A7-4671-BAF2-CE3855C3AB4B}" presName="rect1" presStyleLbl="ln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5B57C775-4F73-4731-9595-FC2C7A81AF07}" type="pres">
      <dgm:prSet presAssocID="{60E7559F-DC52-4457-8CC1-49C57EEAC4CE}" presName="sibTrans" presStyleCnt="0"/>
      <dgm:spPr/>
    </dgm:pt>
    <dgm:pt modelId="{3C5F94B0-65CF-4E14-B5F6-90903C706EA0}" type="pres">
      <dgm:prSet presAssocID="{2C0F1EFF-D509-4BCD-A7D7-757FCCC6175C}" presName="comp" presStyleCnt="0"/>
      <dgm:spPr/>
    </dgm:pt>
    <dgm:pt modelId="{C25E0286-D630-44B3-B466-1639416E0F64}" type="pres">
      <dgm:prSet presAssocID="{2C0F1EFF-D509-4BCD-A7D7-757FCCC6175C}" presName="rect2" presStyleLbl="node1" presStyleIdx="2" presStyleCnt="3">
        <dgm:presLayoutVars>
          <dgm:bulletEnabled val="1"/>
        </dgm:presLayoutVars>
      </dgm:prSet>
      <dgm:spPr/>
      <dgm:t>
        <a:bodyPr/>
        <a:lstStyle/>
        <a:p>
          <a:endParaRPr lang="ru-RU"/>
        </a:p>
      </dgm:t>
    </dgm:pt>
    <dgm:pt modelId="{4583F5AC-D15F-4D26-AAAC-17CC25DFB2E6}" type="pres">
      <dgm:prSet presAssocID="{2C0F1EFF-D509-4BCD-A7D7-757FCCC6175C}" presName="rect1" presStyleLbl="ln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40000" r="-40000"/>
          </a:stretch>
        </a:blipFill>
      </dgm:spPr>
      <dgm:t>
        <a:bodyPr/>
        <a:lstStyle/>
        <a:p>
          <a:endParaRPr lang="ru-RU"/>
        </a:p>
      </dgm:t>
    </dgm:pt>
  </dgm:ptLst>
  <dgm:cxnLst>
    <dgm:cxn modelId="{E346C3FC-455B-4E55-A0D2-80A865802031}" type="presOf" srcId="{2C0F1EFF-D509-4BCD-A7D7-757FCCC6175C}" destId="{C25E0286-D630-44B3-B466-1639416E0F64}" srcOrd="0" destOrd="0" presId="urn:microsoft.com/office/officeart/2008/layout/AlternatingPictureBlocks"/>
    <dgm:cxn modelId="{BE6C7655-DCAD-4801-B849-AB3D5E28B946}" srcId="{CFCBBB16-B9C9-4DC9-ADA2-05EB439508D1}" destId="{948889FC-83A7-4671-BAF2-CE3855C3AB4B}" srcOrd="1" destOrd="0" parTransId="{7994F19A-61CD-4D32-A679-CC64C0422747}" sibTransId="{60E7559F-DC52-4457-8CC1-49C57EEAC4CE}"/>
    <dgm:cxn modelId="{1A4687AE-5697-460A-8352-99E8DDC239AB}" srcId="{CFCBBB16-B9C9-4DC9-ADA2-05EB439508D1}" destId="{2C0F1EFF-D509-4BCD-A7D7-757FCCC6175C}" srcOrd="2" destOrd="0" parTransId="{70578D21-369E-444E-B0D2-60E1F737E0F0}" sibTransId="{33D220C0-8ED5-4103-A6D3-33750DDA7FDE}"/>
    <dgm:cxn modelId="{DCDB8AC9-5C19-4097-8D89-68EFD91D3AFD}" srcId="{CFCBBB16-B9C9-4DC9-ADA2-05EB439508D1}" destId="{443CB1F9-D1FE-468F-91B8-E65A0554913B}" srcOrd="0" destOrd="0" parTransId="{4435E0EE-81FD-44D0-9FAB-45AC02E902DB}" sibTransId="{0541A679-22F0-40BC-A3C8-02EBD5D6785C}"/>
    <dgm:cxn modelId="{42E7C7D1-C0DE-4B5D-842B-5771C844E973}" type="presOf" srcId="{948889FC-83A7-4671-BAF2-CE3855C3AB4B}" destId="{CA3F73DB-9BF5-48E6-946A-0C30D9817301}" srcOrd="0" destOrd="0" presId="urn:microsoft.com/office/officeart/2008/layout/AlternatingPictureBlocks"/>
    <dgm:cxn modelId="{910E8A57-2FEC-4690-9862-3B5EADF8E7B6}" type="presOf" srcId="{CFCBBB16-B9C9-4DC9-ADA2-05EB439508D1}" destId="{79DF7C56-E494-46B1-B8AE-8DF66D08E583}" srcOrd="0" destOrd="0" presId="urn:microsoft.com/office/officeart/2008/layout/AlternatingPictureBlocks"/>
    <dgm:cxn modelId="{7AD9B9AE-F60D-4DD0-943D-C7A3D6EC50F8}" type="presOf" srcId="{443CB1F9-D1FE-468F-91B8-E65A0554913B}" destId="{0A87806B-5BA7-48C6-8ED5-006B22378759}" srcOrd="0" destOrd="0" presId="urn:microsoft.com/office/officeart/2008/layout/AlternatingPictureBlocks"/>
    <dgm:cxn modelId="{5E3C5FF6-3010-4FA1-9215-D493F2C7E9A6}" type="presParOf" srcId="{79DF7C56-E494-46B1-B8AE-8DF66D08E583}" destId="{451206B5-C300-4A12-A56C-5227D8735920}" srcOrd="0" destOrd="0" presId="urn:microsoft.com/office/officeart/2008/layout/AlternatingPictureBlocks"/>
    <dgm:cxn modelId="{58E92069-C8CF-424A-8CCB-0527593FF89B}" type="presParOf" srcId="{451206B5-C300-4A12-A56C-5227D8735920}" destId="{0A87806B-5BA7-48C6-8ED5-006B22378759}" srcOrd="0" destOrd="0" presId="urn:microsoft.com/office/officeart/2008/layout/AlternatingPictureBlocks"/>
    <dgm:cxn modelId="{230D8DAA-7AA6-4A0C-AC6F-E176759815B9}" type="presParOf" srcId="{451206B5-C300-4A12-A56C-5227D8735920}" destId="{BE2B23B2-70D2-4525-B02E-71A5BD57800B}" srcOrd="1" destOrd="0" presId="urn:microsoft.com/office/officeart/2008/layout/AlternatingPictureBlocks"/>
    <dgm:cxn modelId="{2FE59CDB-31EA-4763-BD65-28F1F57B0C64}" type="presParOf" srcId="{79DF7C56-E494-46B1-B8AE-8DF66D08E583}" destId="{B799F2CF-5658-4420-897A-0AC343610282}" srcOrd="1" destOrd="0" presId="urn:microsoft.com/office/officeart/2008/layout/AlternatingPictureBlocks"/>
    <dgm:cxn modelId="{92BD1899-6987-4C79-80F8-12A0096730B6}" type="presParOf" srcId="{79DF7C56-E494-46B1-B8AE-8DF66D08E583}" destId="{055A8344-AF08-4F1E-9C45-762D01EE3CEE}" srcOrd="2" destOrd="0" presId="urn:microsoft.com/office/officeart/2008/layout/AlternatingPictureBlocks"/>
    <dgm:cxn modelId="{DAA5F2CF-EA7E-4A49-894D-4AB16AFDADB6}" type="presParOf" srcId="{055A8344-AF08-4F1E-9C45-762D01EE3CEE}" destId="{CA3F73DB-9BF5-48E6-946A-0C30D9817301}" srcOrd="0" destOrd="0" presId="urn:microsoft.com/office/officeart/2008/layout/AlternatingPictureBlocks"/>
    <dgm:cxn modelId="{B6783F1F-AA4B-4E07-A66D-C79665C04AC0}" type="presParOf" srcId="{055A8344-AF08-4F1E-9C45-762D01EE3CEE}" destId="{4A378845-EF0A-4B63-A5A2-2F8AE1EC3378}" srcOrd="1" destOrd="0" presId="urn:microsoft.com/office/officeart/2008/layout/AlternatingPictureBlocks"/>
    <dgm:cxn modelId="{CBD379FB-EBC1-4B40-96C7-470BAAD2EC7A}" type="presParOf" srcId="{79DF7C56-E494-46B1-B8AE-8DF66D08E583}" destId="{5B57C775-4F73-4731-9595-FC2C7A81AF07}" srcOrd="3" destOrd="0" presId="urn:microsoft.com/office/officeart/2008/layout/AlternatingPictureBlocks"/>
    <dgm:cxn modelId="{05D0613E-7EED-4210-AC0E-F01049107A6B}" type="presParOf" srcId="{79DF7C56-E494-46B1-B8AE-8DF66D08E583}" destId="{3C5F94B0-65CF-4E14-B5F6-90903C706EA0}" srcOrd="4" destOrd="0" presId="urn:microsoft.com/office/officeart/2008/layout/AlternatingPictureBlocks"/>
    <dgm:cxn modelId="{08AC8AC3-0018-4950-BCB4-6CAC7A706499}" type="presParOf" srcId="{3C5F94B0-65CF-4E14-B5F6-90903C706EA0}" destId="{C25E0286-D630-44B3-B466-1639416E0F64}" srcOrd="0" destOrd="0" presId="urn:microsoft.com/office/officeart/2008/layout/AlternatingPictureBlocks"/>
    <dgm:cxn modelId="{486DD337-CE09-456C-BABE-07B3606A997D}" type="presParOf" srcId="{3C5F94B0-65CF-4E14-B5F6-90903C706EA0}" destId="{4583F5AC-D15F-4D26-AAAC-17CC25DFB2E6}"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472FC9-CF08-4908-8994-90D162A8B77E}" type="doc">
      <dgm:prSet loTypeId="urn:microsoft.com/office/officeart/2008/layout/CaptionedPictures" loCatId="picture" qsTypeId="urn:microsoft.com/office/officeart/2005/8/quickstyle/simple1" qsCatId="simple" csTypeId="urn:microsoft.com/office/officeart/2005/8/colors/accent1_1" csCatId="accent1" phldr="1"/>
      <dgm:spPr/>
      <dgm:t>
        <a:bodyPr/>
        <a:lstStyle/>
        <a:p>
          <a:endParaRPr lang="ru-RU"/>
        </a:p>
      </dgm:t>
    </dgm:pt>
    <dgm:pt modelId="{4BA276C8-47BE-438D-8D46-245409912086}">
      <dgm:prSet phldrT="[Текст]" phldr="1"/>
      <dgm:spPr/>
      <dgm:t>
        <a:bodyPr/>
        <a:lstStyle/>
        <a:p>
          <a:endParaRPr lang="ru-RU" dirty="0"/>
        </a:p>
      </dgm:t>
    </dgm:pt>
    <dgm:pt modelId="{448439FB-0E54-4016-ABCC-2ACA2C0C937E}" type="parTrans" cxnId="{D9FC9334-F911-4D35-8116-6581D3D3F57A}">
      <dgm:prSet/>
      <dgm:spPr/>
      <dgm:t>
        <a:bodyPr/>
        <a:lstStyle/>
        <a:p>
          <a:endParaRPr lang="ru-RU"/>
        </a:p>
      </dgm:t>
    </dgm:pt>
    <dgm:pt modelId="{5AFFA57C-53D1-4748-A5B6-E465100E00BC}" type="sibTrans" cxnId="{D9FC9334-F911-4D35-8116-6581D3D3F57A}">
      <dgm:prSet/>
      <dgm:spPr/>
      <dgm:t>
        <a:bodyPr/>
        <a:lstStyle/>
        <a:p>
          <a:endParaRPr lang="ru-RU"/>
        </a:p>
      </dgm:t>
    </dgm:pt>
    <dgm:pt modelId="{1CE677B5-9377-46DF-B6F5-5DF595655D62}">
      <dgm:prSet phldrT="[Текст]" custT="1"/>
      <dgm:spPr/>
      <dgm:t>
        <a:bodyPr/>
        <a:lstStyle/>
        <a:p>
          <a:r>
            <a:rPr lang="en-US" sz="3200" dirty="0" smtClean="0"/>
            <a:t>ice </a:t>
          </a:r>
          <a:r>
            <a:rPr lang="en-US" sz="3200" dirty="0" err="1" smtClean="0"/>
            <a:t>c_eam</a:t>
          </a:r>
          <a:endParaRPr lang="ru-RU" sz="3200" dirty="0"/>
        </a:p>
      </dgm:t>
    </dgm:pt>
    <dgm:pt modelId="{BB32385B-9BE5-4738-ACC8-F0E3FB1075E1}" type="parTrans" cxnId="{F4F7E673-3DBC-4DDC-8450-7DAFADA1FFE8}">
      <dgm:prSet/>
      <dgm:spPr/>
      <dgm:t>
        <a:bodyPr/>
        <a:lstStyle/>
        <a:p>
          <a:endParaRPr lang="ru-RU"/>
        </a:p>
      </dgm:t>
    </dgm:pt>
    <dgm:pt modelId="{93F0B22E-DB0B-4EEE-9C65-F731E0AD3A4E}" type="sibTrans" cxnId="{F4F7E673-3DBC-4DDC-8450-7DAFADA1FFE8}">
      <dgm:prSet/>
      <dgm:spPr/>
      <dgm:t>
        <a:bodyPr/>
        <a:lstStyle/>
        <a:p>
          <a:endParaRPr lang="ru-RU"/>
        </a:p>
      </dgm:t>
    </dgm:pt>
    <dgm:pt modelId="{99EE0D4D-8318-4525-976A-B0449367C50A}">
      <dgm:prSet phldrT="[Текст]" phldr="1"/>
      <dgm:spPr/>
      <dgm:t>
        <a:bodyPr/>
        <a:lstStyle/>
        <a:p>
          <a:endParaRPr lang="ru-RU"/>
        </a:p>
      </dgm:t>
    </dgm:pt>
    <dgm:pt modelId="{5C6067A0-1C0A-4AAD-A3C3-97EF04E0D16A}" type="parTrans" cxnId="{07A80B65-B9EF-4066-89AC-BBA09AE7DD00}">
      <dgm:prSet/>
      <dgm:spPr/>
      <dgm:t>
        <a:bodyPr/>
        <a:lstStyle/>
        <a:p>
          <a:endParaRPr lang="ru-RU"/>
        </a:p>
      </dgm:t>
    </dgm:pt>
    <dgm:pt modelId="{ADEB139E-229C-487A-8B91-0411C0389282}" type="sibTrans" cxnId="{07A80B65-B9EF-4066-89AC-BBA09AE7DD00}">
      <dgm:prSet/>
      <dgm:spPr/>
      <dgm:t>
        <a:bodyPr/>
        <a:lstStyle/>
        <a:p>
          <a:endParaRPr lang="ru-RU"/>
        </a:p>
      </dgm:t>
    </dgm:pt>
    <dgm:pt modelId="{C3A7BB1B-ABE5-441D-B3BA-857575AC2C17}">
      <dgm:prSet phldrT="[Текст]" custT="1"/>
      <dgm:spPr/>
      <dgm:t>
        <a:bodyPr/>
        <a:lstStyle/>
        <a:p>
          <a:r>
            <a:rPr lang="en-US" sz="4000" dirty="0" err="1" smtClean="0"/>
            <a:t>chee_e</a:t>
          </a:r>
          <a:endParaRPr lang="ru-RU" sz="4000" dirty="0"/>
        </a:p>
      </dgm:t>
    </dgm:pt>
    <dgm:pt modelId="{F678DCD4-C9E9-424C-BB44-051B0E76BC26}" type="parTrans" cxnId="{5D608754-521B-4009-B9AC-E9F7236BA24B}">
      <dgm:prSet/>
      <dgm:spPr/>
      <dgm:t>
        <a:bodyPr/>
        <a:lstStyle/>
        <a:p>
          <a:endParaRPr lang="ru-RU"/>
        </a:p>
      </dgm:t>
    </dgm:pt>
    <dgm:pt modelId="{1F5E5F22-C4F0-48C4-9A19-1412CCCF366E}" type="sibTrans" cxnId="{5D608754-521B-4009-B9AC-E9F7236BA24B}">
      <dgm:prSet/>
      <dgm:spPr/>
      <dgm:t>
        <a:bodyPr/>
        <a:lstStyle/>
        <a:p>
          <a:endParaRPr lang="ru-RU"/>
        </a:p>
      </dgm:t>
    </dgm:pt>
    <dgm:pt modelId="{B061994A-06F8-4ADC-9EA3-A145DDD2EEDE}">
      <dgm:prSet phldrT="[Текст]" phldr="1"/>
      <dgm:spPr/>
      <dgm:t>
        <a:bodyPr/>
        <a:lstStyle/>
        <a:p>
          <a:endParaRPr lang="ru-RU"/>
        </a:p>
      </dgm:t>
    </dgm:pt>
    <dgm:pt modelId="{75FA642A-547F-49E9-B597-2FBD671AAEAC}" type="parTrans" cxnId="{87B2F98F-9F1B-4DBF-B674-B4DE015E41FD}">
      <dgm:prSet/>
      <dgm:spPr/>
      <dgm:t>
        <a:bodyPr/>
        <a:lstStyle/>
        <a:p>
          <a:endParaRPr lang="ru-RU"/>
        </a:p>
      </dgm:t>
    </dgm:pt>
    <dgm:pt modelId="{4F23A431-3806-408D-8CB6-B80BD3DA28BD}" type="sibTrans" cxnId="{87B2F98F-9F1B-4DBF-B674-B4DE015E41FD}">
      <dgm:prSet/>
      <dgm:spPr/>
      <dgm:t>
        <a:bodyPr/>
        <a:lstStyle/>
        <a:p>
          <a:endParaRPr lang="ru-RU"/>
        </a:p>
      </dgm:t>
    </dgm:pt>
    <dgm:pt modelId="{0759A5B9-8DA5-4774-A7A1-5E5FFD5B10F7}">
      <dgm:prSet phldrT="[Текст]" custT="1"/>
      <dgm:spPr/>
      <dgm:t>
        <a:bodyPr/>
        <a:lstStyle/>
        <a:p>
          <a:r>
            <a:rPr lang="en-US" sz="4000" dirty="0" err="1" smtClean="0"/>
            <a:t>y_gh_rt</a:t>
          </a:r>
          <a:endParaRPr lang="ru-RU" sz="4000" dirty="0"/>
        </a:p>
      </dgm:t>
    </dgm:pt>
    <dgm:pt modelId="{7F8CFB14-F40D-4968-AC5C-B0C0FBD333D9}" type="parTrans" cxnId="{425C5991-E735-4C3B-BCD0-0D06F65AE156}">
      <dgm:prSet/>
      <dgm:spPr/>
      <dgm:t>
        <a:bodyPr/>
        <a:lstStyle/>
        <a:p>
          <a:endParaRPr lang="ru-RU"/>
        </a:p>
      </dgm:t>
    </dgm:pt>
    <dgm:pt modelId="{4F9306E9-9275-469A-B3F5-18EDFFA1E41F}" type="sibTrans" cxnId="{425C5991-E735-4C3B-BCD0-0D06F65AE156}">
      <dgm:prSet/>
      <dgm:spPr/>
      <dgm:t>
        <a:bodyPr/>
        <a:lstStyle/>
        <a:p>
          <a:endParaRPr lang="ru-RU"/>
        </a:p>
      </dgm:t>
    </dgm:pt>
    <dgm:pt modelId="{C89B7A29-E363-4C79-9996-487F57F8E158}" type="pres">
      <dgm:prSet presAssocID="{CE472FC9-CF08-4908-8994-90D162A8B77E}" presName="Name0" presStyleCnt="0">
        <dgm:presLayoutVars>
          <dgm:chMax/>
          <dgm:chPref/>
          <dgm:dir/>
        </dgm:presLayoutVars>
      </dgm:prSet>
      <dgm:spPr/>
      <dgm:t>
        <a:bodyPr/>
        <a:lstStyle/>
        <a:p>
          <a:endParaRPr lang="ru-RU"/>
        </a:p>
      </dgm:t>
    </dgm:pt>
    <dgm:pt modelId="{58F53472-4505-4336-9C65-22B5D81305E0}" type="pres">
      <dgm:prSet presAssocID="{4BA276C8-47BE-438D-8D46-245409912086}" presName="composite" presStyleCnt="0">
        <dgm:presLayoutVars>
          <dgm:chMax val="1"/>
          <dgm:chPref val="1"/>
        </dgm:presLayoutVars>
      </dgm:prSet>
      <dgm:spPr/>
      <dgm:t>
        <a:bodyPr/>
        <a:lstStyle/>
        <a:p>
          <a:endParaRPr lang="ru-RU"/>
        </a:p>
      </dgm:t>
    </dgm:pt>
    <dgm:pt modelId="{F33BCBE2-C250-481F-835F-AE1B37619712}" type="pres">
      <dgm:prSet presAssocID="{4BA276C8-47BE-438D-8D46-245409912086}" presName="Accent" presStyleLbl="trAlignAcc1" presStyleIdx="0" presStyleCnt="3">
        <dgm:presLayoutVars>
          <dgm:chMax val="0"/>
          <dgm:chPref val="0"/>
        </dgm:presLayoutVars>
      </dgm:prSet>
      <dgm:spPr/>
      <dgm:t>
        <a:bodyPr/>
        <a:lstStyle/>
        <a:p>
          <a:endParaRPr lang="ru-RU"/>
        </a:p>
      </dgm:t>
    </dgm:pt>
    <dgm:pt modelId="{02E1901C-585E-4810-9CC5-96BC5A6FED02}" type="pres">
      <dgm:prSet presAssocID="{4BA276C8-47BE-438D-8D46-245409912086}" presName="Image" presStyleLbl="alignImgPlace1" presStyleIdx="0" presStyleCnt="3">
        <dgm:presLayoutVars>
          <dgm:chMax val="0"/>
          <dgm:chPref val="0"/>
        </dgm:presLayoutVars>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8000" r="-18000"/>
          </a:stretch>
        </a:blipFill>
      </dgm:spPr>
      <dgm:t>
        <a:bodyPr/>
        <a:lstStyle/>
        <a:p>
          <a:endParaRPr lang="ru-RU"/>
        </a:p>
      </dgm:t>
    </dgm:pt>
    <dgm:pt modelId="{2AC5859B-106A-496F-9267-DF9CD6167F14}" type="pres">
      <dgm:prSet presAssocID="{4BA276C8-47BE-438D-8D46-245409912086}" presName="ChildComposite" presStyleCnt="0"/>
      <dgm:spPr/>
      <dgm:t>
        <a:bodyPr/>
        <a:lstStyle/>
        <a:p>
          <a:endParaRPr lang="ru-RU"/>
        </a:p>
      </dgm:t>
    </dgm:pt>
    <dgm:pt modelId="{D3440203-03F9-4443-A452-842B6B79EB21}" type="pres">
      <dgm:prSet presAssocID="{4BA276C8-47BE-438D-8D46-245409912086}" presName="Child" presStyleLbl="node1" presStyleIdx="0" presStyleCnt="3" custLinFactNeighborX="1577" custLinFactNeighborY="-6065">
        <dgm:presLayoutVars>
          <dgm:chMax val="0"/>
          <dgm:chPref val="0"/>
          <dgm:bulletEnabled val="1"/>
        </dgm:presLayoutVars>
      </dgm:prSet>
      <dgm:spPr/>
      <dgm:t>
        <a:bodyPr/>
        <a:lstStyle/>
        <a:p>
          <a:endParaRPr lang="ru-RU"/>
        </a:p>
      </dgm:t>
    </dgm:pt>
    <dgm:pt modelId="{7F4CEECE-A35F-4CCD-BA31-20B411560B2E}" type="pres">
      <dgm:prSet presAssocID="{4BA276C8-47BE-438D-8D46-245409912086}" presName="Parent" presStyleLbl="revTx" presStyleIdx="0" presStyleCnt="3">
        <dgm:presLayoutVars>
          <dgm:chMax val="1"/>
          <dgm:chPref val="0"/>
          <dgm:bulletEnabled val="1"/>
        </dgm:presLayoutVars>
      </dgm:prSet>
      <dgm:spPr/>
      <dgm:t>
        <a:bodyPr/>
        <a:lstStyle/>
        <a:p>
          <a:endParaRPr lang="ru-RU"/>
        </a:p>
      </dgm:t>
    </dgm:pt>
    <dgm:pt modelId="{76EF3151-C1E2-45A9-BB42-19983F7428B5}" type="pres">
      <dgm:prSet presAssocID="{5AFFA57C-53D1-4748-A5B6-E465100E00BC}" presName="sibTrans" presStyleCnt="0"/>
      <dgm:spPr/>
      <dgm:t>
        <a:bodyPr/>
        <a:lstStyle/>
        <a:p>
          <a:endParaRPr lang="ru-RU"/>
        </a:p>
      </dgm:t>
    </dgm:pt>
    <dgm:pt modelId="{9CCBD65E-928C-448E-B761-BB6FD28E803E}" type="pres">
      <dgm:prSet presAssocID="{99EE0D4D-8318-4525-976A-B0449367C50A}" presName="composite" presStyleCnt="0">
        <dgm:presLayoutVars>
          <dgm:chMax val="1"/>
          <dgm:chPref val="1"/>
        </dgm:presLayoutVars>
      </dgm:prSet>
      <dgm:spPr/>
      <dgm:t>
        <a:bodyPr/>
        <a:lstStyle/>
        <a:p>
          <a:endParaRPr lang="ru-RU"/>
        </a:p>
      </dgm:t>
    </dgm:pt>
    <dgm:pt modelId="{10729C35-25C9-45EE-83A6-F402E7E4F3CA}" type="pres">
      <dgm:prSet presAssocID="{99EE0D4D-8318-4525-976A-B0449367C50A}" presName="Accent" presStyleLbl="trAlignAcc1" presStyleIdx="1" presStyleCnt="3">
        <dgm:presLayoutVars>
          <dgm:chMax val="0"/>
          <dgm:chPref val="0"/>
        </dgm:presLayoutVars>
      </dgm:prSet>
      <dgm:spPr/>
      <dgm:t>
        <a:bodyPr/>
        <a:lstStyle/>
        <a:p>
          <a:endParaRPr lang="ru-RU"/>
        </a:p>
      </dgm:t>
    </dgm:pt>
    <dgm:pt modelId="{B8746EB0-412D-4B75-84C3-2E6D8A3CB888}" type="pres">
      <dgm:prSet presAssocID="{99EE0D4D-8318-4525-976A-B0449367C50A}" presName="Image" presStyleLbl="alignImgPlace1" presStyleIdx="1" presStyleCnt="3">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t>
        <a:bodyPr/>
        <a:lstStyle/>
        <a:p>
          <a:endParaRPr lang="ru-RU"/>
        </a:p>
      </dgm:t>
    </dgm:pt>
    <dgm:pt modelId="{9EEFED39-756E-49D8-8358-3AD746F1A834}" type="pres">
      <dgm:prSet presAssocID="{99EE0D4D-8318-4525-976A-B0449367C50A}" presName="ChildComposite" presStyleCnt="0"/>
      <dgm:spPr/>
      <dgm:t>
        <a:bodyPr/>
        <a:lstStyle/>
        <a:p>
          <a:endParaRPr lang="ru-RU"/>
        </a:p>
      </dgm:t>
    </dgm:pt>
    <dgm:pt modelId="{95ADE7B0-186E-4F5B-B1BA-1AA67185D3E3}" type="pres">
      <dgm:prSet presAssocID="{99EE0D4D-8318-4525-976A-B0449367C50A}" presName="Child" presStyleLbl="node1" presStyleIdx="1" presStyleCnt="3">
        <dgm:presLayoutVars>
          <dgm:chMax val="0"/>
          <dgm:chPref val="0"/>
          <dgm:bulletEnabled val="1"/>
        </dgm:presLayoutVars>
      </dgm:prSet>
      <dgm:spPr/>
      <dgm:t>
        <a:bodyPr/>
        <a:lstStyle/>
        <a:p>
          <a:endParaRPr lang="ru-RU"/>
        </a:p>
      </dgm:t>
    </dgm:pt>
    <dgm:pt modelId="{EDDA5C56-204B-431E-9C44-27955C3334B3}" type="pres">
      <dgm:prSet presAssocID="{99EE0D4D-8318-4525-976A-B0449367C50A}" presName="Parent" presStyleLbl="revTx" presStyleIdx="1" presStyleCnt="3">
        <dgm:presLayoutVars>
          <dgm:chMax val="1"/>
          <dgm:chPref val="0"/>
          <dgm:bulletEnabled val="1"/>
        </dgm:presLayoutVars>
      </dgm:prSet>
      <dgm:spPr/>
      <dgm:t>
        <a:bodyPr/>
        <a:lstStyle/>
        <a:p>
          <a:endParaRPr lang="ru-RU"/>
        </a:p>
      </dgm:t>
    </dgm:pt>
    <dgm:pt modelId="{E639702F-D30D-48A5-B1C8-088333511C64}" type="pres">
      <dgm:prSet presAssocID="{ADEB139E-229C-487A-8B91-0411C0389282}" presName="sibTrans" presStyleCnt="0"/>
      <dgm:spPr/>
      <dgm:t>
        <a:bodyPr/>
        <a:lstStyle/>
        <a:p>
          <a:endParaRPr lang="ru-RU"/>
        </a:p>
      </dgm:t>
    </dgm:pt>
    <dgm:pt modelId="{95FE52B6-B49C-4B67-950C-4E79D898894C}" type="pres">
      <dgm:prSet presAssocID="{B061994A-06F8-4ADC-9EA3-A145DDD2EEDE}" presName="composite" presStyleCnt="0">
        <dgm:presLayoutVars>
          <dgm:chMax val="1"/>
          <dgm:chPref val="1"/>
        </dgm:presLayoutVars>
      </dgm:prSet>
      <dgm:spPr/>
      <dgm:t>
        <a:bodyPr/>
        <a:lstStyle/>
        <a:p>
          <a:endParaRPr lang="ru-RU"/>
        </a:p>
      </dgm:t>
    </dgm:pt>
    <dgm:pt modelId="{5769C183-7FC8-4193-BD9B-23EDDD3C0E93}" type="pres">
      <dgm:prSet presAssocID="{B061994A-06F8-4ADC-9EA3-A145DDD2EEDE}" presName="Accent" presStyleLbl="trAlignAcc1" presStyleIdx="2" presStyleCnt="3">
        <dgm:presLayoutVars>
          <dgm:chMax val="0"/>
          <dgm:chPref val="0"/>
        </dgm:presLayoutVars>
      </dgm:prSet>
      <dgm:spPr/>
      <dgm:t>
        <a:bodyPr/>
        <a:lstStyle/>
        <a:p>
          <a:endParaRPr lang="ru-RU"/>
        </a:p>
      </dgm:t>
    </dgm:pt>
    <dgm:pt modelId="{3D8847FD-CC98-487A-A8E5-D6E90CA706E5}" type="pres">
      <dgm:prSet presAssocID="{B061994A-06F8-4ADC-9EA3-A145DDD2EEDE}" presName="Image" presStyleLbl="alignImgPlace1" presStyleIdx="2" presStyleCnt="3">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28000" b="-28000"/>
          </a:stretch>
        </a:blipFill>
      </dgm:spPr>
      <dgm:t>
        <a:bodyPr/>
        <a:lstStyle/>
        <a:p>
          <a:endParaRPr lang="ru-RU"/>
        </a:p>
      </dgm:t>
    </dgm:pt>
    <dgm:pt modelId="{C35DE4DB-2006-4497-90FB-AAE7817A22AA}" type="pres">
      <dgm:prSet presAssocID="{B061994A-06F8-4ADC-9EA3-A145DDD2EEDE}" presName="ChildComposite" presStyleCnt="0"/>
      <dgm:spPr/>
      <dgm:t>
        <a:bodyPr/>
        <a:lstStyle/>
        <a:p>
          <a:endParaRPr lang="ru-RU"/>
        </a:p>
      </dgm:t>
    </dgm:pt>
    <dgm:pt modelId="{4E69148A-405D-4055-A673-C61231E79AB4}" type="pres">
      <dgm:prSet presAssocID="{B061994A-06F8-4ADC-9EA3-A145DDD2EEDE}" presName="Child" presStyleLbl="node1" presStyleIdx="2" presStyleCnt="3">
        <dgm:presLayoutVars>
          <dgm:chMax val="0"/>
          <dgm:chPref val="0"/>
          <dgm:bulletEnabled val="1"/>
        </dgm:presLayoutVars>
      </dgm:prSet>
      <dgm:spPr/>
      <dgm:t>
        <a:bodyPr/>
        <a:lstStyle/>
        <a:p>
          <a:endParaRPr lang="ru-RU"/>
        </a:p>
      </dgm:t>
    </dgm:pt>
    <dgm:pt modelId="{FA6EDE46-2635-480A-9409-FD5BEEBBA39D}" type="pres">
      <dgm:prSet presAssocID="{B061994A-06F8-4ADC-9EA3-A145DDD2EEDE}" presName="Parent" presStyleLbl="revTx" presStyleIdx="2" presStyleCnt="3">
        <dgm:presLayoutVars>
          <dgm:chMax val="1"/>
          <dgm:chPref val="0"/>
          <dgm:bulletEnabled val="1"/>
        </dgm:presLayoutVars>
      </dgm:prSet>
      <dgm:spPr/>
      <dgm:t>
        <a:bodyPr/>
        <a:lstStyle/>
        <a:p>
          <a:endParaRPr lang="ru-RU"/>
        </a:p>
      </dgm:t>
    </dgm:pt>
  </dgm:ptLst>
  <dgm:cxnLst>
    <dgm:cxn modelId="{994D9B17-35FB-4105-9247-849C9290C37B}" type="presOf" srcId="{4BA276C8-47BE-438D-8D46-245409912086}" destId="{7F4CEECE-A35F-4CCD-BA31-20B411560B2E}" srcOrd="0" destOrd="0" presId="urn:microsoft.com/office/officeart/2008/layout/CaptionedPictures"/>
    <dgm:cxn modelId="{2D395153-4773-426B-805A-3EC11531DED2}" type="presOf" srcId="{1CE677B5-9377-46DF-B6F5-5DF595655D62}" destId="{D3440203-03F9-4443-A452-842B6B79EB21}" srcOrd="0" destOrd="0" presId="urn:microsoft.com/office/officeart/2008/layout/CaptionedPictures"/>
    <dgm:cxn modelId="{07A80B65-B9EF-4066-89AC-BBA09AE7DD00}" srcId="{CE472FC9-CF08-4908-8994-90D162A8B77E}" destId="{99EE0D4D-8318-4525-976A-B0449367C50A}" srcOrd="1" destOrd="0" parTransId="{5C6067A0-1C0A-4AAD-A3C3-97EF04E0D16A}" sibTransId="{ADEB139E-229C-487A-8B91-0411C0389282}"/>
    <dgm:cxn modelId="{87B2F98F-9F1B-4DBF-B674-B4DE015E41FD}" srcId="{CE472FC9-CF08-4908-8994-90D162A8B77E}" destId="{B061994A-06F8-4ADC-9EA3-A145DDD2EEDE}" srcOrd="2" destOrd="0" parTransId="{75FA642A-547F-49E9-B597-2FBD671AAEAC}" sibTransId="{4F23A431-3806-408D-8CB6-B80BD3DA28BD}"/>
    <dgm:cxn modelId="{B70C7FDB-C9AE-45B0-9395-DABAD40D4C46}" type="presOf" srcId="{B061994A-06F8-4ADC-9EA3-A145DDD2EEDE}" destId="{FA6EDE46-2635-480A-9409-FD5BEEBBA39D}" srcOrd="0" destOrd="0" presId="urn:microsoft.com/office/officeart/2008/layout/CaptionedPictures"/>
    <dgm:cxn modelId="{5D608754-521B-4009-B9AC-E9F7236BA24B}" srcId="{99EE0D4D-8318-4525-976A-B0449367C50A}" destId="{C3A7BB1B-ABE5-441D-B3BA-857575AC2C17}" srcOrd="0" destOrd="0" parTransId="{F678DCD4-C9E9-424C-BB44-051B0E76BC26}" sibTransId="{1F5E5F22-C4F0-48C4-9A19-1412CCCF366E}"/>
    <dgm:cxn modelId="{D9FC9334-F911-4D35-8116-6581D3D3F57A}" srcId="{CE472FC9-CF08-4908-8994-90D162A8B77E}" destId="{4BA276C8-47BE-438D-8D46-245409912086}" srcOrd="0" destOrd="0" parTransId="{448439FB-0E54-4016-ABCC-2ACA2C0C937E}" sibTransId="{5AFFA57C-53D1-4748-A5B6-E465100E00BC}"/>
    <dgm:cxn modelId="{425C5991-E735-4C3B-BCD0-0D06F65AE156}" srcId="{B061994A-06F8-4ADC-9EA3-A145DDD2EEDE}" destId="{0759A5B9-8DA5-4774-A7A1-5E5FFD5B10F7}" srcOrd="0" destOrd="0" parTransId="{7F8CFB14-F40D-4968-AC5C-B0C0FBD333D9}" sibTransId="{4F9306E9-9275-469A-B3F5-18EDFFA1E41F}"/>
    <dgm:cxn modelId="{F4F7E673-3DBC-4DDC-8450-7DAFADA1FFE8}" srcId="{4BA276C8-47BE-438D-8D46-245409912086}" destId="{1CE677B5-9377-46DF-B6F5-5DF595655D62}" srcOrd="0" destOrd="0" parTransId="{BB32385B-9BE5-4738-ACC8-F0E3FB1075E1}" sibTransId="{93F0B22E-DB0B-4EEE-9C65-F731E0AD3A4E}"/>
    <dgm:cxn modelId="{EBBEC7FE-3114-4CF5-837C-6DAD93F15CF7}" type="presOf" srcId="{C3A7BB1B-ABE5-441D-B3BA-857575AC2C17}" destId="{95ADE7B0-186E-4F5B-B1BA-1AA67185D3E3}" srcOrd="0" destOrd="0" presId="urn:microsoft.com/office/officeart/2008/layout/CaptionedPictures"/>
    <dgm:cxn modelId="{37FF6551-7B79-4152-97F0-1960F013D1BD}" type="presOf" srcId="{CE472FC9-CF08-4908-8994-90D162A8B77E}" destId="{C89B7A29-E363-4C79-9996-487F57F8E158}" srcOrd="0" destOrd="0" presId="urn:microsoft.com/office/officeart/2008/layout/CaptionedPictures"/>
    <dgm:cxn modelId="{694E842F-F4F5-4CB3-82E4-B7ADC363623E}" type="presOf" srcId="{0759A5B9-8DA5-4774-A7A1-5E5FFD5B10F7}" destId="{4E69148A-405D-4055-A673-C61231E79AB4}" srcOrd="0" destOrd="0" presId="urn:microsoft.com/office/officeart/2008/layout/CaptionedPictures"/>
    <dgm:cxn modelId="{5D4C17B5-33EF-43A9-8137-87AAC2B8E4F3}" type="presOf" srcId="{99EE0D4D-8318-4525-976A-B0449367C50A}" destId="{EDDA5C56-204B-431E-9C44-27955C3334B3}" srcOrd="0" destOrd="0" presId="urn:microsoft.com/office/officeart/2008/layout/CaptionedPictures"/>
    <dgm:cxn modelId="{C7C55A5D-7BE3-438E-990B-A56653FBD167}" type="presParOf" srcId="{C89B7A29-E363-4C79-9996-487F57F8E158}" destId="{58F53472-4505-4336-9C65-22B5D81305E0}" srcOrd="0" destOrd="0" presId="urn:microsoft.com/office/officeart/2008/layout/CaptionedPictures"/>
    <dgm:cxn modelId="{AB157B88-CFB8-4602-93E5-DA7D9F5597D0}" type="presParOf" srcId="{58F53472-4505-4336-9C65-22B5D81305E0}" destId="{F33BCBE2-C250-481F-835F-AE1B37619712}" srcOrd="0" destOrd="0" presId="urn:microsoft.com/office/officeart/2008/layout/CaptionedPictures"/>
    <dgm:cxn modelId="{178D9986-A9B2-4D1E-9554-45D3699AD716}" type="presParOf" srcId="{58F53472-4505-4336-9C65-22B5D81305E0}" destId="{02E1901C-585E-4810-9CC5-96BC5A6FED02}" srcOrd="1" destOrd="0" presId="urn:microsoft.com/office/officeart/2008/layout/CaptionedPictures"/>
    <dgm:cxn modelId="{3E1A19B2-DD3B-442E-A6B2-A59CDB24CAD1}" type="presParOf" srcId="{58F53472-4505-4336-9C65-22B5D81305E0}" destId="{2AC5859B-106A-496F-9267-DF9CD6167F14}" srcOrd="2" destOrd="0" presId="urn:microsoft.com/office/officeart/2008/layout/CaptionedPictures"/>
    <dgm:cxn modelId="{D1BD6BE9-BAF2-420B-BE90-E0D9FF2E122E}" type="presParOf" srcId="{2AC5859B-106A-496F-9267-DF9CD6167F14}" destId="{D3440203-03F9-4443-A452-842B6B79EB21}" srcOrd="0" destOrd="0" presId="urn:microsoft.com/office/officeart/2008/layout/CaptionedPictures"/>
    <dgm:cxn modelId="{047BE101-0FB2-41F5-86B2-8BBE54DDF05A}" type="presParOf" srcId="{2AC5859B-106A-496F-9267-DF9CD6167F14}" destId="{7F4CEECE-A35F-4CCD-BA31-20B411560B2E}" srcOrd="1" destOrd="0" presId="urn:microsoft.com/office/officeart/2008/layout/CaptionedPictures"/>
    <dgm:cxn modelId="{393276F1-D3A6-493F-955C-71F31E44AB85}" type="presParOf" srcId="{C89B7A29-E363-4C79-9996-487F57F8E158}" destId="{76EF3151-C1E2-45A9-BB42-19983F7428B5}" srcOrd="1" destOrd="0" presId="urn:microsoft.com/office/officeart/2008/layout/CaptionedPictures"/>
    <dgm:cxn modelId="{91235884-A721-4A61-8969-65C2B5727584}" type="presParOf" srcId="{C89B7A29-E363-4C79-9996-487F57F8E158}" destId="{9CCBD65E-928C-448E-B761-BB6FD28E803E}" srcOrd="2" destOrd="0" presId="urn:microsoft.com/office/officeart/2008/layout/CaptionedPictures"/>
    <dgm:cxn modelId="{220DD53A-9DE5-4E52-B95B-36ABB1AD22D4}" type="presParOf" srcId="{9CCBD65E-928C-448E-B761-BB6FD28E803E}" destId="{10729C35-25C9-45EE-83A6-F402E7E4F3CA}" srcOrd="0" destOrd="0" presId="urn:microsoft.com/office/officeart/2008/layout/CaptionedPictures"/>
    <dgm:cxn modelId="{7E888C50-5AB2-498B-AD60-E9FC3B9C56BC}" type="presParOf" srcId="{9CCBD65E-928C-448E-B761-BB6FD28E803E}" destId="{B8746EB0-412D-4B75-84C3-2E6D8A3CB888}" srcOrd="1" destOrd="0" presId="urn:microsoft.com/office/officeart/2008/layout/CaptionedPictures"/>
    <dgm:cxn modelId="{C348E0BA-676C-4B73-B568-FA5A2B05B376}" type="presParOf" srcId="{9CCBD65E-928C-448E-B761-BB6FD28E803E}" destId="{9EEFED39-756E-49D8-8358-3AD746F1A834}" srcOrd="2" destOrd="0" presId="urn:microsoft.com/office/officeart/2008/layout/CaptionedPictures"/>
    <dgm:cxn modelId="{9C62975C-7F77-4B07-BE24-82C060CF1BE8}" type="presParOf" srcId="{9EEFED39-756E-49D8-8358-3AD746F1A834}" destId="{95ADE7B0-186E-4F5B-B1BA-1AA67185D3E3}" srcOrd="0" destOrd="0" presId="urn:microsoft.com/office/officeart/2008/layout/CaptionedPictures"/>
    <dgm:cxn modelId="{80906C59-7A99-4888-B744-4F38C9D310E8}" type="presParOf" srcId="{9EEFED39-756E-49D8-8358-3AD746F1A834}" destId="{EDDA5C56-204B-431E-9C44-27955C3334B3}" srcOrd="1" destOrd="0" presId="urn:microsoft.com/office/officeart/2008/layout/CaptionedPictures"/>
    <dgm:cxn modelId="{B469A1B9-9231-4F6A-A25B-6DB20A43B73A}" type="presParOf" srcId="{C89B7A29-E363-4C79-9996-487F57F8E158}" destId="{E639702F-D30D-48A5-B1C8-088333511C64}" srcOrd="3" destOrd="0" presId="urn:microsoft.com/office/officeart/2008/layout/CaptionedPictures"/>
    <dgm:cxn modelId="{E0884D75-653E-47D6-ACA0-56C09EB575CC}" type="presParOf" srcId="{C89B7A29-E363-4C79-9996-487F57F8E158}" destId="{95FE52B6-B49C-4B67-950C-4E79D898894C}" srcOrd="4" destOrd="0" presId="urn:microsoft.com/office/officeart/2008/layout/CaptionedPictures"/>
    <dgm:cxn modelId="{9E26B3B8-575D-427D-B641-330A36289895}" type="presParOf" srcId="{95FE52B6-B49C-4B67-950C-4E79D898894C}" destId="{5769C183-7FC8-4193-BD9B-23EDDD3C0E93}" srcOrd="0" destOrd="0" presId="urn:microsoft.com/office/officeart/2008/layout/CaptionedPictures"/>
    <dgm:cxn modelId="{147B61DF-2ED2-4305-B0E7-3CD85AA10484}" type="presParOf" srcId="{95FE52B6-B49C-4B67-950C-4E79D898894C}" destId="{3D8847FD-CC98-487A-A8E5-D6E90CA706E5}" srcOrd="1" destOrd="0" presId="urn:microsoft.com/office/officeart/2008/layout/CaptionedPictures"/>
    <dgm:cxn modelId="{A655B51E-A0D9-4A70-A2B6-573D59C1BBD1}" type="presParOf" srcId="{95FE52B6-B49C-4B67-950C-4E79D898894C}" destId="{C35DE4DB-2006-4497-90FB-AAE7817A22AA}" srcOrd="2" destOrd="0" presId="urn:microsoft.com/office/officeart/2008/layout/CaptionedPictures"/>
    <dgm:cxn modelId="{6A64E836-D7BF-481C-8455-2F395FFC8E9E}" type="presParOf" srcId="{C35DE4DB-2006-4497-90FB-AAE7817A22AA}" destId="{4E69148A-405D-4055-A673-C61231E79AB4}" srcOrd="0" destOrd="0" presId="urn:microsoft.com/office/officeart/2008/layout/CaptionedPictures"/>
    <dgm:cxn modelId="{8F07ED07-1BB9-4FB1-91BD-D462536C9DF0}" type="presParOf" srcId="{C35DE4DB-2006-4497-90FB-AAE7817A22AA}" destId="{FA6EDE46-2635-480A-9409-FD5BEEBBA39D}"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33B190-2B63-45FB-AE8D-00915E1DF629}" type="doc">
      <dgm:prSet loTypeId="urn:microsoft.com/office/officeart/2008/layout/CaptionedPictures" loCatId="picture" qsTypeId="urn:microsoft.com/office/officeart/2005/8/quickstyle/simple1" qsCatId="simple" csTypeId="urn:microsoft.com/office/officeart/2005/8/colors/accent1_1" csCatId="accent1" phldr="1"/>
      <dgm:spPr/>
      <dgm:t>
        <a:bodyPr/>
        <a:lstStyle/>
        <a:p>
          <a:endParaRPr lang="ru-RU"/>
        </a:p>
      </dgm:t>
    </dgm:pt>
    <dgm:pt modelId="{8A5E2980-A8DB-4135-B8EE-EA342970D14D}">
      <dgm:prSet phldrT="[Текст]" phldr="1"/>
      <dgm:spPr/>
      <dgm:t>
        <a:bodyPr/>
        <a:lstStyle/>
        <a:p>
          <a:endParaRPr lang="ru-RU"/>
        </a:p>
      </dgm:t>
    </dgm:pt>
    <dgm:pt modelId="{3B1669ED-7BC3-47DC-93C9-EACD99A2D946}" type="parTrans" cxnId="{CE95F9F4-F3DB-4836-8C44-5E45BEBF61DD}">
      <dgm:prSet/>
      <dgm:spPr/>
      <dgm:t>
        <a:bodyPr/>
        <a:lstStyle/>
        <a:p>
          <a:endParaRPr lang="ru-RU"/>
        </a:p>
      </dgm:t>
    </dgm:pt>
    <dgm:pt modelId="{4DEBE108-1713-4A8F-B359-9C2BF2903EFE}" type="sibTrans" cxnId="{CE95F9F4-F3DB-4836-8C44-5E45BEBF61DD}">
      <dgm:prSet/>
      <dgm:spPr/>
      <dgm:t>
        <a:bodyPr/>
        <a:lstStyle/>
        <a:p>
          <a:endParaRPr lang="ru-RU"/>
        </a:p>
      </dgm:t>
    </dgm:pt>
    <dgm:pt modelId="{FE354176-FFE5-4B07-8E57-F01616FF4881}">
      <dgm:prSet phldrT="[Текст]" custT="1"/>
      <dgm:spPr/>
      <dgm:t>
        <a:bodyPr/>
        <a:lstStyle/>
        <a:p>
          <a:r>
            <a:rPr lang="en-US" sz="4000" dirty="0" err="1" smtClean="0"/>
            <a:t>ap_les</a:t>
          </a:r>
          <a:endParaRPr lang="ru-RU" sz="4000" dirty="0"/>
        </a:p>
      </dgm:t>
    </dgm:pt>
    <dgm:pt modelId="{13314784-337F-4802-A6D2-7313FFF36804}" type="parTrans" cxnId="{1B94378E-B6DB-4CE9-BE91-592414D51850}">
      <dgm:prSet/>
      <dgm:spPr/>
      <dgm:t>
        <a:bodyPr/>
        <a:lstStyle/>
        <a:p>
          <a:endParaRPr lang="ru-RU"/>
        </a:p>
      </dgm:t>
    </dgm:pt>
    <dgm:pt modelId="{FB263532-61C2-4E90-A5DC-1809AADEB673}" type="sibTrans" cxnId="{1B94378E-B6DB-4CE9-BE91-592414D51850}">
      <dgm:prSet/>
      <dgm:spPr/>
      <dgm:t>
        <a:bodyPr/>
        <a:lstStyle/>
        <a:p>
          <a:endParaRPr lang="ru-RU"/>
        </a:p>
      </dgm:t>
    </dgm:pt>
    <dgm:pt modelId="{6568A21B-D100-4068-838C-8B5A1A482A74}">
      <dgm:prSet phldrT="[Текст]" phldr="1"/>
      <dgm:spPr/>
      <dgm:t>
        <a:bodyPr/>
        <a:lstStyle/>
        <a:p>
          <a:endParaRPr lang="ru-RU"/>
        </a:p>
      </dgm:t>
    </dgm:pt>
    <dgm:pt modelId="{7CB05862-7C32-48F7-9D0D-310C94B11E0B}" type="parTrans" cxnId="{86705679-6233-4556-B696-76714BEF9CDB}">
      <dgm:prSet/>
      <dgm:spPr/>
      <dgm:t>
        <a:bodyPr/>
        <a:lstStyle/>
        <a:p>
          <a:endParaRPr lang="ru-RU"/>
        </a:p>
      </dgm:t>
    </dgm:pt>
    <dgm:pt modelId="{5FDB2538-3B43-4198-A00E-57B32E5073A4}" type="sibTrans" cxnId="{86705679-6233-4556-B696-76714BEF9CDB}">
      <dgm:prSet/>
      <dgm:spPr/>
      <dgm:t>
        <a:bodyPr/>
        <a:lstStyle/>
        <a:p>
          <a:endParaRPr lang="ru-RU"/>
        </a:p>
      </dgm:t>
    </dgm:pt>
    <dgm:pt modelId="{14F360E9-9CD1-4561-94E1-66B5E57FEC96}">
      <dgm:prSet phldrT="[Текст]" custT="1"/>
      <dgm:spPr/>
      <dgm:t>
        <a:bodyPr/>
        <a:lstStyle/>
        <a:p>
          <a:r>
            <a:rPr lang="en-US" sz="3600" dirty="0" err="1" smtClean="0"/>
            <a:t>b_n_n_s</a:t>
          </a:r>
          <a:endParaRPr lang="ru-RU" sz="3600" dirty="0"/>
        </a:p>
      </dgm:t>
    </dgm:pt>
    <dgm:pt modelId="{98F19D25-6785-45FE-AFAB-32A7CB2D1BC0}" type="parTrans" cxnId="{26439CF9-8AAA-485A-8445-6FAC28757377}">
      <dgm:prSet/>
      <dgm:spPr/>
      <dgm:t>
        <a:bodyPr/>
        <a:lstStyle/>
        <a:p>
          <a:endParaRPr lang="ru-RU"/>
        </a:p>
      </dgm:t>
    </dgm:pt>
    <dgm:pt modelId="{231D0C50-83F9-471F-BAB4-FFBB0D42EA29}" type="sibTrans" cxnId="{26439CF9-8AAA-485A-8445-6FAC28757377}">
      <dgm:prSet/>
      <dgm:spPr/>
      <dgm:t>
        <a:bodyPr/>
        <a:lstStyle/>
        <a:p>
          <a:endParaRPr lang="ru-RU"/>
        </a:p>
      </dgm:t>
    </dgm:pt>
    <dgm:pt modelId="{F1FEE14E-86F7-4AB3-BF38-8F59BAFAC788}">
      <dgm:prSet phldrT="[Текст]" phldr="1"/>
      <dgm:spPr/>
      <dgm:t>
        <a:bodyPr/>
        <a:lstStyle/>
        <a:p>
          <a:endParaRPr lang="ru-RU"/>
        </a:p>
      </dgm:t>
    </dgm:pt>
    <dgm:pt modelId="{F1F98D2F-59FB-4D22-87ED-154E83F53D99}" type="parTrans" cxnId="{A961C16D-9111-4566-A9D2-BF1C11E03263}">
      <dgm:prSet/>
      <dgm:spPr/>
      <dgm:t>
        <a:bodyPr/>
        <a:lstStyle/>
        <a:p>
          <a:endParaRPr lang="ru-RU"/>
        </a:p>
      </dgm:t>
    </dgm:pt>
    <dgm:pt modelId="{9A33A465-3C20-4FCD-9EAF-5E3A64930490}" type="sibTrans" cxnId="{A961C16D-9111-4566-A9D2-BF1C11E03263}">
      <dgm:prSet/>
      <dgm:spPr/>
      <dgm:t>
        <a:bodyPr/>
        <a:lstStyle/>
        <a:p>
          <a:endParaRPr lang="ru-RU"/>
        </a:p>
      </dgm:t>
    </dgm:pt>
    <dgm:pt modelId="{5B7F2365-A4A0-467E-8F9F-1A2D8A1C8979}">
      <dgm:prSet phldrT="[Текст]" custT="1"/>
      <dgm:spPr/>
      <dgm:t>
        <a:bodyPr/>
        <a:lstStyle/>
        <a:p>
          <a:r>
            <a:rPr lang="en-US" sz="4000" dirty="0" err="1" smtClean="0"/>
            <a:t>or_ng_s</a:t>
          </a:r>
          <a:endParaRPr lang="ru-RU" sz="4000" dirty="0"/>
        </a:p>
      </dgm:t>
    </dgm:pt>
    <dgm:pt modelId="{2E90FEBA-3223-4D1E-83B7-263F08CF1884}" type="parTrans" cxnId="{C2861415-04B9-4707-9B1A-2477EE6B2371}">
      <dgm:prSet/>
      <dgm:spPr/>
      <dgm:t>
        <a:bodyPr/>
        <a:lstStyle/>
        <a:p>
          <a:endParaRPr lang="ru-RU"/>
        </a:p>
      </dgm:t>
    </dgm:pt>
    <dgm:pt modelId="{9B137D0E-3684-4AE7-8386-4CE9D25F6B68}" type="sibTrans" cxnId="{C2861415-04B9-4707-9B1A-2477EE6B2371}">
      <dgm:prSet/>
      <dgm:spPr/>
      <dgm:t>
        <a:bodyPr/>
        <a:lstStyle/>
        <a:p>
          <a:endParaRPr lang="ru-RU"/>
        </a:p>
      </dgm:t>
    </dgm:pt>
    <dgm:pt modelId="{DA0C40FB-43E2-47C1-A270-F2C0C7009326}" type="pres">
      <dgm:prSet presAssocID="{9833B190-2B63-45FB-AE8D-00915E1DF629}" presName="Name0" presStyleCnt="0">
        <dgm:presLayoutVars>
          <dgm:chMax/>
          <dgm:chPref/>
          <dgm:dir/>
        </dgm:presLayoutVars>
      </dgm:prSet>
      <dgm:spPr/>
      <dgm:t>
        <a:bodyPr/>
        <a:lstStyle/>
        <a:p>
          <a:endParaRPr lang="ru-RU"/>
        </a:p>
      </dgm:t>
    </dgm:pt>
    <dgm:pt modelId="{C2489638-CACB-4FEF-8810-22B888C0FBDC}" type="pres">
      <dgm:prSet presAssocID="{8A5E2980-A8DB-4135-B8EE-EA342970D14D}" presName="composite" presStyleCnt="0">
        <dgm:presLayoutVars>
          <dgm:chMax val="1"/>
          <dgm:chPref val="1"/>
        </dgm:presLayoutVars>
      </dgm:prSet>
      <dgm:spPr/>
      <dgm:t>
        <a:bodyPr/>
        <a:lstStyle/>
        <a:p>
          <a:endParaRPr lang="ru-RU"/>
        </a:p>
      </dgm:t>
    </dgm:pt>
    <dgm:pt modelId="{BC6DFA46-E924-44B8-B088-A49C6A18C894}" type="pres">
      <dgm:prSet presAssocID="{8A5E2980-A8DB-4135-B8EE-EA342970D14D}" presName="Accent" presStyleLbl="trAlignAcc1" presStyleIdx="0" presStyleCnt="3">
        <dgm:presLayoutVars>
          <dgm:chMax val="0"/>
          <dgm:chPref val="0"/>
        </dgm:presLayoutVars>
      </dgm:prSet>
      <dgm:spPr/>
      <dgm:t>
        <a:bodyPr/>
        <a:lstStyle/>
        <a:p>
          <a:endParaRPr lang="ru-RU"/>
        </a:p>
      </dgm:t>
    </dgm:pt>
    <dgm:pt modelId="{56F17ED8-2D3A-4AF7-9D5C-C714C274542F}" type="pres">
      <dgm:prSet presAssocID="{8A5E2980-A8DB-4135-B8EE-EA342970D14D}" presName="Image" presStyleLbl="alignImgPlace1" presStyleIdx="0" presStyleCnt="3">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t>
        <a:bodyPr/>
        <a:lstStyle/>
        <a:p>
          <a:endParaRPr lang="ru-RU"/>
        </a:p>
      </dgm:t>
    </dgm:pt>
    <dgm:pt modelId="{A83E4508-9212-4351-9207-DBB5DCCBF56A}" type="pres">
      <dgm:prSet presAssocID="{8A5E2980-A8DB-4135-B8EE-EA342970D14D}" presName="ChildComposite" presStyleCnt="0"/>
      <dgm:spPr/>
      <dgm:t>
        <a:bodyPr/>
        <a:lstStyle/>
        <a:p>
          <a:endParaRPr lang="ru-RU"/>
        </a:p>
      </dgm:t>
    </dgm:pt>
    <dgm:pt modelId="{F3E17E61-E58B-45E9-B938-8FE921A242FC}" type="pres">
      <dgm:prSet presAssocID="{8A5E2980-A8DB-4135-B8EE-EA342970D14D}" presName="Child" presStyleLbl="node1" presStyleIdx="0" presStyleCnt="3">
        <dgm:presLayoutVars>
          <dgm:chMax val="0"/>
          <dgm:chPref val="0"/>
          <dgm:bulletEnabled val="1"/>
        </dgm:presLayoutVars>
      </dgm:prSet>
      <dgm:spPr/>
      <dgm:t>
        <a:bodyPr/>
        <a:lstStyle/>
        <a:p>
          <a:endParaRPr lang="ru-RU"/>
        </a:p>
      </dgm:t>
    </dgm:pt>
    <dgm:pt modelId="{7B4AA903-04BF-4BCF-814C-862AEA422942}" type="pres">
      <dgm:prSet presAssocID="{8A5E2980-A8DB-4135-B8EE-EA342970D14D}" presName="Parent" presStyleLbl="revTx" presStyleIdx="0" presStyleCnt="3">
        <dgm:presLayoutVars>
          <dgm:chMax val="1"/>
          <dgm:chPref val="0"/>
          <dgm:bulletEnabled val="1"/>
        </dgm:presLayoutVars>
      </dgm:prSet>
      <dgm:spPr/>
      <dgm:t>
        <a:bodyPr/>
        <a:lstStyle/>
        <a:p>
          <a:endParaRPr lang="ru-RU"/>
        </a:p>
      </dgm:t>
    </dgm:pt>
    <dgm:pt modelId="{9BCD6826-D857-4687-AB81-EBD2F14EA305}" type="pres">
      <dgm:prSet presAssocID="{4DEBE108-1713-4A8F-B359-9C2BF2903EFE}" presName="sibTrans" presStyleCnt="0"/>
      <dgm:spPr/>
      <dgm:t>
        <a:bodyPr/>
        <a:lstStyle/>
        <a:p>
          <a:endParaRPr lang="ru-RU"/>
        </a:p>
      </dgm:t>
    </dgm:pt>
    <dgm:pt modelId="{3B31015D-B971-4C2E-988B-61BF9ACEA0B7}" type="pres">
      <dgm:prSet presAssocID="{6568A21B-D100-4068-838C-8B5A1A482A74}" presName="composite" presStyleCnt="0">
        <dgm:presLayoutVars>
          <dgm:chMax val="1"/>
          <dgm:chPref val="1"/>
        </dgm:presLayoutVars>
      </dgm:prSet>
      <dgm:spPr/>
      <dgm:t>
        <a:bodyPr/>
        <a:lstStyle/>
        <a:p>
          <a:endParaRPr lang="ru-RU"/>
        </a:p>
      </dgm:t>
    </dgm:pt>
    <dgm:pt modelId="{002FC592-3625-4915-97AF-26B2E3EA23C4}" type="pres">
      <dgm:prSet presAssocID="{6568A21B-D100-4068-838C-8B5A1A482A74}" presName="Accent" presStyleLbl="trAlignAcc1" presStyleIdx="1" presStyleCnt="3">
        <dgm:presLayoutVars>
          <dgm:chMax val="0"/>
          <dgm:chPref val="0"/>
        </dgm:presLayoutVars>
      </dgm:prSet>
      <dgm:spPr/>
      <dgm:t>
        <a:bodyPr/>
        <a:lstStyle/>
        <a:p>
          <a:endParaRPr lang="ru-RU"/>
        </a:p>
      </dgm:t>
    </dgm:pt>
    <dgm:pt modelId="{391D6941-C6DB-484B-B743-FB1CEC16E26A}" type="pres">
      <dgm:prSet presAssocID="{6568A21B-D100-4068-838C-8B5A1A482A74}" presName="Image" presStyleLbl="alignImgPlace1" presStyleIdx="1" presStyleCnt="3">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dgm:spPr>
      <dgm:t>
        <a:bodyPr/>
        <a:lstStyle/>
        <a:p>
          <a:endParaRPr lang="ru-RU"/>
        </a:p>
      </dgm:t>
    </dgm:pt>
    <dgm:pt modelId="{F56D3A83-7519-4213-9991-D6B35F8DB3FC}" type="pres">
      <dgm:prSet presAssocID="{6568A21B-D100-4068-838C-8B5A1A482A74}" presName="ChildComposite" presStyleCnt="0"/>
      <dgm:spPr/>
      <dgm:t>
        <a:bodyPr/>
        <a:lstStyle/>
        <a:p>
          <a:endParaRPr lang="ru-RU"/>
        </a:p>
      </dgm:t>
    </dgm:pt>
    <dgm:pt modelId="{A19A4227-2893-4657-9ABE-12AE39454624}" type="pres">
      <dgm:prSet presAssocID="{6568A21B-D100-4068-838C-8B5A1A482A74}" presName="Child" presStyleLbl="node1" presStyleIdx="1" presStyleCnt="3">
        <dgm:presLayoutVars>
          <dgm:chMax val="0"/>
          <dgm:chPref val="0"/>
          <dgm:bulletEnabled val="1"/>
        </dgm:presLayoutVars>
      </dgm:prSet>
      <dgm:spPr/>
      <dgm:t>
        <a:bodyPr/>
        <a:lstStyle/>
        <a:p>
          <a:endParaRPr lang="ru-RU"/>
        </a:p>
      </dgm:t>
    </dgm:pt>
    <dgm:pt modelId="{6BED3148-E272-4105-8360-108809B4E020}" type="pres">
      <dgm:prSet presAssocID="{6568A21B-D100-4068-838C-8B5A1A482A74}" presName="Parent" presStyleLbl="revTx" presStyleIdx="1" presStyleCnt="3">
        <dgm:presLayoutVars>
          <dgm:chMax val="1"/>
          <dgm:chPref val="0"/>
          <dgm:bulletEnabled val="1"/>
        </dgm:presLayoutVars>
      </dgm:prSet>
      <dgm:spPr/>
      <dgm:t>
        <a:bodyPr/>
        <a:lstStyle/>
        <a:p>
          <a:endParaRPr lang="ru-RU"/>
        </a:p>
      </dgm:t>
    </dgm:pt>
    <dgm:pt modelId="{C5A3A89F-C688-4696-8837-FA690C92EBC2}" type="pres">
      <dgm:prSet presAssocID="{5FDB2538-3B43-4198-A00E-57B32E5073A4}" presName="sibTrans" presStyleCnt="0"/>
      <dgm:spPr/>
      <dgm:t>
        <a:bodyPr/>
        <a:lstStyle/>
        <a:p>
          <a:endParaRPr lang="ru-RU"/>
        </a:p>
      </dgm:t>
    </dgm:pt>
    <dgm:pt modelId="{46E3B4A5-F33A-42A1-9627-32B98EB93910}" type="pres">
      <dgm:prSet presAssocID="{F1FEE14E-86F7-4AB3-BF38-8F59BAFAC788}" presName="composite" presStyleCnt="0">
        <dgm:presLayoutVars>
          <dgm:chMax val="1"/>
          <dgm:chPref val="1"/>
        </dgm:presLayoutVars>
      </dgm:prSet>
      <dgm:spPr/>
      <dgm:t>
        <a:bodyPr/>
        <a:lstStyle/>
        <a:p>
          <a:endParaRPr lang="ru-RU"/>
        </a:p>
      </dgm:t>
    </dgm:pt>
    <dgm:pt modelId="{AFDE2CAB-733A-497A-8899-7B2CC0318CAE}" type="pres">
      <dgm:prSet presAssocID="{F1FEE14E-86F7-4AB3-BF38-8F59BAFAC788}" presName="Accent" presStyleLbl="trAlignAcc1" presStyleIdx="2" presStyleCnt="3">
        <dgm:presLayoutVars>
          <dgm:chMax val="0"/>
          <dgm:chPref val="0"/>
        </dgm:presLayoutVars>
      </dgm:prSet>
      <dgm:spPr/>
      <dgm:t>
        <a:bodyPr/>
        <a:lstStyle/>
        <a:p>
          <a:endParaRPr lang="ru-RU"/>
        </a:p>
      </dgm:t>
    </dgm:pt>
    <dgm:pt modelId="{B29BF19D-15A3-42D6-9785-0958D7A9CE4F}" type="pres">
      <dgm:prSet presAssocID="{F1FEE14E-86F7-4AB3-BF38-8F59BAFAC788}" presName="Image" presStyleLbl="alignImgPlace1" presStyleIdx="2" presStyleCnt="3">
        <dgm:presLayoutVars>
          <dgm:chMax val="0"/>
          <dgm:chPref val="0"/>
        </dgm:presLayoutVars>
      </dgm:prSet>
      <dgm:spPr>
        <a:blipFill rotWithShape="1">
          <a:blip xmlns:r="http://schemas.openxmlformats.org/officeDocument/2006/relationships" r:embed="rId3"/>
          <a:stretch>
            <a:fillRect/>
          </a:stretch>
        </a:blipFill>
      </dgm:spPr>
      <dgm:t>
        <a:bodyPr/>
        <a:lstStyle/>
        <a:p>
          <a:endParaRPr lang="ru-RU"/>
        </a:p>
      </dgm:t>
    </dgm:pt>
    <dgm:pt modelId="{EF4D1CC5-FBA7-4CDB-BCA4-0890E5D8DAA2}" type="pres">
      <dgm:prSet presAssocID="{F1FEE14E-86F7-4AB3-BF38-8F59BAFAC788}" presName="ChildComposite" presStyleCnt="0"/>
      <dgm:spPr/>
      <dgm:t>
        <a:bodyPr/>
        <a:lstStyle/>
        <a:p>
          <a:endParaRPr lang="ru-RU"/>
        </a:p>
      </dgm:t>
    </dgm:pt>
    <dgm:pt modelId="{C300A7EB-2A33-4C1C-97EF-B3E8E9987345}" type="pres">
      <dgm:prSet presAssocID="{F1FEE14E-86F7-4AB3-BF38-8F59BAFAC788}" presName="Child" presStyleLbl="node1" presStyleIdx="2" presStyleCnt="3">
        <dgm:presLayoutVars>
          <dgm:chMax val="0"/>
          <dgm:chPref val="0"/>
          <dgm:bulletEnabled val="1"/>
        </dgm:presLayoutVars>
      </dgm:prSet>
      <dgm:spPr/>
      <dgm:t>
        <a:bodyPr/>
        <a:lstStyle/>
        <a:p>
          <a:endParaRPr lang="ru-RU"/>
        </a:p>
      </dgm:t>
    </dgm:pt>
    <dgm:pt modelId="{3B33AC5F-5A32-4A3C-A0CC-EF785EF3142A}" type="pres">
      <dgm:prSet presAssocID="{F1FEE14E-86F7-4AB3-BF38-8F59BAFAC788}" presName="Parent" presStyleLbl="revTx" presStyleIdx="2" presStyleCnt="3">
        <dgm:presLayoutVars>
          <dgm:chMax val="1"/>
          <dgm:chPref val="0"/>
          <dgm:bulletEnabled val="1"/>
        </dgm:presLayoutVars>
      </dgm:prSet>
      <dgm:spPr/>
      <dgm:t>
        <a:bodyPr/>
        <a:lstStyle/>
        <a:p>
          <a:endParaRPr lang="ru-RU"/>
        </a:p>
      </dgm:t>
    </dgm:pt>
  </dgm:ptLst>
  <dgm:cxnLst>
    <dgm:cxn modelId="{A961C16D-9111-4566-A9D2-BF1C11E03263}" srcId="{9833B190-2B63-45FB-AE8D-00915E1DF629}" destId="{F1FEE14E-86F7-4AB3-BF38-8F59BAFAC788}" srcOrd="2" destOrd="0" parTransId="{F1F98D2F-59FB-4D22-87ED-154E83F53D99}" sibTransId="{9A33A465-3C20-4FCD-9EAF-5E3A64930490}"/>
    <dgm:cxn modelId="{86705679-6233-4556-B696-76714BEF9CDB}" srcId="{9833B190-2B63-45FB-AE8D-00915E1DF629}" destId="{6568A21B-D100-4068-838C-8B5A1A482A74}" srcOrd="1" destOrd="0" parTransId="{7CB05862-7C32-48F7-9D0D-310C94B11E0B}" sibTransId="{5FDB2538-3B43-4198-A00E-57B32E5073A4}"/>
    <dgm:cxn modelId="{58CDAB20-417A-4127-B361-BFD9D6FC972E}" type="presOf" srcId="{F1FEE14E-86F7-4AB3-BF38-8F59BAFAC788}" destId="{3B33AC5F-5A32-4A3C-A0CC-EF785EF3142A}" srcOrd="0" destOrd="0" presId="urn:microsoft.com/office/officeart/2008/layout/CaptionedPictures"/>
    <dgm:cxn modelId="{1B94378E-B6DB-4CE9-BE91-592414D51850}" srcId="{8A5E2980-A8DB-4135-B8EE-EA342970D14D}" destId="{FE354176-FFE5-4B07-8E57-F01616FF4881}" srcOrd="0" destOrd="0" parTransId="{13314784-337F-4802-A6D2-7313FFF36804}" sibTransId="{FB263532-61C2-4E90-A5DC-1809AADEB673}"/>
    <dgm:cxn modelId="{66D061F2-96EA-4D84-B18D-9B6D8A492E2A}" type="presOf" srcId="{5B7F2365-A4A0-467E-8F9F-1A2D8A1C8979}" destId="{C300A7EB-2A33-4C1C-97EF-B3E8E9987345}" srcOrd="0" destOrd="0" presId="urn:microsoft.com/office/officeart/2008/layout/CaptionedPictures"/>
    <dgm:cxn modelId="{06D1AAB1-CCA9-45FD-AAF7-52B8BE9278D3}" type="presOf" srcId="{FE354176-FFE5-4B07-8E57-F01616FF4881}" destId="{F3E17E61-E58B-45E9-B938-8FE921A242FC}" srcOrd="0" destOrd="0" presId="urn:microsoft.com/office/officeart/2008/layout/CaptionedPictures"/>
    <dgm:cxn modelId="{307A4942-7327-4945-BC81-DCE0D097ABAE}" type="presOf" srcId="{14F360E9-9CD1-4561-94E1-66B5E57FEC96}" destId="{A19A4227-2893-4657-9ABE-12AE39454624}" srcOrd="0" destOrd="0" presId="urn:microsoft.com/office/officeart/2008/layout/CaptionedPictures"/>
    <dgm:cxn modelId="{CE95F9F4-F3DB-4836-8C44-5E45BEBF61DD}" srcId="{9833B190-2B63-45FB-AE8D-00915E1DF629}" destId="{8A5E2980-A8DB-4135-B8EE-EA342970D14D}" srcOrd="0" destOrd="0" parTransId="{3B1669ED-7BC3-47DC-93C9-EACD99A2D946}" sibTransId="{4DEBE108-1713-4A8F-B359-9C2BF2903EFE}"/>
    <dgm:cxn modelId="{140510F3-9AA0-448C-BE23-603CA0B1D216}" type="presOf" srcId="{8A5E2980-A8DB-4135-B8EE-EA342970D14D}" destId="{7B4AA903-04BF-4BCF-814C-862AEA422942}" srcOrd="0" destOrd="0" presId="urn:microsoft.com/office/officeart/2008/layout/CaptionedPictures"/>
    <dgm:cxn modelId="{26439CF9-8AAA-485A-8445-6FAC28757377}" srcId="{6568A21B-D100-4068-838C-8B5A1A482A74}" destId="{14F360E9-9CD1-4561-94E1-66B5E57FEC96}" srcOrd="0" destOrd="0" parTransId="{98F19D25-6785-45FE-AFAB-32A7CB2D1BC0}" sibTransId="{231D0C50-83F9-471F-BAB4-FFBB0D42EA29}"/>
    <dgm:cxn modelId="{7855C7ED-F0F9-49B3-9FDF-B35192760DA6}" type="presOf" srcId="{6568A21B-D100-4068-838C-8B5A1A482A74}" destId="{6BED3148-E272-4105-8360-108809B4E020}" srcOrd="0" destOrd="0" presId="urn:microsoft.com/office/officeart/2008/layout/CaptionedPictures"/>
    <dgm:cxn modelId="{7C0CD39D-539A-4CC8-B57C-19FB764E1498}" type="presOf" srcId="{9833B190-2B63-45FB-AE8D-00915E1DF629}" destId="{DA0C40FB-43E2-47C1-A270-F2C0C7009326}" srcOrd="0" destOrd="0" presId="urn:microsoft.com/office/officeart/2008/layout/CaptionedPictures"/>
    <dgm:cxn modelId="{C2861415-04B9-4707-9B1A-2477EE6B2371}" srcId="{F1FEE14E-86F7-4AB3-BF38-8F59BAFAC788}" destId="{5B7F2365-A4A0-467E-8F9F-1A2D8A1C8979}" srcOrd="0" destOrd="0" parTransId="{2E90FEBA-3223-4D1E-83B7-263F08CF1884}" sibTransId="{9B137D0E-3684-4AE7-8386-4CE9D25F6B68}"/>
    <dgm:cxn modelId="{EDB79190-D157-4F7B-94A8-256167933AEC}" type="presParOf" srcId="{DA0C40FB-43E2-47C1-A270-F2C0C7009326}" destId="{C2489638-CACB-4FEF-8810-22B888C0FBDC}" srcOrd="0" destOrd="0" presId="urn:microsoft.com/office/officeart/2008/layout/CaptionedPictures"/>
    <dgm:cxn modelId="{07F3ACE6-2C27-447C-9A6D-6AF99CD9C6AF}" type="presParOf" srcId="{C2489638-CACB-4FEF-8810-22B888C0FBDC}" destId="{BC6DFA46-E924-44B8-B088-A49C6A18C894}" srcOrd="0" destOrd="0" presId="urn:microsoft.com/office/officeart/2008/layout/CaptionedPictures"/>
    <dgm:cxn modelId="{710A8C25-2F99-43A9-9964-AA059EFE8142}" type="presParOf" srcId="{C2489638-CACB-4FEF-8810-22B888C0FBDC}" destId="{56F17ED8-2D3A-4AF7-9D5C-C714C274542F}" srcOrd="1" destOrd="0" presId="urn:microsoft.com/office/officeart/2008/layout/CaptionedPictures"/>
    <dgm:cxn modelId="{7090DD13-C881-4063-8D03-99712E9BBE6C}" type="presParOf" srcId="{C2489638-CACB-4FEF-8810-22B888C0FBDC}" destId="{A83E4508-9212-4351-9207-DBB5DCCBF56A}" srcOrd="2" destOrd="0" presId="urn:microsoft.com/office/officeart/2008/layout/CaptionedPictures"/>
    <dgm:cxn modelId="{77BF9251-79D7-48B2-9B81-7CF4200B89EC}" type="presParOf" srcId="{A83E4508-9212-4351-9207-DBB5DCCBF56A}" destId="{F3E17E61-E58B-45E9-B938-8FE921A242FC}" srcOrd="0" destOrd="0" presId="urn:microsoft.com/office/officeart/2008/layout/CaptionedPictures"/>
    <dgm:cxn modelId="{16A8708E-9BD2-4A78-9C84-EDCC70A7CA56}" type="presParOf" srcId="{A83E4508-9212-4351-9207-DBB5DCCBF56A}" destId="{7B4AA903-04BF-4BCF-814C-862AEA422942}" srcOrd="1" destOrd="0" presId="urn:microsoft.com/office/officeart/2008/layout/CaptionedPictures"/>
    <dgm:cxn modelId="{F82DAB90-195A-4F94-8106-B357A956878B}" type="presParOf" srcId="{DA0C40FB-43E2-47C1-A270-F2C0C7009326}" destId="{9BCD6826-D857-4687-AB81-EBD2F14EA305}" srcOrd="1" destOrd="0" presId="urn:microsoft.com/office/officeart/2008/layout/CaptionedPictures"/>
    <dgm:cxn modelId="{E59B8863-EF75-4A57-906F-9FDD43438345}" type="presParOf" srcId="{DA0C40FB-43E2-47C1-A270-F2C0C7009326}" destId="{3B31015D-B971-4C2E-988B-61BF9ACEA0B7}" srcOrd="2" destOrd="0" presId="urn:microsoft.com/office/officeart/2008/layout/CaptionedPictures"/>
    <dgm:cxn modelId="{17DCCE5E-DE90-4AD2-9B45-24D75426FC46}" type="presParOf" srcId="{3B31015D-B971-4C2E-988B-61BF9ACEA0B7}" destId="{002FC592-3625-4915-97AF-26B2E3EA23C4}" srcOrd="0" destOrd="0" presId="urn:microsoft.com/office/officeart/2008/layout/CaptionedPictures"/>
    <dgm:cxn modelId="{A99A5761-D33E-42E5-B529-688CA259BBA0}" type="presParOf" srcId="{3B31015D-B971-4C2E-988B-61BF9ACEA0B7}" destId="{391D6941-C6DB-484B-B743-FB1CEC16E26A}" srcOrd="1" destOrd="0" presId="urn:microsoft.com/office/officeart/2008/layout/CaptionedPictures"/>
    <dgm:cxn modelId="{CE590B28-69A6-4BF7-92F5-9D180CA38C62}" type="presParOf" srcId="{3B31015D-B971-4C2E-988B-61BF9ACEA0B7}" destId="{F56D3A83-7519-4213-9991-D6B35F8DB3FC}" srcOrd="2" destOrd="0" presId="urn:microsoft.com/office/officeart/2008/layout/CaptionedPictures"/>
    <dgm:cxn modelId="{10D7F6C5-4BF0-4D1F-A61E-2D6C9BC01E4B}" type="presParOf" srcId="{F56D3A83-7519-4213-9991-D6B35F8DB3FC}" destId="{A19A4227-2893-4657-9ABE-12AE39454624}" srcOrd="0" destOrd="0" presId="urn:microsoft.com/office/officeart/2008/layout/CaptionedPictures"/>
    <dgm:cxn modelId="{EDAF89BE-3FA5-4E09-A962-61537E8EDA9E}" type="presParOf" srcId="{F56D3A83-7519-4213-9991-D6B35F8DB3FC}" destId="{6BED3148-E272-4105-8360-108809B4E020}" srcOrd="1" destOrd="0" presId="urn:microsoft.com/office/officeart/2008/layout/CaptionedPictures"/>
    <dgm:cxn modelId="{9350B73B-1D1F-48BA-99A6-BF7F1C46BECB}" type="presParOf" srcId="{DA0C40FB-43E2-47C1-A270-F2C0C7009326}" destId="{C5A3A89F-C688-4696-8837-FA690C92EBC2}" srcOrd="3" destOrd="0" presId="urn:microsoft.com/office/officeart/2008/layout/CaptionedPictures"/>
    <dgm:cxn modelId="{D5741ACD-9EAB-4042-B1F9-25899914CB0A}" type="presParOf" srcId="{DA0C40FB-43E2-47C1-A270-F2C0C7009326}" destId="{46E3B4A5-F33A-42A1-9627-32B98EB93910}" srcOrd="4" destOrd="0" presId="urn:microsoft.com/office/officeart/2008/layout/CaptionedPictures"/>
    <dgm:cxn modelId="{96EFA21E-9EE5-466D-8742-9FF5BF640967}" type="presParOf" srcId="{46E3B4A5-F33A-42A1-9627-32B98EB93910}" destId="{AFDE2CAB-733A-497A-8899-7B2CC0318CAE}" srcOrd="0" destOrd="0" presId="urn:microsoft.com/office/officeart/2008/layout/CaptionedPictures"/>
    <dgm:cxn modelId="{58D054E0-8E35-4E23-9DE9-892F0C4C3463}" type="presParOf" srcId="{46E3B4A5-F33A-42A1-9627-32B98EB93910}" destId="{B29BF19D-15A3-42D6-9785-0958D7A9CE4F}" srcOrd="1" destOrd="0" presId="urn:microsoft.com/office/officeart/2008/layout/CaptionedPictures"/>
    <dgm:cxn modelId="{ECCC3C61-2F24-453F-B294-D5A75ECB538E}" type="presParOf" srcId="{46E3B4A5-F33A-42A1-9627-32B98EB93910}" destId="{EF4D1CC5-FBA7-4CDB-BCA4-0890E5D8DAA2}" srcOrd="2" destOrd="0" presId="urn:microsoft.com/office/officeart/2008/layout/CaptionedPictures"/>
    <dgm:cxn modelId="{2801CE8B-9060-427B-8CE3-3C0DD87E5258}" type="presParOf" srcId="{EF4D1CC5-FBA7-4CDB-BCA4-0890E5D8DAA2}" destId="{C300A7EB-2A33-4C1C-97EF-B3E8E9987345}" srcOrd="0" destOrd="0" presId="urn:microsoft.com/office/officeart/2008/layout/CaptionedPictures"/>
    <dgm:cxn modelId="{E0DBE55C-CFB6-4491-8FAA-8F8311F9BA04}" type="presParOf" srcId="{EF4D1CC5-FBA7-4CDB-BCA4-0890E5D8DAA2}" destId="{3B33AC5F-5A32-4A3C-A0CC-EF785EF3142A}"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4B4077-4516-4246-80B4-9AC8D4CFC244}" type="doc">
      <dgm:prSet loTypeId="urn:microsoft.com/office/officeart/2008/layout/CaptionedPictures" loCatId="picture" qsTypeId="urn:microsoft.com/office/officeart/2005/8/quickstyle/simple1" qsCatId="simple" csTypeId="urn:microsoft.com/office/officeart/2005/8/colors/accent1_1" csCatId="accent1" phldr="1"/>
      <dgm:spPr/>
      <dgm:t>
        <a:bodyPr/>
        <a:lstStyle/>
        <a:p>
          <a:endParaRPr lang="ru-RU"/>
        </a:p>
      </dgm:t>
    </dgm:pt>
    <dgm:pt modelId="{699019BD-5A78-4B76-9C6A-2E7F78691996}">
      <dgm:prSet phldrT="[Текст]" phldr="1"/>
      <dgm:spPr/>
      <dgm:t>
        <a:bodyPr/>
        <a:lstStyle/>
        <a:p>
          <a:endParaRPr lang="ru-RU"/>
        </a:p>
      </dgm:t>
    </dgm:pt>
    <dgm:pt modelId="{5D0147F6-0E80-49BB-A2CB-1EE2F0C72107}" type="parTrans" cxnId="{4630CF5E-8102-4A69-89F9-21BB90B8C966}">
      <dgm:prSet/>
      <dgm:spPr/>
      <dgm:t>
        <a:bodyPr/>
        <a:lstStyle/>
        <a:p>
          <a:endParaRPr lang="ru-RU"/>
        </a:p>
      </dgm:t>
    </dgm:pt>
    <dgm:pt modelId="{4F87BD56-06F7-4C68-A5EF-C841DCE5A9E5}" type="sibTrans" cxnId="{4630CF5E-8102-4A69-89F9-21BB90B8C966}">
      <dgm:prSet/>
      <dgm:spPr/>
      <dgm:t>
        <a:bodyPr/>
        <a:lstStyle/>
        <a:p>
          <a:endParaRPr lang="ru-RU"/>
        </a:p>
      </dgm:t>
    </dgm:pt>
    <dgm:pt modelId="{490954B9-2EC8-4E9B-9127-BA499F4445E3}">
      <dgm:prSet phldrT="[Текст]" custT="1"/>
      <dgm:spPr/>
      <dgm:t>
        <a:bodyPr/>
        <a:lstStyle/>
        <a:p>
          <a:r>
            <a:rPr lang="en-US" sz="4000" dirty="0" err="1" smtClean="0"/>
            <a:t>to_atoes</a:t>
          </a:r>
          <a:endParaRPr lang="ru-RU" sz="4000" dirty="0"/>
        </a:p>
      </dgm:t>
    </dgm:pt>
    <dgm:pt modelId="{B03F3A6B-0084-4BB7-BDC1-575265FCD27A}" type="parTrans" cxnId="{A58851E4-781D-450A-B959-D4EEEC95A575}">
      <dgm:prSet/>
      <dgm:spPr/>
      <dgm:t>
        <a:bodyPr/>
        <a:lstStyle/>
        <a:p>
          <a:endParaRPr lang="ru-RU"/>
        </a:p>
      </dgm:t>
    </dgm:pt>
    <dgm:pt modelId="{7987FBED-C01D-4071-8883-EC5959B69619}" type="sibTrans" cxnId="{A58851E4-781D-450A-B959-D4EEEC95A575}">
      <dgm:prSet/>
      <dgm:spPr/>
      <dgm:t>
        <a:bodyPr/>
        <a:lstStyle/>
        <a:p>
          <a:endParaRPr lang="ru-RU"/>
        </a:p>
      </dgm:t>
    </dgm:pt>
    <dgm:pt modelId="{23CF677A-EB67-4FB3-A957-BA380EF1898C}">
      <dgm:prSet phldrT="[Текст]" phldr="1"/>
      <dgm:spPr/>
      <dgm:t>
        <a:bodyPr/>
        <a:lstStyle/>
        <a:p>
          <a:endParaRPr lang="ru-RU"/>
        </a:p>
      </dgm:t>
    </dgm:pt>
    <dgm:pt modelId="{070453C0-9184-40C9-9261-F69BADD2C5CE}" type="parTrans" cxnId="{ED5C4A21-CA1C-47F1-8F3F-2FF7AC2035F3}">
      <dgm:prSet/>
      <dgm:spPr/>
      <dgm:t>
        <a:bodyPr/>
        <a:lstStyle/>
        <a:p>
          <a:endParaRPr lang="ru-RU"/>
        </a:p>
      </dgm:t>
    </dgm:pt>
    <dgm:pt modelId="{1D65A16C-CB11-4309-B90B-476797B64D3D}" type="sibTrans" cxnId="{ED5C4A21-CA1C-47F1-8F3F-2FF7AC2035F3}">
      <dgm:prSet/>
      <dgm:spPr/>
      <dgm:t>
        <a:bodyPr/>
        <a:lstStyle/>
        <a:p>
          <a:endParaRPr lang="ru-RU"/>
        </a:p>
      </dgm:t>
    </dgm:pt>
    <dgm:pt modelId="{695D9397-6745-4158-8298-EE0564B87C6B}">
      <dgm:prSet phldrT="[Текст]" custT="1"/>
      <dgm:spPr/>
      <dgm:t>
        <a:bodyPr/>
        <a:lstStyle/>
        <a:p>
          <a:r>
            <a:rPr lang="en-US" sz="4000" dirty="0" err="1" smtClean="0"/>
            <a:t>on_ons</a:t>
          </a:r>
          <a:endParaRPr lang="ru-RU" sz="4000" dirty="0"/>
        </a:p>
      </dgm:t>
    </dgm:pt>
    <dgm:pt modelId="{B597A06A-2246-4746-B38F-95D0995437C3}" type="parTrans" cxnId="{15B7A5B8-F47C-4A37-9914-008736E4335E}">
      <dgm:prSet/>
      <dgm:spPr/>
      <dgm:t>
        <a:bodyPr/>
        <a:lstStyle/>
        <a:p>
          <a:endParaRPr lang="ru-RU"/>
        </a:p>
      </dgm:t>
    </dgm:pt>
    <dgm:pt modelId="{DD708DEC-36EB-4A2E-80AE-477D180E23CF}" type="sibTrans" cxnId="{15B7A5B8-F47C-4A37-9914-008736E4335E}">
      <dgm:prSet/>
      <dgm:spPr/>
      <dgm:t>
        <a:bodyPr/>
        <a:lstStyle/>
        <a:p>
          <a:endParaRPr lang="ru-RU"/>
        </a:p>
      </dgm:t>
    </dgm:pt>
    <dgm:pt modelId="{3DFA8A2D-58F3-462E-939C-E42912E421E5}">
      <dgm:prSet phldrT="[Текст]" phldr="1"/>
      <dgm:spPr/>
      <dgm:t>
        <a:bodyPr/>
        <a:lstStyle/>
        <a:p>
          <a:endParaRPr lang="ru-RU"/>
        </a:p>
      </dgm:t>
    </dgm:pt>
    <dgm:pt modelId="{98F2B866-8917-4A19-BF17-93E7C55F056B}" type="parTrans" cxnId="{DBB0D6EA-E5AC-4AB8-8EA9-4B1121FD0215}">
      <dgm:prSet/>
      <dgm:spPr/>
      <dgm:t>
        <a:bodyPr/>
        <a:lstStyle/>
        <a:p>
          <a:endParaRPr lang="ru-RU"/>
        </a:p>
      </dgm:t>
    </dgm:pt>
    <dgm:pt modelId="{3738BEB3-3ACA-4BAB-96E2-0715150534BD}" type="sibTrans" cxnId="{DBB0D6EA-E5AC-4AB8-8EA9-4B1121FD0215}">
      <dgm:prSet/>
      <dgm:spPr/>
      <dgm:t>
        <a:bodyPr/>
        <a:lstStyle/>
        <a:p>
          <a:endParaRPr lang="ru-RU"/>
        </a:p>
      </dgm:t>
    </dgm:pt>
    <dgm:pt modelId="{997CE6EE-83CE-49BA-B672-A9DF97266AD7}">
      <dgm:prSet phldrT="[Текст]" custT="1"/>
      <dgm:spPr/>
      <dgm:t>
        <a:bodyPr/>
        <a:lstStyle/>
        <a:p>
          <a:r>
            <a:rPr lang="en-US" sz="4000" dirty="0" err="1" smtClean="0"/>
            <a:t>c_rr_ts</a:t>
          </a:r>
          <a:endParaRPr lang="ru-RU" sz="4000" dirty="0"/>
        </a:p>
      </dgm:t>
    </dgm:pt>
    <dgm:pt modelId="{611B3AEF-C013-4FDF-9380-9C677323A38D}" type="parTrans" cxnId="{043926F4-FBAD-4096-A433-1811A4235235}">
      <dgm:prSet/>
      <dgm:spPr/>
      <dgm:t>
        <a:bodyPr/>
        <a:lstStyle/>
        <a:p>
          <a:endParaRPr lang="ru-RU"/>
        </a:p>
      </dgm:t>
    </dgm:pt>
    <dgm:pt modelId="{94D43CC2-2A44-439A-AC8B-812DDB48A90F}" type="sibTrans" cxnId="{043926F4-FBAD-4096-A433-1811A4235235}">
      <dgm:prSet/>
      <dgm:spPr/>
      <dgm:t>
        <a:bodyPr/>
        <a:lstStyle/>
        <a:p>
          <a:endParaRPr lang="ru-RU"/>
        </a:p>
      </dgm:t>
    </dgm:pt>
    <dgm:pt modelId="{B5487164-6945-42A8-857E-ACCF1B5A648E}" type="pres">
      <dgm:prSet presAssocID="{564B4077-4516-4246-80B4-9AC8D4CFC244}" presName="Name0" presStyleCnt="0">
        <dgm:presLayoutVars>
          <dgm:chMax/>
          <dgm:chPref/>
          <dgm:dir/>
        </dgm:presLayoutVars>
      </dgm:prSet>
      <dgm:spPr/>
      <dgm:t>
        <a:bodyPr/>
        <a:lstStyle/>
        <a:p>
          <a:endParaRPr lang="ru-RU"/>
        </a:p>
      </dgm:t>
    </dgm:pt>
    <dgm:pt modelId="{8FD351ED-5A19-407D-8797-7215B3FB5541}" type="pres">
      <dgm:prSet presAssocID="{699019BD-5A78-4B76-9C6A-2E7F78691996}" presName="composite" presStyleCnt="0">
        <dgm:presLayoutVars>
          <dgm:chMax val="1"/>
          <dgm:chPref val="1"/>
        </dgm:presLayoutVars>
      </dgm:prSet>
      <dgm:spPr/>
      <dgm:t>
        <a:bodyPr/>
        <a:lstStyle/>
        <a:p>
          <a:endParaRPr lang="ru-RU"/>
        </a:p>
      </dgm:t>
    </dgm:pt>
    <dgm:pt modelId="{6D551663-EC7C-4B96-9264-CE1B115F87A4}" type="pres">
      <dgm:prSet presAssocID="{699019BD-5A78-4B76-9C6A-2E7F78691996}" presName="Accent" presStyleLbl="trAlignAcc1" presStyleIdx="0" presStyleCnt="3">
        <dgm:presLayoutVars>
          <dgm:chMax val="0"/>
          <dgm:chPref val="0"/>
        </dgm:presLayoutVars>
      </dgm:prSet>
      <dgm:spPr/>
      <dgm:t>
        <a:bodyPr/>
        <a:lstStyle/>
        <a:p>
          <a:endParaRPr lang="ru-RU"/>
        </a:p>
      </dgm:t>
    </dgm:pt>
    <dgm:pt modelId="{C2327B11-F798-48C3-9824-F2C9A2997C90}" type="pres">
      <dgm:prSet presAssocID="{699019BD-5A78-4B76-9C6A-2E7F78691996}" presName="Image" presStyleLbl="alignImgPlace1" presStyleIdx="0" presStyleCnt="3">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t>
        <a:bodyPr/>
        <a:lstStyle/>
        <a:p>
          <a:endParaRPr lang="ru-RU"/>
        </a:p>
      </dgm:t>
    </dgm:pt>
    <dgm:pt modelId="{8EA025BE-ED76-4497-9FD5-EE288A4D5D4B}" type="pres">
      <dgm:prSet presAssocID="{699019BD-5A78-4B76-9C6A-2E7F78691996}" presName="ChildComposite" presStyleCnt="0"/>
      <dgm:spPr/>
      <dgm:t>
        <a:bodyPr/>
        <a:lstStyle/>
        <a:p>
          <a:endParaRPr lang="ru-RU"/>
        </a:p>
      </dgm:t>
    </dgm:pt>
    <dgm:pt modelId="{CE39D057-13A3-46E1-AAA1-088BF3BA1A13}" type="pres">
      <dgm:prSet presAssocID="{699019BD-5A78-4B76-9C6A-2E7F78691996}" presName="Child" presStyleLbl="node1" presStyleIdx="0" presStyleCnt="3">
        <dgm:presLayoutVars>
          <dgm:chMax val="0"/>
          <dgm:chPref val="0"/>
          <dgm:bulletEnabled val="1"/>
        </dgm:presLayoutVars>
      </dgm:prSet>
      <dgm:spPr/>
      <dgm:t>
        <a:bodyPr/>
        <a:lstStyle/>
        <a:p>
          <a:endParaRPr lang="ru-RU"/>
        </a:p>
      </dgm:t>
    </dgm:pt>
    <dgm:pt modelId="{9A664B3B-FE5F-40EB-9050-51A857F6E220}" type="pres">
      <dgm:prSet presAssocID="{699019BD-5A78-4B76-9C6A-2E7F78691996}" presName="Parent" presStyleLbl="revTx" presStyleIdx="0" presStyleCnt="3">
        <dgm:presLayoutVars>
          <dgm:chMax val="1"/>
          <dgm:chPref val="0"/>
          <dgm:bulletEnabled val="1"/>
        </dgm:presLayoutVars>
      </dgm:prSet>
      <dgm:spPr/>
      <dgm:t>
        <a:bodyPr/>
        <a:lstStyle/>
        <a:p>
          <a:endParaRPr lang="ru-RU"/>
        </a:p>
      </dgm:t>
    </dgm:pt>
    <dgm:pt modelId="{61DE39F1-82F3-4AC3-947D-ABD8C021A031}" type="pres">
      <dgm:prSet presAssocID="{4F87BD56-06F7-4C68-A5EF-C841DCE5A9E5}" presName="sibTrans" presStyleCnt="0"/>
      <dgm:spPr/>
      <dgm:t>
        <a:bodyPr/>
        <a:lstStyle/>
        <a:p>
          <a:endParaRPr lang="ru-RU"/>
        </a:p>
      </dgm:t>
    </dgm:pt>
    <dgm:pt modelId="{7108DB9C-1229-4372-9F19-51DBB3D8FEDF}" type="pres">
      <dgm:prSet presAssocID="{23CF677A-EB67-4FB3-A957-BA380EF1898C}" presName="composite" presStyleCnt="0">
        <dgm:presLayoutVars>
          <dgm:chMax val="1"/>
          <dgm:chPref val="1"/>
        </dgm:presLayoutVars>
      </dgm:prSet>
      <dgm:spPr/>
      <dgm:t>
        <a:bodyPr/>
        <a:lstStyle/>
        <a:p>
          <a:endParaRPr lang="ru-RU"/>
        </a:p>
      </dgm:t>
    </dgm:pt>
    <dgm:pt modelId="{CA601725-232E-42C3-B000-77B39F0A9B24}" type="pres">
      <dgm:prSet presAssocID="{23CF677A-EB67-4FB3-A957-BA380EF1898C}" presName="Accent" presStyleLbl="trAlignAcc1" presStyleIdx="1" presStyleCnt="3">
        <dgm:presLayoutVars>
          <dgm:chMax val="0"/>
          <dgm:chPref val="0"/>
        </dgm:presLayoutVars>
      </dgm:prSet>
      <dgm:spPr/>
      <dgm:t>
        <a:bodyPr/>
        <a:lstStyle/>
        <a:p>
          <a:endParaRPr lang="ru-RU"/>
        </a:p>
      </dgm:t>
    </dgm:pt>
    <dgm:pt modelId="{233AFD3E-0906-4EFF-92D7-ED15461AB662}" type="pres">
      <dgm:prSet presAssocID="{23CF677A-EB67-4FB3-A957-BA380EF1898C}" presName="Image" presStyleLbl="alignImgPlace1" presStyleIdx="1" presStyleCnt="3">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t>
        <a:bodyPr/>
        <a:lstStyle/>
        <a:p>
          <a:endParaRPr lang="ru-RU"/>
        </a:p>
      </dgm:t>
    </dgm:pt>
    <dgm:pt modelId="{627A9A14-90D8-4382-9DC3-1493D757115F}" type="pres">
      <dgm:prSet presAssocID="{23CF677A-EB67-4FB3-A957-BA380EF1898C}" presName="ChildComposite" presStyleCnt="0"/>
      <dgm:spPr/>
      <dgm:t>
        <a:bodyPr/>
        <a:lstStyle/>
        <a:p>
          <a:endParaRPr lang="ru-RU"/>
        </a:p>
      </dgm:t>
    </dgm:pt>
    <dgm:pt modelId="{6F2BFE1D-6F42-4097-81FA-CBD7B4D8F0D9}" type="pres">
      <dgm:prSet presAssocID="{23CF677A-EB67-4FB3-A957-BA380EF1898C}" presName="Child" presStyleLbl="node1" presStyleIdx="1" presStyleCnt="3">
        <dgm:presLayoutVars>
          <dgm:chMax val="0"/>
          <dgm:chPref val="0"/>
          <dgm:bulletEnabled val="1"/>
        </dgm:presLayoutVars>
      </dgm:prSet>
      <dgm:spPr/>
      <dgm:t>
        <a:bodyPr/>
        <a:lstStyle/>
        <a:p>
          <a:endParaRPr lang="ru-RU"/>
        </a:p>
      </dgm:t>
    </dgm:pt>
    <dgm:pt modelId="{49E49DB5-5344-4CF5-95FF-29406365C097}" type="pres">
      <dgm:prSet presAssocID="{23CF677A-EB67-4FB3-A957-BA380EF1898C}" presName="Parent" presStyleLbl="revTx" presStyleIdx="1" presStyleCnt="3">
        <dgm:presLayoutVars>
          <dgm:chMax val="1"/>
          <dgm:chPref val="0"/>
          <dgm:bulletEnabled val="1"/>
        </dgm:presLayoutVars>
      </dgm:prSet>
      <dgm:spPr/>
      <dgm:t>
        <a:bodyPr/>
        <a:lstStyle/>
        <a:p>
          <a:endParaRPr lang="ru-RU"/>
        </a:p>
      </dgm:t>
    </dgm:pt>
    <dgm:pt modelId="{92F424D5-621B-4BB5-867F-6FA556CD84AF}" type="pres">
      <dgm:prSet presAssocID="{1D65A16C-CB11-4309-B90B-476797B64D3D}" presName="sibTrans" presStyleCnt="0"/>
      <dgm:spPr/>
      <dgm:t>
        <a:bodyPr/>
        <a:lstStyle/>
        <a:p>
          <a:endParaRPr lang="ru-RU"/>
        </a:p>
      </dgm:t>
    </dgm:pt>
    <dgm:pt modelId="{D14C438B-E620-4B68-AB33-CFE12C55E012}" type="pres">
      <dgm:prSet presAssocID="{3DFA8A2D-58F3-462E-939C-E42912E421E5}" presName="composite" presStyleCnt="0">
        <dgm:presLayoutVars>
          <dgm:chMax val="1"/>
          <dgm:chPref val="1"/>
        </dgm:presLayoutVars>
      </dgm:prSet>
      <dgm:spPr/>
      <dgm:t>
        <a:bodyPr/>
        <a:lstStyle/>
        <a:p>
          <a:endParaRPr lang="ru-RU"/>
        </a:p>
      </dgm:t>
    </dgm:pt>
    <dgm:pt modelId="{A312E725-3624-48F4-9E3F-CF1912D89081}" type="pres">
      <dgm:prSet presAssocID="{3DFA8A2D-58F3-462E-939C-E42912E421E5}" presName="Accent" presStyleLbl="trAlignAcc1" presStyleIdx="2" presStyleCnt="3">
        <dgm:presLayoutVars>
          <dgm:chMax val="0"/>
          <dgm:chPref val="0"/>
        </dgm:presLayoutVars>
      </dgm:prSet>
      <dgm:spPr/>
      <dgm:t>
        <a:bodyPr/>
        <a:lstStyle/>
        <a:p>
          <a:endParaRPr lang="ru-RU"/>
        </a:p>
      </dgm:t>
    </dgm:pt>
    <dgm:pt modelId="{B07F1AFA-1E09-44CD-930E-5880F02ACC83}" type="pres">
      <dgm:prSet presAssocID="{3DFA8A2D-58F3-462E-939C-E42912E421E5}" presName="Image" presStyleLbl="alignImgPlace1" presStyleIdx="2" presStyleCnt="3">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t>
        <a:bodyPr/>
        <a:lstStyle/>
        <a:p>
          <a:endParaRPr lang="ru-RU"/>
        </a:p>
      </dgm:t>
    </dgm:pt>
    <dgm:pt modelId="{B871E039-02D9-4C5D-BCE1-26117EF4673A}" type="pres">
      <dgm:prSet presAssocID="{3DFA8A2D-58F3-462E-939C-E42912E421E5}" presName="ChildComposite" presStyleCnt="0"/>
      <dgm:spPr/>
      <dgm:t>
        <a:bodyPr/>
        <a:lstStyle/>
        <a:p>
          <a:endParaRPr lang="ru-RU"/>
        </a:p>
      </dgm:t>
    </dgm:pt>
    <dgm:pt modelId="{CA48F17E-8B71-4674-B568-DCA07F8DA885}" type="pres">
      <dgm:prSet presAssocID="{3DFA8A2D-58F3-462E-939C-E42912E421E5}" presName="Child" presStyleLbl="node1" presStyleIdx="2" presStyleCnt="3">
        <dgm:presLayoutVars>
          <dgm:chMax val="0"/>
          <dgm:chPref val="0"/>
          <dgm:bulletEnabled val="1"/>
        </dgm:presLayoutVars>
      </dgm:prSet>
      <dgm:spPr/>
      <dgm:t>
        <a:bodyPr/>
        <a:lstStyle/>
        <a:p>
          <a:endParaRPr lang="ru-RU"/>
        </a:p>
      </dgm:t>
    </dgm:pt>
    <dgm:pt modelId="{10164C80-B60B-4D01-BDC3-2A0F8363325E}" type="pres">
      <dgm:prSet presAssocID="{3DFA8A2D-58F3-462E-939C-E42912E421E5}" presName="Parent" presStyleLbl="revTx" presStyleIdx="2" presStyleCnt="3">
        <dgm:presLayoutVars>
          <dgm:chMax val="1"/>
          <dgm:chPref val="0"/>
          <dgm:bulletEnabled val="1"/>
        </dgm:presLayoutVars>
      </dgm:prSet>
      <dgm:spPr/>
      <dgm:t>
        <a:bodyPr/>
        <a:lstStyle/>
        <a:p>
          <a:endParaRPr lang="ru-RU"/>
        </a:p>
      </dgm:t>
    </dgm:pt>
  </dgm:ptLst>
  <dgm:cxnLst>
    <dgm:cxn modelId="{4630CF5E-8102-4A69-89F9-21BB90B8C966}" srcId="{564B4077-4516-4246-80B4-9AC8D4CFC244}" destId="{699019BD-5A78-4B76-9C6A-2E7F78691996}" srcOrd="0" destOrd="0" parTransId="{5D0147F6-0E80-49BB-A2CB-1EE2F0C72107}" sibTransId="{4F87BD56-06F7-4C68-A5EF-C841DCE5A9E5}"/>
    <dgm:cxn modelId="{9C84FF49-DAC9-440E-A6C3-5B4A5CF49389}" type="presOf" srcId="{997CE6EE-83CE-49BA-B672-A9DF97266AD7}" destId="{CA48F17E-8B71-4674-B568-DCA07F8DA885}" srcOrd="0" destOrd="0" presId="urn:microsoft.com/office/officeart/2008/layout/CaptionedPictures"/>
    <dgm:cxn modelId="{FAFFE441-BB6D-4EE3-9D77-E83C08E9CEE9}" type="presOf" srcId="{23CF677A-EB67-4FB3-A957-BA380EF1898C}" destId="{49E49DB5-5344-4CF5-95FF-29406365C097}" srcOrd="0" destOrd="0" presId="urn:microsoft.com/office/officeart/2008/layout/CaptionedPictures"/>
    <dgm:cxn modelId="{DBB0D6EA-E5AC-4AB8-8EA9-4B1121FD0215}" srcId="{564B4077-4516-4246-80B4-9AC8D4CFC244}" destId="{3DFA8A2D-58F3-462E-939C-E42912E421E5}" srcOrd="2" destOrd="0" parTransId="{98F2B866-8917-4A19-BF17-93E7C55F056B}" sibTransId="{3738BEB3-3ACA-4BAB-96E2-0715150534BD}"/>
    <dgm:cxn modelId="{C9E20828-0105-477F-B237-9BF052C3840D}" type="presOf" srcId="{699019BD-5A78-4B76-9C6A-2E7F78691996}" destId="{9A664B3B-FE5F-40EB-9050-51A857F6E220}" srcOrd="0" destOrd="0" presId="urn:microsoft.com/office/officeart/2008/layout/CaptionedPictures"/>
    <dgm:cxn modelId="{9C278E33-A41A-4467-9473-D64DBF4A2F76}" type="presOf" srcId="{695D9397-6745-4158-8298-EE0564B87C6B}" destId="{6F2BFE1D-6F42-4097-81FA-CBD7B4D8F0D9}" srcOrd="0" destOrd="0" presId="urn:microsoft.com/office/officeart/2008/layout/CaptionedPictures"/>
    <dgm:cxn modelId="{043926F4-FBAD-4096-A433-1811A4235235}" srcId="{3DFA8A2D-58F3-462E-939C-E42912E421E5}" destId="{997CE6EE-83CE-49BA-B672-A9DF97266AD7}" srcOrd="0" destOrd="0" parTransId="{611B3AEF-C013-4FDF-9380-9C677323A38D}" sibTransId="{94D43CC2-2A44-439A-AC8B-812DDB48A90F}"/>
    <dgm:cxn modelId="{A58851E4-781D-450A-B959-D4EEEC95A575}" srcId="{699019BD-5A78-4B76-9C6A-2E7F78691996}" destId="{490954B9-2EC8-4E9B-9127-BA499F4445E3}" srcOrd="0" destOrd="0" parTransId="{B03F3A6B-0084-4BB7-BDC1-575265FCD27A}" sibTransId="{7987FBED-C01D-4071-8883-EC5959B69619}"/>
    <dgm:cxn modelId="{32E7D561-8F1E-4963-A5AF-997CF8817DC2}" type="presOf" srcId="{3DFA8A2D-58F3-462E-939C-E42912E421E5}" destId="{10164C80-B60B-4D01-BDC3-2A0F8363325E}" srcOrd="0" destOrd="0" presId="urn:microsoft.com/office/officeart/2008/layout/CaptionedPictures"/>
    <dgm:cxn modelId="{76D062CE-D47E-49F4-96C8-1F204BBDE99D}" type="presOf" srcId="{490954B9-2EC8-4E9B-9127-BA499F4445E3}" destId="{CE39D057-13A3-46E1-AAA1-088BF3BA1A13}" srcOrd="0" destOrd="0" presId="urn:microsoft.com/office/officeart/2008/layout/CaptionedPictures"/>
    <dgm:cxn modelId="{15B7A5B8-F47C-4A37-9914-008736E4335E}" srcId="{23CF677A-EB67-4FB3-A957-BA380EF1898C}" destId="{695D9397-6745-4158-8298-EE0564B87C6B}" srcOrd="0" destOrd="0" parTransId="{B597A06A-2246-4746-B38F-95D0995437C3}" sibTransId="{DD708DEC-36EB-4A2E-80AE-477D180E23CF}"/>
    <dgm:cxn modelId="{ED5C4A21-CA1C-47F1-8F3F-2FF7AC2035F3}" srcId="{564B4077-4516-4246-80B4-9AC8D4CFC244}" destId="{23CF677A-EB67-4FB3-A957-BA380EF1898C}" srcOrd="1" destOrd="0" parTransId="{070453C0-9184-40C9-9261-F69BADD2C5CE}" sibTransId="{1D65A16C-CB11-4309-B90B-476797B64D3D}"/>
    <dgm:cxn modelId="{1234A733-A2E2-47AC-BA23-E89F98D7F7AE}" type="presOf" srcId="{564B4077-4516-4246-80B4-9AC8D4CFC244}" destId="{B5487164-6945-42A8-857E-ACCF1B5A648E}" srcOrd="0" destOrd="0" presId="urn:microsoft.com/office/officeart/2008/layout/CaptionedPictures"/>
    <dgm:cxn modelId="{D37F2638-FE2B-44A4-BD14-7AD5300F0F2C}" type="presParOf" srcId="{B5487164-6945-42A8-857E-ACCF1B5A648E}" destId="{8FD351ED-5A19-407D-8797-7215B3FB5541}" srcOrd="0" destOrd="0" presId="urn:microsoft.com/office/officeart/2008/layout/CaptionedPictures"/>
    <dgm:cxn modelId="{A2B5C899-088F-4AC9-8F00-1C4D42D9DB4E}" type="presParOf" srcId="{8FD351ED-5A19-407D-8797-7215B3FB5541}" destId="{6D551663-EC7C-4B96-9264-CE1B115F87A4}" srcOrd="0" destOrd="0" presId="urn:microsoft.com/office/officeart/2008/layout/CaptionedPictures"/>
    <dgm:cxn modelId="{B5087AD3-7E0D-4442-8DE8-A361228F6DFE}" type="presParOf" srcId="{8FD351ED-5A19-407D-8797-7215B3FB5541}" destId="{C2327B11-F798-48C3-9824-F2C9A2997C90}" srcOrd="1" destOrd="0" presId="urn:microsoft.com/office/officeart/2008/layout/CaptionedPictures"/>
    <dgm:cxn modelId="{97EAA557-649D-4BCF-8335-0996AC14C4E6}" type="presParOf" srcId="{8FD351ED-5A19-407D-8797-7215B3FB5541}" destId="{8EA025BE-ED76-4497-9FD5-EE288A4D5D4B}" srcOrd="2" destOrd="0" presId="urn:microsoft.com/office/officeart/2008/layout/CaptionedPictures"/>
    <dgm:cxn modelId="{82DDDC15-E135-4913-8E4B-9E5F32CD91F9}" type="presParOf" srcId="{8EA025BE-ED76-4497-9FD5-EE288A4D5D4B}" destId="{CE39D057-13A3-46E1-AAA1-088BF3BA1A13}" srcOrd="0" destOrd="0" presId="urn:microsoft.com/office/officeart/2008/layout/CaptionedPictures"/>
    <dgm:cxn modelId="{0D3F9243-F8EB-4F80-90FC-F5C1542FBBDE}" type="presParOf" srcId="{8EA025BE-ED76-4497-9FD5-EE288A4D5D4B}" destId="{9A664B3B-FE5F-40EB-9050-51A857F6E220}" srcOrd="1" destOrd="0" presId="urn:microsoft.com/office/officeart/2008/layout/CaptionedPictures"/>
    <dgm:cxn modelId="{9FB50AEF-1F31-416B-B099-C6E44E2B50F8}" type="presParOf" srcId="{B5487164-6945-42A8-857E-ACCF1B5A648E}" destId="{61DE39F1-82F3-4AC3-947D-ABD8C021A031}" srcOrd="1" destOrd="0" presId="urn:microsoft.com/office/officeart/2008/layout/CaptionedPictures"/>
    <dgm:cxn modelId="{468D9593-EC20-48BA-A62A-F6BA4B930BDB}" type="presParOf" srcId="{B5487164-6945-42A8-857E-ACCF1B5A648E}" destId="{7108DB9C-1229-4372-9F19-51DBB3D8FEDF}" srcOrd="2" destOrd="0" presId="urn:microsoft.com/office/officeart/2008/layout/CaptionedPictures"/>
    <dgm:cxn modelId="{87B70C4C-45EA-4374-912E-744B1241ADEF}" type="presParOf" srcId="{7108DB9C-1229-4372-9F19-51DBB3D8FEDF}" destId="{CA601725-232E-42C3-B000-77B39F0A9B24}" srcOrd="0" destOrd="0" presId="urn:microsoft.com/office/officeart/2008/layout/CaptionedPictures"/>
    <dgm:cxn modelId="{F733D142-C893-4A7C-8491-CDD7954AE863}" type="presParOf" srcId="{7108DB9C-1229-4372-9F19-51DBB3D8FEDF}" destId="{233AFD3E-0906-4EFF-92D7-ED15461AB662}" srcOrd="1" destOrd="0" presId="urn:microsoft.com/office/officeart/2008/layout/CaptionedPictures"/>
    <dgm:cxn modelId="{272F890A-3434-4CDD-9790-1EBC4A78097C}" type="presParOf" srcId="{7108DB9C-1229-4372-9F19-51DBB3D8FEDF}" destId="{627A9A14-90D8-4382-9DC3-1493D757115F}" srcOrd="2" destOrd="0" presId="urn:microsoft.com/office/officeart/2008/layout/CaptionedPictures"/>
    <dgm:cxn modelId="{EE775DAE-F61B-4464-BB39-5C066D730395}" type="presParOf" srcId="{627A9A14-90D8-4382-9DC3-1493D757115F}" destId="{6F2BFE1D-6F42-4097-81FA-CBD7B4D8F0D9}" srcOrd="0" destOrd="0" presId="urn:microsoft.com/office/officeart/2008/layout/CaptionedPictures"/>
    <dgm:cxn modelId="{B1CF0AD7-B933-4A93-B246-80F17477FE07}" type="presParOf" srcId="{627A9A14-90D8-4382-9DC3-1493D757115F}" destId="{49E49DB5-5344-4CF5-95FF-29406365C097}" srcOrd="1" destOrd="0" presId="urn:microsoft.com/office/officeart/2008/layout/CaptionedPictures"/>
    <dgm:cxn modelId="{1B213457-5AB7-4E82-B097-8F81F5911D66}" type="presParOf" srcId="{B5487164-6945-42A8-857E-ACCF1B5A648E}" destId="{92F424D5-621B-4BB5-867F-6FA556CD84AF}" srcOrd="3" destOrd="0" presId="urn:microsoft.com/office/officeart/2008/layout/CaptionedPictures"/>
    <dgm:cxn modelId="{0D1A8EF0-7B5E-49AB-9488-FC8E6CFA0866}" type="presParOf" srcId="{B5487164-6945-42A8-857E-ACCF1B5A648E}" destId="{D14C438B-E620-4B68-AB33-CFE12C55E012}" srcOrd="4" destOrd="0" presId="urn:microsoft.com/office/officeart/2008/layout/CaptionedPictures"/>
    <dgm:cxn modelId="{EBEC2F69-9C65-489F-9CD5-0C6F8D2B1810}" type="presParOf" srcId="{D14C438B-E620-4B68-AB33-CFE12C55E012}" destId="{A312E725-3624-48F4-9E3F-CF1912D89081}" srcOrd="0" destOrd="0" presId="urn:microsoft.com/office/officeart/2008/layout/CaptionedPictures"/>
    <dgm:cxn modelId="{675EC5FE-A2B7-4EBD-873E-90670569BC73}" type="presParOf" srcId="{D14C438B-E620-4B68-AB33-CFE12C55E012}" destId="{B07F1AFA-1E09-44CD-930E-5880F02ACC83}" srcOrd="1" destOrd="0" presId="urn:microsoft.com/office/officeart/2008/layout/CaptionedPictures"/>
    <dgm:cxn modelId="{23601671-EBD0-4C7E-90C1-392CCA54F0A2}" type="presParOf" srcId="{D14C438B-E620-4B68-AB33-CFE12C55E012}" destId="{B871E039-02D9-4C5D-BCE1-26117EF4673A}" srcOrd="2" destOrd="0" presId="urn:microsoft.com/office/officeart/2008/layout/CaptionedPictures"/>
    <dgm:cxn modelId="{A0165A3D-7FA8-47CB-8FE4-CE647F92D696}" type="presParOf" srcId="{B871E039-02D9-4C5D-BCE1-26117EF4673A}" destId="{CA48F17E-8B71-4674-B568-DCA07F8DA885}" srcOrd="0" destOrd="0" presId="urn:microsoft.com/office/officeart/2008/layout/CaptionedPictures"/>
    <dgm:cxn modelId="{C8EECB75-5024-42C5-B428-EEB76FF7FC69}" type="presParOf" srcId="{B871E039-02D9-4C5D-BCE1-26117EF4673A}" destId="{10164C80-B60B-4D01-BDC3-2A0F8363325E}"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A98A70-F1E5-4818-8B6E-C893D008DFF1}" type="doc">
      <dgm:prSet loTypeId="urn:microsoft.com/office/officeart/2008/layout/CaptionedPictures" loCatId="picture" qsTypeId="urn:microsoft.com/office/officeart/2005/8/quickstyle/simple1" qsCatId="simple" csTypeId="urn:microsoft.com/office/officeart/2005/8/colors/accent1_1" csCatId="accent1" phldr="1"/>
      <dgm:spPr/>
      <dgm:t>
        <a:bodyPr/>
        <a:lstStyle/>
        <a:p>
          <a:endParaRPr lang="ru-RU"/>
        </a:p>
      </dgm:t>
    </dgm:pt>
    <dgm:pt modelId="{7BD9C225-71DA-4E4D-BA61-8DAE8A262A30}">
      <dgm:prSet phldrT="[Текст]" phldr="1"/>
      <dgm:spPr/>
      <dgm:t>
        <a:bodyPr/>
        <a:lstStyle/>
        <a:p>
          <a:endParaRPr lang="ru-RU"/>
        </a:p>
      </dgm:t>
    </dgm:pt>
    <dgm:pt modelId="{A464C6CA-5649-46FA-AD31-2D32964E423B}" type="parTrans" cxnId="{07A02345-6D5E-43C2-8787-8647B1FB2572}">
      <dgm:prSet/>
      <dgm:spPr/>
      <dgm:t>
        <a:bodyPr/>
        <a:lstStyle/>
        <a:p>
          <a:endParaRPr lang="ru-RU"/>
        </a:p>
      </dgm:t>
    </dgm:pt>
    <dgm:pt modelId="{1D3BEED6-7D41-4B3F-A5F6-CA3FC520C365}" type="sibTrans" cxnId="{07A02345-6D5E-43C2-8787-8647B1FB2572}">
      <dgm:prSet/>
      <dgm:spPr/>
      <dgm:t>
        <a:bodyPr/>
        <a:lstStyle/>
        <a:p>
          <a:endParaRPr lang="ru-RU"/>
        </a:p>
      </dgm:t>
    </dgm:pt>
    <dgm:pt modelId="{1DC3850C-537D-40BF-9457-D82ACF119396}">
      <dgm:prSet phldrT="[Текст]" custT="1"/>
      <dgm:spPr/>
      <dgm:t>
        <a:bodyPr/>
        <a:lstStyle/>
        <a:p>
          <a:r>
            <a:rPr lang="en-US" sz="4000" dirty="0" err="1" smtClean="0"/>
            <a:t>b_con</a:t>
          </a:r>
          <a:endParaRPr lang="ru-RU" sz="4000" dirty="0"/>
        </a:p>
      </dgm:t>
    </dgm:pt>
    <dgm:pt modelId="{8CCC76EE-9922-4DA9-8D25-B4E4F5F289C3}" type="parTrans" cxnId="{2C0DF20C-DBE8-406A-8000-75FA4D6F55F2}">
      <dgm:prSet/>
      <dgm:spPr/>
      <dgm:t>
        <a:bodyPr/>
        <a:lstStyle/>
        <a:p>
          <a:endParaRPr lang="ru-RU"/>
        </a:p>
      </dgm:t>
    </dgm:pt>
    <dgm:pt modelId="{9A2FD70D-8595-4EBD-A656-7C2A2B14E7D0}" type="sibTrans" cxnId="{2C0DF20C-DBE8-406A-8000-75FA4D6F55F2}">
      <dgm:prSet/>
      <dgm:spPr/>
      <dgm:t>
        <a:bodyPr/>
        <a:lstStyle/>
        <a:p>
          <a:endParaRPr lang="ru-RU"/>
        </a:p>
      </dgm:t>
    </dgm:pt>
    <dgm:pt modelId="{BE686F63-519C-4875-A5B8-A1FF24029A2E}">
      <dgm:prSet phldrT="[Текст]" phldr="1"/>
      <dgm:spPr/>
      <dgm:t>
        <a:bodyPr/>
        <a:lstStyle/>
        <a:p>
          <a:endParaRPr lang="ru-RU"/>
        </a:p>
      </dgm:t>
    </dgm:pt>
    <dgm:pt modelId="{E777A357-DBF7-43F3-81BC-1E4199EDEF22}" type="parTrans" cxnId="{F1A07423-43A1-4827-8921-B555697A748B}">
      <dgm:prSet/>
      <dgm:spPr/>
      <dgm:t>
        <a:bodyPr/>
        <a:lstStyle/>
        <a:p>
          <a:endParaRPr lang="ru-RU"/>
        </a:p>
      </dgm:t>
    </dgm:pt>
    <dgm:pt modelId="{808803D8-6A44-4B2A-B34C-CB29413F79C3}" type="sibTrans" cxnId="{F1A07423-43A1-4827-8921-B555697A748B}">
      <dgm:prSet/>
      <dgm:spPr/>
      <dgm:t>
        <a:bodyPr/>
        <a:lstStyle/>
        <a:p>
          <a:endParaRPr lang="ru-RU"/>
        </a:p>
      </dgm:t>
    </dgm:pt>
    <dgm:pt modelId="{745827F1-F104-41C4-93BC-A1638C3A8377}">
      <dgm:prSet phldrT="[Текст]" custT="1"/>
      <dgm:spPr/>
      <dgm:t>
        <a:bodyPr/>
        <a:lstStyle/>
        <a:p>
          <a:r>
            <a:rPr lang="en-US" sz="4000" dirty="0" err="1" smtClean="0"/>
            <a:t>sa_s_ge</a:t>
          </a:r>
          <a:endParaRPr lang="ru-RU" sz="4000" dirty="0"/>
        </a:p>
      </dgm:t>
    </dgm:pt>
    <dgm:pt modelId="{0D259341-59C5-4DF0-B761-523E6706C84B}" type="parTrans" cxnId="{86E5E70E-9B34-4028-A857-BBB1BFA60CC9}">
      <dgm:prSet/>
      <dgm:spPr/>
      <dgm:t>
        <a:bodyPr/>
        <a:lstStyle/>
        <a:p>
          <a:endParaRPr lang="ru-RU"/>
        </a:p>
      </dgm:t>
    </dgm:pt>
    <dgm:pt modelId="{C278975E-16D3-40C6-8EDD-D6C6F6D4ECC8}" type="sibTrans" cxnId="{86E5E70E-9B34-4028-A857-BBB1BFA60CC9}">
      <dgm:prSet/>
      <dgm:spPr/>
      <dgm:t>
        <a:bodyPr/>
        <a:lstStyle/>
        <a:p>
          <a:endParaRPr lang="ru-RU"/>
        </a:p>
      </dgm:t>
    </dgm:pt>
    <dgm:pt modelId="{4EFFBCED-4F29-42EA-8842-1DF54F7DDDDB}">
      <dgm:prSet phldrT="[Текст]" phldr="1"/>
      <dgm:spPr/>
      <dgm:t>
        <a:bodyPr/>
        <a:lstStyle/>
        <a:p>
          <a:endParaRPr lang="ru-RU"/>
        </a:p>
      </dgm:t>
    </dgm:pt>
    <dgm:pt modelId="{087ABFDF-A208-4E8A-8AD2-4016BF489AAD}" type="parTrans" cxnId="{28E2242E-2FDD-4CB4-8B67-031C33038C24}">
      <dgm:prSet/>
      <dgm:spPr/>
      <dgm:t>
        <a:bodyPr/>
        <a:lstStyle/>
        <a:p>
          <a:endParaRPr lang="ru-RU"/>
        </a:p>
      </dgm:t>
    </dgm:pt>
    <dgm:pt modelId="{3265A36E-56B6-427E-AC7A-E2DF2D3A2248}" type="sibTrans" cxnId="{28E2242E-2FDD-4CB4-8B67-031C33038C24}">
      <dgm:prSet/>
      <dgm:spPr/>
      <dgm:t>
        <a:bodyPr/>
        <a:lstStyle/>
        <a:p>
          <a:endParaRPr lang="ru-RU"/>
        </a:p>
      </dgm:t>
    </dgm:pt>
    <dgm:pt modelId="{1254A3E7-B7F7-44BE-9DE3-C7779552C371}">
      <dgm:prSet phldrT="[Текст]" custT="1"/>
      <dgm:spPr/>
      <dgm:t>
        <a:bodyPr/>
        <a:lstStyle/>
        <a:p>
          <a:r>
            <a:rPr lang="en-US" sz="4000" dirty="0" err="1" smtClean="0"/>
            <a:t>ch_ck_n</a:t>
          </a:r>
          <a:endParaRPr lang="ru-RU" sz="4000" dirty="0"/>
        </a:p>
      </dgm:t>
    </dgm:pt>
    <dgm:pt modelId="{00696BF4-C41A-4514-9074-E7CE3D65940E}" type="parTrans" cxnId="{F1C84784-0D73-47F2-AAAC-F8238E82B880}">
      <dgm:prSet/>
      <dgm:spPr/>
      <dgm:t>
        <a:bodyPr/>
        <a:lstStyle/>
        <a:p>
          <a:endParaRPr lang="ru-RU"/>
        </a:p>
      </dgm:t>
    </dgm:pt>
    <dgm:pt modelId="{4FD05970-94F2-41E4-86CF-18C27DD43E4F}" type="sibTrans" cxnId="{F1C84784-0D73-47F2-AAAC-F8238E82B880}">
      <dgm:prSet/>
      <dgm:spPr/>
      <dgm:t>
        <a:bodyPr/>
        <a:lstStyle/>
        <a:p>
          <a:endParaRPr lang="ru-RU"/>
        </a:p>
      </dgm:t>
    </dgm:pt>
    <dgm:pt modelId="{50CB5E7A-560C-48E5-A6D9-8AB15B2FC085}" type="pres">
      <dgm:prSet presAssocID="{40A98A70-F1E5-4818-8B6E-C893D008DFF1}" presName="Name0" presStyleCnt="0">
        <dgm:presLayoutVars>
          <dgm:chMax/>
          <dgm:chPref/>
          <dgm:dir/>
        </dgm:presLayoutVars>
      </dgm:prSet>
      <dgm:spPr/>
      <dgm:t>
        <a:bodyPr/>
        <a:lstStyle/>
        <a:p>
          <a:endParaRPr lang="ru-RU"/>
        </a:p>
      </dgm:t>
    </dgm:pt>
    <dgm:pt modelId="{FD48950D-95B3-49C7-AD75-414BDEF8DC2C}" type="pres">
      <dgm:prSet presAssocID="{7BD9C225-71DA-4E4D-BA61-8DAE8A262A30}" presName="composite" presStyleCnt="0">
        <dgm:presLayoutVars>
          <dgm:chMax val="1"/>
          <dgm:chPref val="1"/>
        </dgm:presLayoutVars>
      </dgm:prSet>
      <dgm:spPr/>
      <dgm:t>
        <a:bodyPr/>
        <a:lstStyle/>
        <a:p>
          <a:endParaRPr lang="ru-RU"/>
        </a:p>
      </dgm:t>
    </dgm:pt>
    <dgm:pt modelId="{F2E8493B-B47C-4D7C-B893-FDFEA8BABA23}" type="pres">
      <dgm:prSet presAssocID="{7BD9C225-71DA-4E4D-BA61-8DAE8A262A30}" presName="Accent" presStyleLbl="trAlignAcc1" presStyleIdx="0" presStyleCnt="3">
        <dgm:presLayoutVars>
          <dgm:chMax val="0"/>
          <dgm:chPref val="0"/>
        </dgm:presLayoutVars>
      </dgm:prSet>
      <dgm:spPr/>
      <dgm:t>
        <a:bodyPr/>
        <a:lstStyle/>
        <a:p>
          <a:endParaRPr lang="ru-RU"/>
        </a:p>
      </dgm:t>
    </dgm:pt>
    <dgm:pt modelId="{2E8C4450-76D9-44BF-A4E2-F5543E4A2FC8}" type="pres">
      <dgm:prSet presAssocID="{7BD9C225-71DA-4E4D-BA61-8DAE8A262A30}" presName="Image" presStyleLbl="alignImgPlace1" presStyleIdx="0" presStyleCnt="3">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t>
        <a:bodyPr/>
        <a:lstStyle/>
        <a:p>
          <a:endParaRPr lang="ru-RU"/>
        </a:p>
      </dgm:t>
    </dgm:pt>
    <dgm:pt modelId="{DD23BB00-C8AD-4F31-8EFC-0F55A6B860CA}" type="pres">
      <dgm:prSet presAssocID="{7BD9C225-71DA-4E4D-BA61-8DAE8A262A30}" presName="ChildComposite" presStyleCnt="0"/>
      <dgm:spPr/>
      <dgm:t>
        <a:bodyPr/>
        <a:lstStyle/>
        <a:p>
          <a:endParaRPr lang="ru-RU"/>
        </a:p>
      </dgm:t>
    </dgm:pt>
    <dgm:pt modelId="{D22D552F-E40F-49AF-B8D7-676C3A5CACE0}" type="pres">
      <dgm:prSet presAssocID="{7BD9C225-71DA-4E4D-BA61-8DAE8A262A30}" presName="Child" presStyleLbl="node1" presStyleIdx="0" presStyleCnt="3">
        <dgm:presLayoutVars>
          <dgm:chMax val="0"/>
          <dgm:chPref val="0"/>
          <dgm:bulletEnabled val="1"/>
        </dgm:presLayoutVars>
      </dgm:prSet>
      <dgm:spPr/>
      <dgm:t>
        <a:bodyPr/>
        <a:lstStyle/>
        <a:p>
          <a:endParaRPr lang="ru-RU"/>
        </a:p>
      </dgm:t>
    </dgm:pt>
    <dgm:pt modelId="{A49ABC1C-CDCA-475E-BED5-55A47E6099EB}" type="pres">
      <dgm:prSet presAssocID="{7BD9C225-71DA-4E4D-BA61-8DAE8A262A30}" presName="Parent" presStyleLbl="revTx" presStyleIdx="0" presStyleCnt="3">
        <dgm:presLayoutVars>
          <dgm:chMax val="1"/>
          <dgm:chPref val="0"/>
          <dgm:bulletEnabled val="1"/>
        </dgm:presLayoutVars>
      </dgm:prSet>
      <dgm:spPr/>
      <dgm:t>
        <a:bodyPr/>
        <a:lstStyle/>
        <a:p>
          <a:endParaRPr lang="ru-RU"/>
        </a:p>
      </dgm:t>
    </dgm:pt>
    <dgm:pt modelId="{D6F303B5-9D00-4AAC-8857-84F8BFD06874}" type="pres">
      <dgm:prSet presAssocID="{1D3BEED6-7D41-4B3F-A5F6-CA3FC520C365}" presName="sibTrans" presStyleCnt="0"/>
      <dgm:spPr/>
      <dgm:t>
        <a:bodyPr/>
        <a:lstStyle/>
        <a:p>
          <a:endParaRPr lang="ru-RU"/>
        </a:p>
      </dgm:t>
    </dgm:pt>
    <dgm:pt modelId="{97D6186E-47B5-4E1F-AFDA-97CAF6BBD3BB}" type="pres">
      <dgm:prSet presAssocID="{BE686F63-519C-4875-A5B8-A1FF24029A2E}" presName="composite" presStyleCnt="0">
        <dgm:presLayoutVars>
          <dgm:chMax val="1"/>
          <dgm:chPref val="1"/>
        </dgm:presLayoutVars>
      </dgm:prSet>
      <dgm:spPr/>
      <dgm:t>
        <a:bodyPr/>
        <a:lstStyle/>
        <a:p>
          <a:endParaRPr lang="ru-RU"/>
        </a:p>
      </dgm:t>
    </dgm:pt>
    <dgm:pt modelId="{92B15CAB-78BB-4572-87C4-59BEDC4A237E}" type="pres">
      <dgm:prSet presAssocID="{BE686F63-519C-4875-A5B8-A1FF24029A2E}" presName="Accent" presStyleLbl="trAlignAcc1" presStyleIdx="1" presStyleCnt="3">
        <dgm:presLayoutVars>
          <dgm:chMax val="0"/>
          <dgm:chPref val="0"/>
        </dgm:presLayoutVars>
      </dgm:prSet>
      <dgm:spPr/>
      <dgm:t>
        <a:bodyPr/>
        <a:lstStyle/>
        <a:p>
          <a:endParaRPr lang="ru-RU"/>
        </a:p>
      </dgm:t>
    </dgm:pt>
    <dgm:pt modelId="{5AC697C4-9DFD-4BFE-8761-0BDCA71DC66F}" type="pres">
      <dgm:prSet presAssocID="{BE686F63-519C-4875-A5B8-A1FF24029A2E}" presName="Image" presStyleLbl="alignImgPlace1" presStyleIdx="1" presStyleCnt="3">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dgm:spPr>
      <dgm:t>
        <a:bodyPr/>
        <a:lstStyle/>
        <a:p>
          <a:endParaRPr lang="ru-RU"/>
        </a:p>
      </dgm:t>
    </dgm:pt>
    <dgm:pt modelId="{F6A71EB0-907E-4F71-8823-CEB710432479}" type="pres">
      <dgm:prSet presAssocID="{BE686F63-519C-4875-A5B8-A1FF24029A2E}" presName="ChildComposite" presStyleCnt="0"/>
      <dgm:spPr/>
      <dgm:t>
        <a:bodyPr/>
        <a:lstStyle/>
        <a:p>
          <a:endParaRPr lang="ru-RU"/>
        </a:p>
      </dgm:t>
    </dgm:pt>
    <dgm:pt modelId="{E1D98795-F70C-4E86-8EBB-F8E6EC5ADE4B}" type="pres">
      <dgm:prSet presAssocID="{BE686F63-519C-4875-A5B8-A1FF24029A2E}" presName="Child" presStyleLbl="node1" presStyleIdx="1" presStyleCnt="3">
        <dgm:presLayoutVars>
          <dgm:chMax val="0"/>
          <dgm:chPref val="0"/>
          <dgm:bulletEnabled val="1"/>
        </dgm:presLayoutVars>
      </dgm:prSet>
      <dgm:spPr/>
      <dgm:t>
        <a:bodyPr/>
        <a:lstStyle/>
        <a:p>
          <a:endParaRPr lang="ru-RU"/>
        </a:p>
      </dgm:t>
    </dgm:pt>
    <dgm:pt modelId="{4B90B8BE-7DD1-4F1F-B2FB-9E8D4AE7D58D}" type="pres">
      <dgm:prSet presAssocID="{BE686F63-519C-4875-A5B8-A1FF24029A2E}" presName="Parent" presStyleLbl="revTx" presStyleIdx="1" presStyleCnt="3">
        <dgm:presLayoutVars>
          <dgm:chMax val="1"/>
          <dgm:chPref val="0"/>
          <dgm:bulletEnabled val="1"/>
        </dgm:presLayoutVars>
      </dgm:prSet>
      <dgm:spPr/>
      <dgm:t>
        <a:bodyPr/>
        <a:lstStyle/>
        <a:p>
          <a:endParaRPr lang="ru-RU"/>
        </a:p>
      </dgm:t>
    </dgm:pt>
    <dgm:pt modelId="{39F74C08-8865-4E3A-9C39-BBF755C653EB}" type="pres">
      <dgm:prSet presAssocID="{808803D8-6A44-4B2A-B34C-CB29413F79C3}" presName="sibTrans" presStyleCnt="0"/>
      <dgm:spPr/>
      <dgm:t>
        <a:bodyPr/>
        <a:lstStyle/>
        <a:p>
          <a:endParaRPr lang="ru-RU"/>
        </a:p>
      </dgm:t>
    </dgm:pt>
    <dgm:pt modelId="{6C219A24-AFCD-4860-9367-6AEAB4540F1E}" type="pres">
      <dgm:prSet presAssocID="{4EFFBCED-4F29-42EA-8842-1DF54F7DDDDB}" presName="composite" presStyleCnt="0">
        <dgm:presLayoutVars>
          <dgm:chMax val="1"/>
          <dgm:chPref val="1"/>
        </dgm:presLayoutVars>
      </dgm:prSet>
      <dgm:spPr/>
      <dgm:t>
        <a:bodyPr/>
        <a:lstStyle/>
        <a:p>
          <a:endParaRPr lang="ru-RU"/>
        </a:p>
      </dgm:t>
    </dgm:pt>
    <dgm:pt modelId="{053169EA-EDF7-42BE-BBBA-840D1570CEE4}" type="pres">
      <dgm:prSet presAssocID="{4EFFBCED-4F29-42EA-8842-1DF54F7DDDDB}" presName="Accent" presStyleLbl="trAlignAcc1" presStyleIdx="2" presStyleCnt="3">
        <dgm:presLayoutVars>
          <dgm:chMax val="0"/>
          <dgm:chPref val="0"/>
        </dgm:presLayoutVars>
      </dgm:prSet>
      <dgm:spPr/>
      <dgm:t>
        <a:bodyPr/>
        <a:lstStyle/>
        <a:p>
          <a:endParaRPr lang="ru-RU"/>
        </a:p>
      </dgm:t>
    </dgm:pt>
    <dgm:pt modelId="{FCABB043-E602-435D-852E-EE3DEF9EF2B7}" type="pres">
      <dgm:prSet presAssocID="{4EFFBCED-4F29-42EA-8842-1DF54F7DDDDB}" presName="Image" presStyleLbl="alignImgPlace1" presStyleIdx="2" presStyleCnt="3">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dgm:spPr>
      <dgm:t>
        <a:bodyPr/>
        <a:lstStyle/>
        <a:p>
          <a:endParaRPr lang="ru-RU"/>
        </a:p>
      </dgm:t>
    </dgm:pt>
    <dgm:pt modelId="{3AF4EEB9-E3DA-484D-9857-C71DA91FD899}" type="pres">
      <dgm:prSet presAssocID="{4EFFBCED-4F29-42EA-8842-1DF54F7DDDDB}" presName="ChildComposite" presStyleCnt="0"/>
      <dgm:spPr/>
      <dgm:t>
        <a:bodyPr/>
        <a:lstStyle/>
        <a:p>
          <a:endParaRPr lang="ru-RU"/>
        </a:p>
      </dgm:t>
    </dgm:pt>
    <dgm:pt modelId="{3E2DD2B7-F35D-4B32-AF21-FD268D4C5DF4}" type="pres">
      <dgm:prSet presAssocID="{4EFFBCED-4F29-42EA-8842-1DF54F7DDDDB}" presName="Child" presStyleLbl="node1" presStyleIdx="2" presStyleCnt="3">
        <dgm:presLayoutVars>
          <dgm:chMax val="0"/>
          <dgm:chPref val="0"/>
          <dgm:bulletEnabled val="1"/>
        </dgm:presLayoutVars>
      </dgm:prSet>
      <dgm:spPr/>
      <dgm:t>
        <a:bodyPr/>
        <a:lstStyle/>
        <a:p>
          <a:endParaRPr lang="ru-RU"/>
        </a:p>
      </dgm:t>
    </dgm:pt>
    <dgm:pt modelId="{A7273E83-554F-42BC-9294-02767BC4634C}" type="pres">
      <dgm:prSet presAssocID="{4EFFBCED-4F29-42EA-8842-1DF54F7DDDDB}" presName="Parent" presStyleLbl="revTx" presStyleIdx="2" presStyleCnt="3">
        <dgm:presLayoutVars>
          <dgm:chMax val="1"/>
          <dgm:chPref val="0"/>
          <dgm:bulletEnabled val="1"/>
        </dgm:presLayoutVars>
      </dgm:prSet>
      <dgm:spPr/>
      <dgm:t>
        <a:bodyPr/>
        <a:lstStyle/>
        <a:p>
          <a:endParaRPr lang="ru-RU"/>
        </a:p>
      </dgm:t>
    </dgm:pt>
  </dgm:ptLst>
  <dgm:cxnLst>
    <dgm:cxn modelId="{0BB5A047-C884-4361-83F7-FFDD920D1AC4}" type="presOf" srcId="{4EFFBCED-4F29-42EA-8842-1DF54F7DDDDB}" destId="{A7273E83-554F-42BC-9294-02767BC4634C}" srcOrd="0" destOrd="0" presId="urn:microsoft.com/office/officeart/2008/layout/CaptionedPictures"/>
    <dgm:cxn modelId="{2C0DF20C-DBE8-406A-8000-75FA4D6F55F2}" srcId="{7BD9C225-71DA-4E4D-BA61-8DAE8A262A30}" destId="{1DC3850C-537D-40BF-9457-D82ACF119396}" srcOrd="0" destOrd="0" parTransId="{8CCC76EE-9922-4DA9-8D25-B4E4F5F289C3}" sibTransId="{9A2FD70D-8595-4EBD-A656-7C2A2B14E7D0}"/>
    <dgm:cxn modelId="{5A8BCB69-DB53-426D-AF1C-5697E0B76E36}" type="presOf" srcId="{745827F1-F104-41C4-93BC-A1638C3A8377}" destId="{E1D98795-F70C-4E86-8EBB-F8E6EC5ADE4B}" srcOrd="0" destOrd="0" presId="urn:microsoft.com/office/officeart/2008/layout/CaptionedPictures"/>
    <dgm:cxn modelId="{D3D96A60-D8F3-4956-94C3-DBF8CA33E4C7}" type="presOf" srcId="{BE686F63-519C-4875-A5B8-A1FF24029A2E}" destId="{4B90B8BE-7DD1-4F1F-B2FB-9E8D4AE7D58D}" srcOrd="0" destOrd="0" presId="urn:microsoft.com/office/officeart/2008/layout/CaptionedPictures"/>
    <dgm:cxn modelId="{40F580BC-78A9-4D6C-8152-6C764F5ABB25}" type="presOf" srcId="{7BD9C225-71DA-4E4D-BA61-8DAE8A262A30}" destId="{A49ABC1C-CDCA-475E-BED5-55A47E6099EB}" srcOrd="0" destOrd="0" presId="urn:microsoft.com/office/officeart/2008/layout/CaptionedPictures"/>
    <dgm:cxn modelId="{F1A07423-43A1-4827-8921-B555697A748B}" srcId="{40A98A70-F1E5-4818-8B6E-C893D008DFF1}" destId="{BE686F63-519C-4875-A5B8-A1FF24029A2E}" srcOrd="1" destOrd="0" parTransId="{E777A357-DBF7-43F3-81BC-1E4199EDEF22}" sibTransId="{808803D8-6A44-4B2A-B34C-CB29413F79C3}"/>
    <dgm:cxn modelId="{F1C84784-0D73-47F2-AAAC-F8238E82B880}" srcId="{4EFFBCED-4F29-42EA-8842-1DF54F7DDDDB}" destId="{1254A3E7-B7F7-44BE-9DE3-C7779552C371}" srcOrd="0" destOrd="0" parTransId="{00696BF4-C41A-4514-9074-E7CE3D65940E}" sibTransId="{4FD05970-94F2-41E4-86CF-18C27DD43E4F}"/>
    <dgm:cxn modelId="{07A02345-6D5E-43C2-8787-8647B1FB2572}" srcId="{40A98A70-F1E5-4818-8B6E-C893D008DFF1}" destId="{7BD9C225-71DA-4E4D-BA61-8DAE8A262A30}" srcOrd="0" destOrd="0" parTransId="{A464C6CA-5649-46FA-AD31-2D32964E423B}" sibTransId="{1D3BEED6-7D41-4B3F-A5F6-CA3FC520C365}"/>
    <dgm:cxn modelId="{CD718BA9-DF8E-4DC9-ADC9-F036F7A466F5}" type="presOf" srcId="{1254A3E7-B7F7-44BE-9DE3-C7779552C371}" destId="{3E2DD2B7-F35D-4B32-AF21-FD268D4C5DF4}" srcOrd="0" destOrd="0" presId="urn:microsoft.com/office/officeart/2008/layout/CaptionedPictures"/>
    <dgm:cxn modelId="{7C632AA1-8F1A-41D3-B808-129CF0D1B116}" type="presOf" srcId="{40A98A70-F1E5-4818-8B6E-C893D008DFF1}" destId="{50CB5E7A-560C-48E5-A6D9-8AB15B2FC085}" srcOrd="0" destOrd="0" presId="urn:microsoft.com/office/officeart/2008/layout/CaptionedPictures"/>
    <dgm:cxn modelId="{A588D57C-A173-4428-AB60-439E33925B23}" type="presOf" srcId="{1DC3850C-537D-40BF-9457-D82ACF119396}" destId="{D22D552F-E40F-49AF-B8D7-676C3A5CACE0}" srcOrd="0" destOrd="0" presId="urn:microsoft.com/office/officeart/2008/layout/CaptionedPictures"/>
    <dgm:cxn modelId="{86E5E70E-9B34-4028-A857-BBB1BFA60CC9}" srcId="{BE686F63-519C-4875-A5B8-A1FF24029A2E}" destId="{745827F1-F104-41C4-93BC-A1638C3A8377}" srcOrd="0" destOrd="0" parTransId="{0D259341-59C5-4DF0-B761-523E6706C84B}" sibTransId="{C278975E-16D3-40C6-8EDD-D6C6F6D4ECC8}"/>
    <dgm:cxn modelId="{28E2242E-2FDD-4CB4-8B67-031C33038C24}" srcId="{40A98A70-F1E5-4818-8B6E-C893D008DFF1}" destId="{4EFFBCED-4F29-42EA-8842-1DF54F7DDDDB}" srcOrd="2" destOrd="0" parTransId="{087ABFDF-A208-4E8A-8AD2-4016BF489AAD}" sibTransId="{3265A36E-56B6-427E-AC7A-E2DF2D3A2248}"/>
    <dgm:cxn modelId="{A9F44738-A47D-407C-87BB-607176D063D7}" type="presParOf" srcId="{50CB5E7A-560C-48E5-A6D9-8AB15B2FC085}" destId="{FD48950D-95B3-49C7-AD75-414BDEF8DC2C}" srcOrd="0" destOrd="0" presId="urn:microsoft.com/office/officeart/2008/layout/CaptionedPictures"/>
    <dgm:cxn modelId="{434E8504-0C76-49BC-9956-E5CE27962A9E}" type="presParOf" srcId="{FD48950D-95B3-49C7-AD75-414BDEF8DC2C}" destId="{F2E8493B-B47C-4D7C-B893-FDFEA8BABA23}" srcOrd="0" destOrd="0" presId="urn:microsoft.com/office/officeart/2008/layout/CaptionedPictures"/>
    <dgm:cxn modelId="{EF871EA5-2FA8-4A09-9A82-64EAF99A7FFE}" type="presParOf" srcId="{FD48950D-95B3-49C7-AD75-414BDEF8DC2C}" destId="{2E8C4450-76D9-44BF-A4E2-F5543E4A2FC8}" srcOrd="1" destOrd="0" presId="urn:microsoft.com/office/officeart/2008/layout/CaptionedPictures"/>
    <dgm:cxn modelId="{B389112F-820D-41C1-8B1B-AB7CF45E0255}" type="presParOf" srcId="{FD48950D-95B3-49C7-AD75-414BDEF8DC2C}" destId="{DD23BB00-C8AD-4F31-8EFC-0F55A6B860CA}" srcOrd="2" destOrd="0" presId="urn:microsoft.com/office/officeart/2008/layout/CaptionedPictures"/>
    <dgm:cxn modelId="{C70D719C-934A-451A-AAC3-3B43209390F9}" type="presParOf" srcId="{DD23BB00-C8AD-4F31-8EFC-0F55A6B860CA}" destId="{D22D552F-E40F-49AF-B8D7-676C3A5CACE0}" srcOrd="0" destOrd="0" presId="urn:microsoft.com/office/officeart/2008/layout/CaptionedPictures"/>
    <dgm:cxn modelId="{AB746283-64C4-4B8D-9C6A-183C377D99D0}" type="presParOf" srcId="{DD23BB00-C8AD-4F31-8EFC-0F55A6B860CA}" destId="{A49ABC1C-CDCA-475E-BED5-55A47E6099EB}" srcOrd="1" destOrd="0" presId="urn:microsoft.com/office/officeart/2008/layout/CaptionedPictures"/>
    <dgm:cxn modelId="{96B288BE-5735-4BC6-A549-32B30AD3313B}" type="presParOf" srcId="{50CB5E7A-560C-48E5-A6D9-8AB15B2FC085}" destId="{D6F303B5-9D00-4AAC-8857-84F8BFD06874}" srcOrd="1" destOrd="0" presId="urn:microsoft.com/office/officeart/2008/layout/CaptionedPictures"/>
    <dgm:cxn modelId="{5509CED2-B93E-4612-83DD-2319BD8855B7}" type="presParOf" srcId="{50CB5E7A-560C-48E5-A6D9-8AB15B2FC085}" destId="{97D6186E-47B5-4E1F-AFDA-97CAF6BBD3BB}" srcOrd="2" destOrd="0" presId="urn:microsoft.com/office/officeart/2008/layout/CaptionedPictures"/>
    <dgm:cxn modelId="{34FACF6E-46E6-48CC-B415-0A41CBA00B8B}" type="presParOf" srcId="{97D6186E-47B5-4E1F-AFDA-97CAF6BBD3BB}" destId="{92B15CAB-78BB-4572-87C4-59BEDC4A237E}" srcOrd="0" destOrd="0" presId="urn:microsoft.com/office/officeart/2008/layout/CaptionedPictures"/>
    <dgm:cxn modelId="{5AC192FD-5774-4A37-BDF5-99DD303710C5}" type="presParOf" srcId="{97D6186E-47B5-4E1F-AFDA-97CAF6BBD3BB}" destId="{5AC697C4-9DFD-4BFE-8761-0BDCA71DC66F}" srcOrd="1" destOrd="0" presId="urn:microsoft.com/office/officeart/2008/layout/CaptionedPictures"/>
    <dgm:cxn modelId="{FB79CAF1-E345-46C7-8782-640EA6A6A8D9}" type="presParOf" srcId="{97D6186E-47B5-4E1F-AFDA-97CAF6BBD3BB}" destId="{F6A71EB0-907E-4F71-8823-CEB710432479}" srcOrd="2" destOrd="0" presId="urn:microsoft.com/office/officeart/2008/layout/CaptionedPictures"/>
    <dgm:cxn modelId="{F09F7365-D919-487F-B318-723E00D38D3C}" type="presParOf" srcId="{F6A71EB0-907E-4F71-8823-CEB710432479}" destId="{E1D98795-F70C-4E86-8EBB-F8E6EC5ADE4B}" srcOrd="0" destOrd="0" presId="urn:microsoft.com/office/officeart/2008/layout/CaptionedPictures"/>
    <dgm:cxn modelId="{EB92DD61-095B-4E82-A50B-7D2B7B3E74D9}" type="presParOf" srcId="{F6A71EB0-907E-4F71-8823-CEB710432479}" destId="{4B90B8BE-7DD1-4F1F-B2FB-9E8D4AE7D58D}" srcOrd="1" destOrd="0" presId="urn:microsoft.com/office/officeart/2008/layout/CaptionedPictures"/>
    <dgm:cxn modelId="{01303873-A595-4E9B-BBF3-800771FCF5D8}" type="presParOf" srcId="{50CB5E7A-560C-48E5-A6D9-8AB15B2FC085}" destId="{39F74C08-8865-4E3A-9C39-BBF755C653EB}" srcOrd="3" destOrd="0" presId="urn:microsoft.com/office/officeart/2008/layout/CaptionedPictures"/>
    <dgm:cxn modelId="{F7BBC679-6604-4169-8346-2C8660DA63AC}" type="presParOf" srcId="{50CB5E7A-560C-48E5-A6D9-8AB15B2FC085}" destId="{6C219A24-AFCD-4860-9367-6AEAB4540F1E}" srcOrd="4" destOrd="0" presId="urn:microsoft.com/office/officeart/2008/layout/CaptionedPictures"/>
    <dgm:cxn modelId="{DBAF6E63-EF48-4468-B466-16DFF19D247C}" type="presParOf" srcId="{6C219A24-AFCD-4860-9367-6AEAB4540F1E}" destId="{053169EA-EDF7-42BE-BBBA-840D1570CEE4}" srcOrd="0" destOrd="0" presId="urn:microsoft.com/office/officeart/2008/layout/CaptionedPictures"/>
    <dgm:cxn modelId="{85D0C9DF-FA5E-4B04-8604-41DF13E520CF}" type="presParOf" srcId="{6C219A24-AFCD-4860-9367-6AEAB4540F1E}" destId="{FCABB043-E602-435D-852E-EE3DEF9EF2B7}" srcOrd="1" destOrd="0" presId="urn:microsoft.com/office/officeart/2008/layout/CaptionedPictures"/>
    <dgm:cxn modelId="{1925E3AA-613E-426E-9B16-71EF3E6DFB17}" type="presParOf" srcId="{6C219A24-AFCD-4860-9367-6AEAB4540F1E}" destId="{3AF4EEB9-E3DA-484D-9857-C71DA91FD899}" srcOrd="2" destOrd="0" presId="urn:microsoft.com/office/officeart/2008/layout/CaptionedPictures"/>
    <dgm:cxn modelId="{17CF1D08-B333-4FE7-8C81-B517029F25F8}" type="presParOf" srcId="{3AF4EEB9-E3DA-484D-9857-C71DA91FD899}" destId="{3E2DD2B7-F35D-4B32-AF21-FD268D4C5DF4}" srcOrd="0" destOrd="0" presId="urn:microsoft.com/office/officeart/2008/layout/CaptionedPictures"/>
    <dgm:cxn modelId="{1F4E1F96-220B-4A79-B6E3-803D3A5D5B50}" type="presParOf" srcId="{3AF4EEB9-E3DA-484D-9857-C71DA91FD899}" destId="{A7273E83-554F-42BC-9294-02767BC4634C}"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04AD8B-4664-4DD4-9112-DDE28ED0ADA2}" type="doc">
      <dgm:prSet loTypeId="urn:microsoft.com/office/officeart/2008/layout/CaptionedPictures" loCatId="picture" qsTypeId="urn:microsoft.com/office/officeart/2005/8/quickstyle/simple1" qsCatId="simple" csTypeId="urn:microsoft.com/office/officeart/2005/8/colors/accent1_1" csCatId="accent1" phldr="1"/>
      <dgm:spPr/>
      <dgm:t>
        <a:bodyPr/>
        <a:lstStyle/>
        <a:p>
          <a:endParaRPr lang="ru-RU"/>
        </a:p>
      </dgm:t>
    </dgm:pt>
    <dgm:pt modelId="{441CA999-49CA-4E5B-B9CD-3CBFA10E25F5}">
      <dgm:prSet phldrT="[Текст]" phldr="1"/>
      <dgm:spPr/>
      <dgm:t>
        <a:bodyPr/>
        <a:lstStyle/>
        <a:p>
          <a:endParaRPr lang="ru-RU"/>
        </a:p>
      </dgm:t>
    </dgm:pt>
    <dgm:pt modelId="{757E0520-09BF-4C6A-8D53-4E2992F0D014}" type="parTrans" cxnId="{6183E414-5131-41AF-91D5-76CF5B4F6A9B}">
      <dgm:prSet/>
      <dgm:spPr/>
      <dgm:t>
        <a:bodyPr/>
        <a:lstStyle/>
        <a:p>
          <a:endParaRPr lang="ru-RU"/>
        </a:p>
      </dgm:t>
    </dgm:pt>
    <dgm:pt modelId="{0DA18711-AB11-4442-85E2-83608D9411E1}" type="sibTrans" cxnId="{6183E414-5131-41AF-91D5-76CF5B4F6A9B}">
      <dgm:prSet/>
      <dgm:spPr/>
      <dgm:t>
        <a:bodyPr/>
        <a:lstStyle/>
        <a:p>
          <a:endParaRPr lang="ru-RU"/>
        </a:p>
      </dgm:t>
    </dgm:pt>
    <dgm:pt modelId="{2500413D-05F3-4BE5-80B1-ED0C4C23D613}">
      <dgm:prSet phldrT="[Текст]" custT="1"/>
      <dgm:spPr/>
      <dgm:t>
        <a:bodyPr/>
        <a:lstStyle/>
        <a:p>
          <a:r>
            <a:rPr lang="en-US" sz="5400" dirty="0" err="1" smtClean="0"/>
            <a:t>w_t_r</a:t>
          </a:r>
          <a:endParaRPr lang="ru-RU" sz="5400" dirty="0"/>
        </a:p>
      </dgm:t>
    </dgm:pt>
    <dgm:pt modelId="{A754E59D-A595-4B19-895D-A3BB72F06446}" type="parTrans" cxnId="{B28D322D-7728-406B-94B6-3E6ABE2912BE}">
      <dgm:prSet/>
      <dgm:spPr/>
      <dgm:t>
        <a:bodyPr/>
        <a:lstStyle/>
        <a:p>
          <a:endParaRPr lang="ru-RU"/>
        </a:p>
      </dgm:t>
    </dgm:pt>
    <dgm:pt modelId="{F1BC3825-E429-4694-B570-186882852B2E}" type="sibTrans" cxnId="{B28D322D-7728-406B-94B6-3E6ABE2912BE}">
      <dgm:prSet/>
      <dgm:spPr/>
      <dgm:t>
        <a:bodyPr/>
        <a:lstStyle/>
        <a:p>
          <a:endParaRPr lang="ru-RU"/>
        </a:p>
      </dgm:t>
    </dgm:pt>
    <dgm:pt modelId="{74DD0266-F97C-4B0F-A23B-48A27918A4CF}">
      <dgm:prSet phldrT="[Текст]" phldr="1"/>
      <dgm:spPr/>
      <dgm:t>
        <a:bodyPr/>
        <a:lstStyle/>
        <a:p>
          <a:endParaRPr lang="ru-RU"/>
        </a:p>
      </dgm:t>
    </dgm:pt>
    <dgm:pt modelId="{8545A60E-1EE2-4C4F-AB33-EBD061EC8ECE}" type="parTrans" cxnId="{A347772B-6340-4C7D-A732-3357CDFFD357}">
      <dgm:prSet/>
      <dgm:spPr/>
      <dgm:t>
        <a:bodyPr/>
        <a:lstStyle/>
        <a:p>
          <a:endParaRPr lang="ru-RU"/>
        </a:p>
      </dgm:t>
    </dgm:pt>
    <dgm:pt modelId="{DE2E3ABA-89D3-437F-82BE-EBF30312D2C9}" type="sibTrans" cxnId="{A347772B-6340-4C7D-A732-3357CDFFD357}">
      <dgm:prSet/>
      <dgm:spPr/>
      <dgm:t>
        <a:bodyPr/>
        <a:lstStyle/>
        <a:p>
          <a:endParaRPr lang="ru-RU"/>
        </a:p>
      </dgm:t>
    </dgm:pt>
    <dgm:pt modelId="{E25C1922-4F72-4E60-BDE2-64C8AFAAE0DF}">
      <dgm:prSet phldrT="[Текст]" custT="1"/>
      <dgm:spPr/>
      <dgm:t>
        <a:bodyPr/>
        <a:lstStyle/>
        <a:p>
          <a:r>
            <a:rPr lang="en-US" sz="5400" dirty="0" err="1" smtClean="0"/>
            <a:t>c_ffee</a:t>
          </a:r>
          <a:endParaRPr lang="ru-RU" sz="5400" dirty="0"/>
        </a:p>
      </dgm:t>
    </dgm:pt>
    <dgm:pt modelId="{A2E3ABD1-005C-4C5E-A030-6CDF3C0565A9}" type="parTrans" cxnId="{02957923-8DD9-488C-ACAB-1A1561B96239}">
      <dgm:prSet/>
      <dgm:spPr/>
      <dgm:t>
        <a:bodyPr/>
        <a:lstStyle/>
        <a:p>
          <a:endParaRPr lang="ru-RU"/>
        </a:p>
      </dgm:t>
    </dgm:pt>
    <dgm:pt modelId="{73C6B684-1B5A-4245-A325-20EB6C6A38E4}" type="sibTrans" cxnId="{02957923-8DD9-488C-ACAB-1A1561B96239}">
      <dgm:prSet/>
      <dgm:spPr/>
      <dgm:t>
        <a:bodyPr/>
        <a:lstStyle/>
        <a:p>
          <a:endParaRPr lang="ru-RU"/>
        </a:p>
      </dgm:t>
    </dgm:pt>
    <dgm:pt modelId="{DF2EBAAD-6ECA-4EBF-B64F-3B6E79C7E630}">
      <dgm:prSet phldrT="[Текст]" phldr="1"/>
      <dgm:spPr/>
      <dgm:t>
        <a:bodyPr/>
        <a:lstStyle/>
        <a:p>
          <a:endParaRPr lang="ru-RU"/>
        </a:p>
      </dgm:t>
    </dgm:pt>
    <dgm:pt modelId="{5218BE05-EE3E-4167-B867-E783C556A550}" type="parTrans" cxnId="{106D34A0-4C8B-43C6-AB3A-1C6B210C0FD3}">
      <dgm:prSet/>
      <dgm:spPr/>
      <dgm:t>
        <a:bodyPr/>
        <a:lstStyle/>
        <a:p>
          <a:endParaRPr lang="ru-RU"/>
        </a:p>
      </dgm:t>
    </dgm:pt>
    <dgm:pt modelId="{EC636376-9783-4195-B741-170286BEB47F}" type="sibTrans" cxnId="{106D34A0-4C8B-43C6-AB3A-1C6B210C0FD3}">
      <dgm:prSet/>
      <dgm:spPr/>
      <dgm:t>
        <a:bodyPr/>
        <a:lstStyle/>
        <a:p>
          <a:endParaRPr lang="ru-RU"/>
        </a:p>
      </dgm:t>
    </dgm:pt>
    <dgm:pt modelId="{28C067E9-FE82-4BA7-8D9D-C3FD30448BD2}">
      <dgm:prSet phldrT="[Текст]" custT="1"/>
      <dgm:spPr/>
      <dgm:t>
        <a:bodyPr/>
        <a:lstStyle/>
        <a:p>
          <a:r>
            <a:rPr lang="en-US" sz="5400" dirty="0" err="1" smtClean="0"/>
            <a:t>juic</a:t>
          </a:r>
          <a:r>
            <a:rPr lang="en-US" sz="5400" dirty="0" smtClean="0"/>
            <a:t>_</a:t>
          </a:r>
          <a:endParaRPr lang="ru-RU" sz="5400" dirty="0"/>
        </a:p>
      </dgm:t>
    </dgm:pt>
    <dgm:pt modelId="{F90C40AB-7C60-4359-B247-FB2029DC18E4}" type="parTrans" cxnId="{7A002857-EB1A-47D4-B035-5234CD1C93D3}">
      <dgm:prSet/>
      <dgm:spPr/>
      <dgm:t>
        <a:bodyPr/>
        <a:lstStyle/>
        <a:p>
          <a:endParaRPr lang="ru-RU"/>
        </a:p>
      </dgm:t>
    </dgm:pt>
    <dgm:pt modelId="{152ACAFC-14AE-42AA-885D-99D3C4EAE310}" type="sibTrans" cxnId="{7A002857-EB1A-47D4-B035-5234CD1C93D3}">
      <dgm:prSet/>
      <dgm:spPr/>
      <dgm:t>
        <a:bodyPr/>
        <a:lstStyle/>
        <a:p>
          <a:endParaRPr lang="ru-RU"/>
        </a:p>
      </dgm:t>
    </dgm:pt>
    <dgm:pt modelId="{4447020B-4478-4B4F-BB58-3D9C1BFF8B07}" type="pres">
      <dgm:prSet presAssocID="{3504AD8B-4664-4DD4-9112-DDE28ED0ADA2}" presName="Name0" presStyleCnt="0">
        <dgm:presLayoutVars>
          <dgm:chMax/>
          <dgm:chPref/>
          <dgm:dir/>
        </dgm:presLayoutVars>
      </dgm:prSet>
      <dgm:spPr/>
      <dgm:t>
        <a:bodyPr/>
        <a:lstStyle/>
        <a:p>
          <a:endParaRPr lang="ru-RU"/>
        </a:p>
      </dgm:t>
    </dgm:pt>
    <dgm:pt modelId="{6A80130F-B706-4C12-A5F0-C40F68C4CD27}" type="pres">
      <dgm:prSet presAssocID="{441CA999-49CA-4E5B-B9CD-3CBFA10E25F5}" presName="composite" presStyleCnt="0">
        <dgm:presLayoutVars>
          <dgm:chMax val="1"/>
          <dgm:chPref val="1"/>
        </dgm:presLayoutVars>
      </dgm:prSet>
      <dgm:spPr/>
      <dgm:t>
        <a:bodyPr/>
        <a:lstStyle/>
        <a:p>
          <a:endParaRPr lang="ru-RU"/>
        </a:p>
      </dgm:t>
    </dgm:pt>
    <dgm:pt modelId="{7F9637FD-762D-4622-8CE1-590134A58408}" type="pres">
      <dgm:prSet presAssocID="{441CA999-49CA-4E5B-B9CD-3CBFA10E25F5}" presName="Accent" presStyleLbl="trAlignAcc1" presStyleIdx="0" presStyleCnt="3">
        <dgm:presLayoutVars>
          <dgm:chMax val="0"/>
          <dgm:chPref val="0"/>
        </dgm:presLayoutVars>
      </dgm:prSet>
      <dgm:spPr/>
      <dgm:t>
        <a:bodyPr/>
        <a:lstStyle/>
        <a:p>
          <a:endParaRPr lang="ru-RU"/>
        </a:p>
      </dgm:t>
    </dgm:pt>
    <dgm:pt modelId="{D25C1654-7FBC-4044-94DB-984B87728266}" type="pres">
      <dgm:prSet presAssocID="{441CA999-49CA-4E5B-B9CD-3CBFA10E25F5}" presName="Image" presStyleLbl="alignImgPlace1" presStyleIdx="0" presStyleCnt="3">
        <dgm:presLayoutVars>
          <dgm:chMax val="0"/>
          <dgm:chPref val="0"/>
        </dgm:presLayoutVars>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dgm:spPr>
      <dgm:t>
        <a:bodyPr/>
        <a:lstStyle/>
        <a:p>
          <a:endParaRPr lang="ru-RU"/>
        </a:p>
      </dgm:t>
    </dgm:pt>
    <dgm:pt modelId="{777ECFF3-3731-4C96-94D4-4E7E96E3A7C6}" type="pres">
      <dgm:prSet presAssocID="{441CA999-49CA-4E5B-B9CD-3CBFA10E25F5}" presName="ChildComposite" presStyleCnt="0"/>
      <dgm:spPr/>
      <dgm:t>
        <a:bodyPr/>
        <a:lstStyle/>
        <a:p>
          <a:endParaRPr lang="ru-RU"/>
        </a:p>
      </dgm:t>
    </dgm:pt>
    <dgm:pt modelId="{E8DF1DB6-52FA-4E0D-BDB2-67CE6865CB5C}" type="pres">
      <dgm:prSet presAssocID="{441CA999-49CA-4E5B-B9CD-3CBFA10E25F5}" presName="Child" presStyleLbl="node1" presStyleIdx="0" presStyleCnt="3">
        <dgm:presLayoutVars>
          <dgm:chMax val="0"/>
          <dgm:chPref val="0"/>
          <dgm:bulletEnabled val="1"/>
        </dgm:presLayoutVars>
      </dgm:prSet>
      <dgm:spPr/>
      <dgm:t>
        <a:bodyPr/>
        <a:lstStyle/>
        <a:p>
          <a:endParaRPr lang="ru-RU"/>
        </a:p>
      </dgm:t>
    </dgm:pt>
    <dgm:pt modelId="{6CB66DB3-3739-4455-92E9-3347F0F7248D}" type="pres">
      <dgm:prSet presAssocID="{441CA999-49CA-4E5B-B9CD-3CBFA10E25F5}" presName="Parent" presStyleLbl="revTx" presStyleIdx="0" presStyleCnt="3">
        <dgm:presLayoutVars>
          <dgm:chMax val="1"/>
          <dgm:chPref val="0"/>
          <dgm:bulletEnabled val="1"/>
        </dgm:presLayoutVars>
      </dgm:prSet>
      <dgm:spPr/>
      <dgm:t>
        <a:bodyPr/>
        <a:lstStyle/>
        <a:p>
          <a:endParaRPr lang="ru-RU"/>
        </a:p>
      </dgm:t>
    </dgm:pt>
    <dgm:pt modelId="{F74AC707-58C3-4ECF-884C-8CF6ED071B04}" type="pres">
      <dgm:prSet presAssocID="{0DA18711-AB11-4442-85E2-83608D9411E1}" presName="sibTrans" presStyleCnt="0"/>
      <dgm:spPr/>
      <dgm:t>
        <a:bodyPr/>
        <a:lstStyle/>
        <a:p>
          <a:endParaRPr lang="ru-RU"/>
        </a:p>
      </dgm:t>
    </dgm:pt>
    <dgm:pt modelId="{E9364DA8-36C1-4244-AD1B-8EE01822DABC}" type="pres">
      <dgm:prSet presAssocID="{74DD0266-F97C-4B0F-A23B-48A27918A4CF}" presName="composite" presStyleCnt="0">
        <dgm:presLayoutVars>
          <dgm:chMax val="1"/>
          <dgm:chPref val="1"/>
        </dgm:presLayoutVars>
      </dgm:prSet>
      <dgm:spPr/>
      <dgm:t>
        <a:bodyPr/>
        <a:lstStyle/>
        <a:p>
          <a:endParaRPr lang="ru-RU"/>
        </a:p>
      </dgm:t>
    </dgm:pt>
    <dgm:pt modelId="{AFE603EC-C73A-4D98-B509-9DABB8E5EF9D}" type="pres">
      <dgm:prSet presAssocID="{74DD0266-F97C-4B0F-A23B-48A27918A4CF}" presName="Accent" presStyleLbl="trAlignAcc1" presStyleIdx="1" presStyleCnt="3">
        <dgm:presLayoutVars>
          <dgm:chMax val="0"/>
          <dgm:chPref val="0"/>
        </dgm:presLayoutVars>
      </dgm:prSet>
      <dgm:spPr/>
      <dgm:t>
        <a:bodyPr/>
        <a:lstStyle/>
        <a:p>
          <a:endParaRPr lang="ru-RU"/>
        </a:p>
      </dgm:t>
    </dgm:pt>
    <dgm:pt modelId="{EBEFD759-764A-42DE-A2F6-0D92188C92DB}" type="pres">
      <dgm:prSet presAssocID="{74DD0266-F97C-4B0F-A23B-48A27918A4CF}" presName="Image" presStyleLbl="alignImgPlace1" presStyleIdx="1" presStyleCnt="3">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dgm:spPr>
      <dgm:t>
        <a:bodyPr/>
        <a:lstStyle/>
        <a:p>
          <a:endParaRPr lang="ru-RU"/>
        </a:p>
      </dgm:t>
    </dgm:pt>
    <dgm:pt modelId="{3EB88914-11E0-4057-AC09-2E7DD180BA07}" type="pres">
      <dgm:prSet presAssocID="{74DD0266-F97C-4B0F-A23B-48A27918A4CF}" presName="ChildComposite" presStyleCnt="0"/>
      <dgm:spPr/>
      <dgm:t>
        <a:bodyPr/>
        <a:lstStyle/>
        <a:p>
          <a:endParaRPr lang="ru-RU"/>
        </a:p>
      </dgm:t>
    </dgm:pt>
    <dgm:pt modelId="{EDFF11C2-428D-4D4A-9FD2-252FD01BBC0F}" type="pres">
      <dgm:prSet presAssocID="{74DD0266-F97C-4B0F-A23B-48A27918A4CF}" presName="Child" presStyleLbl="node1" presStyleIdx="1" presStyleCnt="3">
        <dgm:presLayoutVars>
          <dgm:chMax val="0"/>
          <dgm:chPref val="0"/>
          <dgm:bulletEnabled val="1"/>
        </dgm:presLayoutVars>
      </dgm:prSet>
      <dgm:spPr/>
      <dgm:t>
        <a:bodyPr/>
        <a:lstStyle/>
        <a:p>
          <a:endParaRPr lang="ru-RU"/>
        </a:p>
      </dgm:t>
    </dgm:pt>
    <dgm:pt modelId="{F99FA676-C7B5-498A-B130-4F75A292B4FD}" type="pres">
      <dgm:prSet presAssocID="{74DD0266-F97C-4B0F-A23B-48A27918A4CF}" presName="Parent" presStyleLbl="revTx" presStyleIdx="1" presStyleCnt="3">
        <dgm:presLayoutVars>
          <dgm:chMax val="1"/>
          <dgm:chPref val="0"/>
          <dgm:bulletEnabled val="1"/>
        </dgm:presLayoutVars>
      </dgm:prSet>
      <dgm:spPr/>
      <dgm:t>
        <a:bodyPr/>
        <a:lstStyle/>
        <a:p>
          <a:endParaRPr lang="ru-RU"/>
        </a:p>
      </dgm:t>
    </dgm:pt>
    <dgm:pt modelId="{41D38C7B-471D-465E-A98F-57955DCACD3B}" type="pres">
      <dgm:prSet presAssocID="{DE2E3ABA-89D3-437F-82BE-EBF30312D2C9}" presName="sibTrans" presStyleCnt="0"/>
      <dgm:spPr/>
      <dgm:t>
        <a:bodyPr/>
        <a:lstStyle/>
        <a:p>
          <a:endParaRPr lang="ru-RU"/>
        </a:p>
      </dgm:t>
    </dgm:pt>
    <dgm:pt modelId="{F6A2062C-6DFA-4E55-A36F-79169CA1578B}" type="pres">
      <dgm:prSet presAssocID="{DF2EBAAD-6ECA-4EBF-B64F-3B6E79C7E630}" presName="composite" presStyleCnt="0">
        <dgm:presLayoutVars>
          <dgm:chMax val="1"/>
          <dgm:chPref val="1"/>
        </dgm:presLayoutVars>
      </dgm:prSet>
      <dgm:spPr/>
      <dgm:t>
        <a:bodyPr/>
        <a:lstStyle/>
        <a:p>
          <a:endParaRPr lang="ru-RU"/>
        </a:p>
      </dgm:t>
    </dgm:pt>
    <dgm:pt modelId="{1331F4AE-25B9-4F50-8C8E-C5B888B574A7}" type="pres">
      <dgm:prSet presAssocID="{DF2EBAAD-6ECA-4EBF-B64F-3B6E79C7E630}" presName="Accent" presStyleLbl="trAlignAcc1" presStyleIdx="2" presStyleCnt="3">
        <dgm:presLayoutVars>
          <dgm:chMax val="0"/>
          <dgm:chPref val="0"/>
        </dgm:presLayoutVars>
      </dgm:prSet>
      <dgm:spPr/>
      <dgm:t>
        <a:bodyPr/>
        <a:lstStyle/>
        <a:p>
          <a:endParaRPr lang="ru-RU"/>
        </a:p>
      </dgm:t>
    </dgm:pt>
    <dgm:pt modelId="{E67354CB-592C-4308-BD36-F0C8E25FE0CB}" type="pres">
      <dgm:prSet presAssocID="{DF2EBAAD-6ECA-4EBF-B64F-3B6E79C7E630}" presName="Image" presStyleLbl="alignImgPlace1" presStyleIdx="2" presStyleCnt="3" custLinFactNeighborY="-2637">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dgm:spPr>
      <dgm:t>
        <a:bodyPr/>
        <a:lstStyle/>
        <a:p>
          <a:endParaRPr lang="ru-RU"/>
        </a:p>
      </dgm:t>
    </dgm:pt>
    <dgm:pt modelId="{6B361F4A-BFB8-44CB-A143-DB6DBAAD9F4D}" type="pres">
      <dgm:prSet presAssocID="{DF2EBAAD-6ECA-4EBF-B64F-3B6E79C7E630}" presName="ChildComposite" presStyleCnt="0"/>
      <dgm:spPr/>
      <dgm:t>
        <a:bodyPr/>
        <a:lstStyle/>
        <a:p>
          <a:endParaRPr lang="ru-RU"/>
        </a:p>
      </dgm:t>
    </dgm:pt>
    <dgm:pt modelId="{32456FAF-3B40-42BD-8AC8-CD118796BD25}" type="pres">
      <dgm:prSet presAssocID="{DF2EBAAD-6ECA-4EBF-B64F-3B6E79C7E630}" presName="Child" presStyleLbl="node1" presStyleIdx="2" presStyleCnt="3">
        <dgm:presLayoutVars>
          <dgm:chMax val="0"/>
          <dgm:chPref val="0"/>
          <dgm:bulletEnabled val="1"/>
        </dgm:presLayoutVars>
      </dgm:prSet>
      <dgm:spPr/>
      <dgm:t>
        <a:bodyPr/>
        <a:lstStyle/>
        <a:p>
          <a:endParaRPr lang="ru-RU"/>
        </a:p>
      </dgm:t>
    </dgm:pt>
    <dgm:pt modelId="{B4F0FAF0-C1F1-44DE-9331-C18EC7DAC8E5}" type="pres">
      <dgm:prSet presAssocID="{DF2EBAAD-6ECA-4EBF-B64F-3B6E79C7E630}" presName="Parent" presStyleLbl="revTx" presStyleIdx="2" presStyleCnt="3">
        <dgm:presLayoutVars>
          <dgm:chMax val="1"/>
          <dgm:chPref val="0"/>
          <dgm:bulletEnabled val="1"/>
        </dgm:presLayoutVars>
      </dgm:prSet>
      <dgm:spPr/>
      <dgm:t>
        <a:bodyPr/>
        <a:lstStyle/>
        <a:p>
          <a:endParaRPr lang="ru-RU"/>
        </a:p>
      </dgm:t>
    </dgm:pt>
  </dgm:ptLst>
  <dgm:cxnLst>
    <dgm:cxn modelId="{6183E414-5131-41AF-91D5-76CF5B4F6A9B}" srcId="{3504AD8B-4664-4DD4-9112-DDE28ED0ADA2}" destId="{441CA999-49CA-4E5B-B9CD-3CBFA10E25F5}" srcOrd="0" destOrd="0" parTransId="{757E0520-09BF-4C6A-8D53-4E2992F0D014}" sibTransId="{0DA18711-AB11-4442-85E2-83608D9411E1}"/>
    <dgm:cxn modelId="{6D1E5670-F521-4ABA-BECF-A6DF45C66003}" type="presOf" srcId="{28C067E9-FE82-4BA7-8D9D-C3FD30448BD2}" destId="{32456FAF-3B40-42BD-8AC8-CD118796BD25}" srcOrd="0" destOrd="0" presId="urn:microsoft.com/office/officeart/2008/layout/CaptionedPictures"/>
    <dgm:cxn modelId="{906D6342-6134-4991-B3F7-FD2191F34993}" type="presOf" srcId="{DF2EBAAD-6ECA-4EBF-B64F-3B6E79C7E630}" destId="{B4F0FAF0-C1F1-44DE-9331-C18EC7DAC8E5}" srcOrd="0" destOrd="0" presId="urn:microsoft.com/office/officeart/2008/layout/CaptionedPictures"/>
    <dgm:cxn modelId="{DCFB96FB-BA19-4646-8C50-1BC5941322C3}" type="presOf" srcId="{441CA999-49CA-4E5B-B9CD-3CBFA10E25F5}" destId="{6CB66DB3-3739-4455-92E9-3347F0F7248D}" srcOrd="0" destOrd="0" presId="urn:microsoft.com/office/officeart/2008/layout/CaptionedPictures"/>
    <dgm:cxn modelId="{3EF01949-A2D7-4BFA-B75A-EFF8DB992253}" type="presOf" srcId="{2500413D-05F3-4BE5-80B1-ED0C4C23D613}" destId="{E8DF1DB6-52FA-4E0D-BDB2-67CE6865CB5C}" srcOrd="0" destOrd="0" presId="urn:microsoft.com/office/officeart/2008/layout/CaptionedPictures"/>
    <dgm:cxn modelId="{7127539F-3EB3-4CD2-B4E0-B02862012755}" type="presOf" srcId="{E25C1922-4F72-4E60-BDE2-64C8AFAAE0DF}" destId="{EDFF11C2-428D-4D4A-9FD2-252FD01BBC0F}" srcOrd="0" destOrd="0" presId="urn:microsoft.com/office/officeart/2008/layout/CaptionedPictures"/>
    <dgm:cxn modelId="{7A002857-EB1A-47D4-B035-5234CD1C93D3}" srcId="{DF2EBAAD-6ECA-4EBF-B64F-3B6E79C7E630}" destId="{28C067E9-FE82-4BA7-8D9D-C3FD30448BD2}" srcOrd="0" destOrd="0" parTransId="{F90C40AB-7C60-4359-B247-FB2029DC18E4}" sibTransId="{152ACAFC-14AE-42AA-885D-99D3C4EAE310}"/>
    <dgm:cxn modelId="{106D34A0-4C8B-43C6-AB3A-1C6B210C0FD3}" srcId="{3504AD8B-4664-4DD4-9112-DDE28ED0ADA2}" destId="{DF2EBAAD-6ECA-4EBF-B64F-3B6E79C7E630}" srcOrd="2" destOrd="0" parTransId="{5218BE05-EE3E-4167-B867-E783C556A550}" sibTransId="{EC636376-9783-4195-B741-170286BEB47F}"/>
    <dgm:cxn modelId="{02957923-8DD9-488C-ACAB-1A1561B96239}" srcId="{74DD0266-F97C-4B0F-A23B-48A27918A4CF}" destId="{E25C1922-4F72-4E60-BDE2-64C8AFAAE0DF}" srcOrd="0" destOrd="0" parTransId="{A2E3ABD1-005C-4C5E-A030-6CDF3C0565A9}" sibTransId="{73C6B684-1B5A-4245-A325-20EB6C6A38E4}"/>
    <dgm:cxn modelId="{B28D322D-7728-406B-94B6-3E6ABE2912BE}" srcId="{441CA999-49CA-4E5B-B9CD-3CBFA10E25F5}" destId="{2500413D-05F3-4BE5-80B1-ED0C4C23D613}" srcOrd="0" destOrd="0" parTransId="{A754E59D-A595-4B19-895D-A3BB72F06446}" sibTransId="{F1BC3825-E429-4694-B570-186882852B2E}"/>
    <dgm:cxn modelId="{A347772B-6340-4C7D-A732-3357CDFFD357}" srcId="{3504AD8B-4664-4DD4-9112-DDE28ED0ADA2}" destId="{74DD0266-F97C-4B0F-A23B-48A27918A4CF}" srcOrd="1" destOrd="0" parTransId="{8545A60E-1EE2-4C4F-AB33-EBD061EC8ECE}" sibTransId="{DE2E3ABA-89D3-437F-82BE-EBF30312D2C9}"/>
    <dgm:cxn modelId="{B85B5B52-6EEF-4A17-86CF-F929155F07F5}" type="presOf" srcId="{74DD0266-F97C-4B0F-A23B-48A27918A4CF}" destId="{F99FA676-C7B5-498A-B130-4F75A292B4FD}" srcOrd="0" destOrd="0" presId="urn:microsoft.com/office/officeart/2008/layout/CaptionedPictures"/>
    <dgm:cxn modelId="{747EE6C2-AB2D-4B10-B946-37C7E2F20F26}" type="presOf" srcId="{3504AD8B-4664-4DD4-9112-DDE28ED0ADA2}" destId="{4447020B-4478-4B4F-BB58-3D9C1BFF8B07}" srcOrd="0" destOrd="0" presId="urn:microsoft.com/office/officeart/2008/layout/CaptionedPictures"/>
    <dgm:cxn modelId="{E43A6E8B-1C6F-4A1D-887A-24B84FA9966D}" type="presParOf" srcId="{4447020B-4478-4B4F-BB58-3D9C1BFF8B07}" destId="{6A80130F-B706-4C12-A5F0-C40F68C4CD27}" srcOrd="0" destOrd="0" presId="urn:microsoft.com/office/officeart/2008/layout/CaptionedPictures"/>
    <dgm:cxn modelId="{506B1475-96A8-45DD-863C-413560EE32BC}" type="presParOf" srcId="{6A80130F-B706-4C12-A5F0-C40F68C4CD27}" destId="{7F9637FD-762D-4622-8CE1-590134A58408}" srcOrd="0" destOrd="0" presId="urn:microsoft.com/office/officeart/2008/layout/CaptionedPictures"/>
    <dgm:cxn modelId="{B3AE74B5-C50C-4294-B489-E9DD68616D18}" type="presParOf" srcId="{6A80130F-B706-4C12-A5F0-C40F68C4CD27}" destId="{D25C1654-7FBC-4044-94DB-984B87728266}" srcOrd="1" destOrd="0" presId="urn:microsoft.com/office/officeart/2008/layout/CaptionedPictures"/>
    <dgm:cxn modelId="{4DF9C381-BA81-4E58-9CFA-FB10768EAF30}" type="presParOf" srcId="{6A80130F-B706-4C12-A5F0-C40F68C4CD27}" destId="{777ECFF3-3731-4C96-94D4-4E7E96E3A7C6}" srcOrd="2" destOrd="0" presId="urn:microsoft.com/office/officeart/2008/layout/CaptionedPictures"/>
    <dgm:cxn modelId="{C4E615D6-34CF-424B-9B97-4183A07693F5}" type="presParOf" srcId="{777ECFF3-3731-4C96-94D4-4E7E96E3A7C6}" destId="{E8DF1DB6-52FA-4E0D-BDB2-67CE6865CB5C}" srcOrd="0" destOrd="0" presId="urn:microsoft.com/office/officeart/2008/layout/CaptionedPictures"/>
    <dgm:cxn modelId="{4E12CB11-9EA3-4973-95B0-928F1D73541A}" type="presParOf" srcId="{777ECFF3-3731-4C96-94D4-4E7E96E3A7C6}" destId="{6CB66DB3-3739-4455-92E9-3347F0F7248D}" srcOrd="1" destOrd="0" presId="urn:microsoft.com/office/officeart/2008/layout/CaptionedPictures"/>
    <dgm:cxn modelId="{A73C0A4F-8A08-4206-B665-EAD22AE2480C}" type="presParOf" srcId="{4447020B-4478-4B4F-BB58-3D9C1BFF8B07}" destId="{F74AC707-58C3-4ECF-884C-8CF6ED071B04}" srcOrd="1" destOrd="0" presId="urn:microsoft.com/office/officeart/2008/layout/CaptionedPictures"/>
    <dgm:cxn modelId="{75978880-6CCF-4358-A9AF-8EEE1B81C103}" type="presParOf" srcId="{4447020B-4478-4B4F-BB58-3D9C1BFF8B07}" destId="{E9364DA8-36C1-4244-AD1B-8EE01822DABC}" srcOrd="2" destOrd="0" presId="urn:microsoft.com/office/officeart/2008/layout/CaptionedPictures"/>
    <dgm:cxn modelId="{8E14E700-FC0F-4955-A951-6F7C5BE02F5B}" type="presParOf" srcId="{E9364DA8-36C1-4244-AD1B-8EE01822DABC}" destId="{AFE603EC-C73A-4D98-B509-9DABB8E5EF9D}" srcOrd="0" destOrd="0" presId="urn:microsoft.com/office/officeart/2008/layout/CaptionedPictures"/>
    <dgm:cxn modelId="{94C916EC-0E90-46ED-B2E8-7BE75EB8D0CE}" type="presParOf" srcId="{E9364DA8-36C1-4244-AD1B-8EE01822DABC}" destId="{EBEFD759-764A-42DE-A2F6-0D92188C92DB}" srcOrd="1" destOrd="0" presId="urn:microsoft.com/office/officeart/2008/layout/CaptionedPictures"/>
    <dgm:cxn modelId="{AA12E567-DFD5-4FDD-AECF-B3B2EE666CC8}" type="presParOf" srcId="{E9364DA8-36C1-4244-AD1B-8EE01822DABC}" destId="{3EB88914-11E0-4057-AC09-2E7DD180BA07}" srcOrd="2" destOrd="0" presId="urn:microsoft.com/office/officeart/2008/layout/CaptionedPictures"/>
    <dgm:cxn modelId="{80E6CE0D-77C8-4EAA-B019-C9816A6DA492}" type="presParOf" srcId="{3EB88914-11E0-4057-AC09-2E7DD180BA07}" destId="{EDFF11C2-428D-4D4A-9FD2-252FD01BBC0F}" srcOrd="0" destOrd="0" presId="urn:microsoft.com/office/officeart/2008/layout/CaptionedPictures"/>
    <dgm:cxn modelId="{2B8CB927-9605-41A4-8751-1BFF0D65F02E}" type="presParOf" srcId="{3EB88914-11E0-4057-AC09-2E7DD180BA07}" destId="{F99FA676-C7B5-498A-B130-4F75A292B4FD}" srcOrd="1" destOrd="0" presId="urn:microsoft.com/office/officeart/2008/layout/CaptionedPictures"/>
    <dgm:cxn modelId="{60F776AE-AD09-4B2F-BCF6-F78E59ECB284}" type="presParOf" srcId="{4447020B-4478-4B4F-BB58-3D9C1BFF8B07}" destId="{41D38C7B-471D-465E-A98F-57955DCACD3B}" srcOrd="3" destOrd="0" presId="urn:microsoft.com/office/officeart/2008/layout/CaptionedPictures"/>
    <dgm:cxn modelId="{28083581-3588-40DB-8F5D-E4C5F548BAA4}" type="presParOf" srcId="{4447020B-4478-4B4F-BB58-3D9C1BFF8B07}" destId="{F6A2062C-6DFA-4E55-A36F-79169CA1578B}" srcOrd="4" destOrd="0" presId="urn:microsoft.com/office/officeart/2008/layout/CaptionedPictures"/>
    <dgm:cxn modelId="{D95CE742-FDB3-492D-8205-6E11703BFF5B}" type="presParOf" srcId="{F6A2062C-6DFA-4E55-A36F-79169CA1578B}" destId="{1331F4AE-25B9-4F50-8C8E-C5B888B574A7}" srcOrd="0" destOrd="0" presId="urn:microsoft.com/office/officeart/2008/layout/CaptionedPictures"/>
    <dgm:cxn modelId="{D2FA4825-1271-40A0-9397-7A19704776AB}" type="presParOf" srcId="{F6A2062C-6DFA-4E55-A36F-79169CA1578B}" destId="{E67354CB-592C-4308-BD36-F0C8E25FE0CB}" srcOrd="1" destOrd="0" presId="urn:microsoft.com/office/officeart/2008/layout/CaptionedPictures"/>
    <dgm:cxn modelId="{D442340F-2D66-46F8-8AFB-3E0FCE63783D}" type="presParOf" srcId="{F6A2062C-6DFA-4E55-A36F-79169CA1578B}" destId="{6B361F4A-BFB8-44CB-A143-DB6DBAAD9F4D}" srcOrd="2" destOrd="0" presId="urn:microsoft.com/office/officeart/2008/layout/CaptionedPictures"/>
    <dgm:cxn modelId="{66F53981-8628-4BE8-AF68-F8565E73DF7D}" type="presParOf" srcId="{6B361F4A-BFB8-44CB-A143-DB6DBAAD9F4D}" destId="{32456FAF-3B40-42BD-8AC8-CD118796BD25}" srcOrd="0" destOrd="0" presId="urn:microsoft.com/office/officeart/2008/layout/CaptionedPictures"/>
    <dgm:cxn modelId="{089C759A-6D12-4ADC-B585-2758E9515EAD}" type="presParOf" srcId="{6B361F4A-BFB8-44CB-A143-DB6DBAAD9F4D}" destId="{B4F0FAF0-C1F1-44DE-9331-C18EC7DAC8E5}"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49E9587-D5B6-4379-AD16-8A77BB443AA2}" type="doc">
      <dgm:prSet loTypeId="urn:microsoft.com/office/officeart/2008/layout/CaptionedPictures" loCatId="picture" qsTypeId="urn:microsoft.com/office/officeart/2005/8/quickstyle/simple1" qsCatId="simple" csTypeId="urn:microsoft.com/office/officeart/2005/8/colors/accent1_1" csCatId="accent1" phldr="1"/>
      <dgm:spPr/>
      <dgm:t>
        <a:bodyPr/>
        <a:lstStyle/>
        <a:p>
          <a:endParaRPr lang="ru-RU"/>
        </a:p>
      </dgm:t>
    </dgm:pt>
    <dgm:pt modelId="{A4E4D20A-5F7F-4D2F-9959-915381BCC4A9}">
      <dgm:prSet phldrT="[Текст]" phldr="1"/>
      <dgm:spPr/>
      <dgm:t>
        <a:bodyPr/>
        <a:lstStyle/>
        <a:p>
          <a:endParaRPr lang="ru-RU"/>
        </a:p>
      </dgm:t>
    </dgm:pt>
    <dgm:pt modelId="{F8AEE5F9-63DA-40CB-8E46-5A68C8B8A1DE}" type="parTrans" cxnId="{ECECDCB9-784D-4DDF-B4C5-2B3C321F4722}">
      <dgm:prSet/>
      <dgm:spPr/>
      <dgm:t>
        <a:bodyPr/>
        <a:lstStyle/>
        <a:p>
          <a:endParaRPr lang="ru-RU"/>
        </a:p>
      </dgm:t>
    </dgm:pt>
    <dgm:pt modelId="{799BC11E-3F10-4F96-937A-67B2586B11F3}" type="sibTrans" cxnId="{ECECDCB9-784D-4DDF-B4C5-2B3C321F4722}">
      <dgm:prSet/>
      <dgm:spPr/>
      <dgm:t>
        <a:bodyPr/>
        <a:lstStyle/>
        <a:p>
          <a:endParaRPr lang="ru-RU"/>
        </a:p>
      </dgm:t>
    </dgm:pt>
    <dgm:pt modelId="{48D59EE1-5AB1-4126-9FCE-BF4635DEA1F7}">
      <dgm:prSet phldrT="[Текст]" custT="1"/>
      <dgm:spPr/>
      <dgm:t>
        <a:bodyPr/>
        <a:lstStyle/>
        <a:p>
          <a:r>
            <a:rPr lang="en-US" sz="4000" dirty="0" err="1" smtClean="0"/>
            <a:t>b_scuits</a:t>
          </a:r>
          <a:endParaRPr lang="ru-RU" sz="4000" dirty="0"/>
        </a:p>
      </dgm:t>
    </dgm:pt>
    <dgm:pt modelId="{B47410A9-D017-4E22-8912-DEF4DD2D4351}" type="parTrans" cxnId="{F4FCAF61-D571-4B36-A9B4-218777FA004D}">
      <dgm:prSet/>
      <dgm:spPr/>
      <dgm:t>
        <a:bodyPr/>
        <a:lstStyle/>
        <a:p>
          <a:endParaRPr lang="ru-RU"/>
        </a:p>
      </dgm:t>
    </dgm:pt>
    <dgm:pt modelId="{3EF71522-84FB-4277-B249-6E1FAD478387}" type="sibTrans" cxnId="{F4FCAF61-D571-4B36-A9B4-218777FA004D}">
      <dgm:prSet/>
      <dgm:spPr/>
      <dgm:t>
        <a:bodyPr/>
        <a:lstStyle/>
        <a:p>
          <a:endParaRPr lang="ru-RU"/>
        </a:p>
      </dgm:t>
    </dgm:pt>
    <dgm:pt modelId="{78C1C194-3711-4B54-810B-CB3039A72DA1}">
      <dgm:prSet phldrT="[Текст]" phldr="1"/>
      <dgm:spPr/>
      <dgm:t>
        <a:bodyPr/>
        <a:lstStyle/>
        <a:p>
          <a:endParaRPr lang="ru-RU"/>
        </a:p>
      </dgm:t>
    </dgm:pt>
    <dgm:pt modelId="{40E1F774-2ADC-4E8A-AB17-534B7C387D29}" type="parTrans" cxnId="{CA34075B-0567-4F89-A8DF-69859E69EEE2}">
      <dgm:prSet/>
      <dgm:spPr/>
      <dgm:t>
        <a:bodyPr/>
        <a:lstStyle/>
        <a:p>
          <a:endParaRPr lang="ru-RU"/>
        </a:p>
      </dgm:t>
    </dgm:pt>
    <dgm:pt modelId="{CEF30B65-2316-4DA1-AFA3-B7F4B5607928}" type="sibTrans" cxnId="{CA34075B-0567-4F89-A8DF-69859E69EEE2}">
      <dgm:prSet/>
      <dgm:spPr/>
      <dgm:t>
        <a:bodyPr/>
        <a:lstStyle/>
        <a:p>
          <a:endParaRPr lang="ru-RU"/>
        </a:p>
      </dgm:t>
    </dgm:pt>
    <dgm:pt modelId="{695576DF-4E8C-4E34-9790-E21CD3EDDD14}">
      <dgm:prSet phldrT="[Текст]" custT="1"/>
      <dgm:spPr/>
      <dgm:t>
        <a:bodyPr/>
        <a:lstStyle/>
        <a:p>
          <a:r>
            <a:rPr lang="en-US" sz="4000" dirty="0" err="1" smtClean="0"/>
            <a:t>c_ke</a:t>
          </a:r>
          <a:endParaRPr lang="ru-RU" sz="4000" dirty="0"/>
        </a:p>
      </dgm:t>
    </dgm:pt>
    <dgm:pt modelId="{50931AEF-03E9-40A1-B6CB-5558508A7ADD}" type="parTrans" cxnId="{66039C0F-80B3-4701-A6D2-EF996BBB4966}">
      <dgm:prSet/>
      <dgm:spPr/>
      <dgm:t>
        <a:bodyPr/>
        <a:lstStyle/>
        <a:p>
          <a:endParaRPr lang="ru-RU"/>
        </a:p>
      </dgm:t>
    </dgm:pt>
    <dgm:pt modelId="{993E8431-180E-41CD-BB3C-C7C424E3ADCC}" type="sibTrans" cxnId="{66039C0F-80B3-4701-A6D2-EF996BBB4966}">
      <dgm:prSet/>
      <dgm:spPr/>
      <dgm:t>
        <a:bodyPr/>
        <a:lstStyle/>
        <a:p>
          <a:endParaRPr lang="ru-RU"/>
        </a:p>
      </dgm:t>
    </dgm:pt>
    <dgm:pt modelId="{0E4100C6-07CD-4DB3-8BDA-16E27437BB9A}">
      <dgm:prSet phldrT="[Текст]" phldr="1"/>
      <dgm:spPr/>
      <dgm:t>
        <a:bodyPr/>
        <a:lstStyle/>
        <a:p>
          <a:endParaRPr lang="ru-RU"/>
        </a:p>
      </dgm:t>
    </dgm:pt>
    <dgm:pt modelId="{89282C07-D9B9-4026-8D01-39721A75C9E3}" type="parTrans" cxnId="{0AC17455-20DB-4EA7-A57D-985EEDCA63D3}">
      <dgm:prSet/>
      <dgm:spPr/>
      <dgm:t>
        <a:bodyPr/>
        <a:lstStyle/>
        <a:p>
          <a:endParaRPr lang="ru-RU"/>
        </a:p>
      </dgm:t>
    </dgm:pt>
    <dgm:pt modelId="{6F770B9F-72B0-4247-914C-0451B1250275}" type="sibTrans" cxnId="{0AC17455-20DB-4EA7-A57D-985EEDCA63D3}">
      <dgm:prSet/>
      <dgm:spPr/>
      <dgm:t>
        <a:bodyPr/>
        <a:lstStyle/>
        <a:p>
          <a:endParaRPr lang="ru-RU"/>
        </a:p>
      </dgm:t>
    </dgm:pt>
    <dgm:pt modelId="{B9CDD2C6-35C1-438C-BEE8-D83637AA0A82}">
      <dgm:prSet phldrT="[Текст]" custT="1"/>
      <dgm:spPr/>
      <dgm:t>
        <a:bodyPr/>
        <a:lstStyle/>
        <a:p>
          <a:r>
            <a:rPr lang="en-US" sz="4000" dirty="0" err="1" smtClean="0"/>
            <a:t>b_ead</a:t>
          </a:r>
          <a:endParaRPr lang="ru-RU" sz="4000" dirty="0"/>
        </a:p>
      </dgm:t>
    </dgm:pt>
    <dgm:pt modelId="{C2B109A2-93D9-4D13-91A0-66E7840DBE52}" type="parTrans" cxnId="{FC9000CB-68C4-4D6E-B8D6-C48055C28CF1}">
      <dgm:prSet/>
      <dgm:spPr/>
      <dgm:t>
        <a:bodyPr/>
        <a:lstStyle/>
        <a:p>
          <a:endParaRPr lang="ru-RU"/>
        </a:p>
      </dgm:t>
    </dgm:pt>
    <dgm:pt modelId="{EF32A235-EDD6-46AE-88D5-A425CCB50089}" type="sibTrans" cxnId="{FC9000CB-68C4-4D6E-B8D6-C48055C28CF1}">
      <dgm:prSet/>
      <dgm:spPr/>
      <dgm:t>
        <a:bodyPr/>
        <a:lstStyle/>
        <a:p>
          <a:endParaRPr lang="ru-RU"/>
        </a:p>
      </dgm:t>
    </dgm:pt>
    <dgm:pt modelId="{426DA2A3-682F-4CA4-91C4-40DB56E02D50}" type="pres">
      <dgm:prSet presAssocID="{E49E9587-D5B6-4379-AD16-8A77BB443AA2}" presName="Name0" presStyleCnt="0">
        <dgm:presLayoutVars>
          <dgm:chMax/>
          <dgm:chPref/>
          <dgm:dir/>
        </dgm:presLayoutVars>
      </dgm:prSet>
      <dgm:spPr/>
      <dgm:t>
        <a:bodyPr/>
        <a:lstStyle/>
        <a:p>
          <a:endParaRPr lang="ru-RU"/>
        </a:p>
      </dgm:t>
    </dgm:pt>
    <dgm:pt modelId="{41AE55DA-F537-4F8D-8128-38C0253A6C98}" type="pres">
      <dgm:prSet presAssocID="{A4E4D20A-5F7F-4D2F-9959-915381BCC4A9}" presName="composite" presStyleCnt="0">
        <dgm:presLayoutVars>
          <dgm:chMax val="1"/>
          <dgm:chPref val="1"/>
        </dgm:presLayoutVars>
      </dgm:prSet>
      <dgm:spPr/>
      <dgm:t>
        <a:bodyPr/>
        <a:lstStyle/>
        <a:p>
          <a:endParaRPr lang="ru-RU"/>
        </a:p>
      </dgm:t>
    </dgm:pt>
    <dgm:pt modelId="{A6171474-038D-417C-91A1-CA12983AB3B2}" type="pres">
      <dgm:prSet presAssocID="{A4E4D20A-5F7F-4D2F-9959-915381BCC4A9}" presName="Accent" presStyleLbl="trAlignAcc1" presStyleIdx="0" presStyleCnt="3">
        <dgm:presLayoutVars>
          <dgm:chMax val="0"/>
          <dgm:chPref val="0"/>
        </dgm:presLayoutVars>
      </dgm:prSet>
      <dgm:spPr/>
      <dgm:t>
        <a:bodyPr/>
        <a:lstStyle/>
        <a:p>
          <a:endParaRPr lang="ru-RU"/>
        </a:p>
      </dgm:t>
    </dgm:pt>
    <dgm:pt modelId="{25FB0EBB-251C-443A-8EED-FD12EC427D99}" type="pres">
      <dgm:prSet presAssocID="{A4E4D20A-5F7F-4D2F-9959-915381BCC4A9}" presName="Image" presStyleLbl="alignImgPlace1" presStyleIdx="0" presStyleCnt="3">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t>
        <a:bodyPr/>
        <a:lstStyle/>
        <a:p>
          <a:endParaRPr lang="ru-RU"/>
        </a:p>
      </dgm:t>
    </dgm:pt>
    <dgm:pt modelId="{6146055C-3D70-4D73-9D07-B46D606407E5}" type="pres">
      <dgm:prSet presAssocID="{A4E4D20A-5F7F-4D2F-9959-915381BCC4A9}" presName="ChildComposite" presStyleCnt="0"/>
      <dgm:spPr/>
      <dgm:t>
        <a:bodyPr/>
        <a:lstStyle/>
        <a:p>
          <a:endParaRPr lang="ru-RU"/>
        </a:p>
      </dgm:t>
    </dgm:pt>
    <dgm:pt modelId="{1814BC6C-CDC9-467A-818F-1C35DDA3971A}" type="pres">
      <dgm:prSet presAssocID="{A4E4D20A-5F7F-4D2F-9959-915381BCC4A9}" presName="Child" presStyleLbl="node1" presStyleIdx="0" presStyleCnt="3">
        <dgm:presLayoutVars>
          <dgm:chMax val="0"/>
          <dgm:chPref val="0"/>
          <dgm:bulletEnabled val="1"/>
        </dgm:presLayoutVars>
      </dgm:prSet>
      <dgm:spPr/>
      <dgm:t>
        <a:bodyPr/>
        <a:lstStyle/>
        <a:p>
          <a:endParaRPr lang="ru-RU"/>
        </a:p>
      </dgm:t>
    </dgm:pt>
    <dgm:pt modelId="{65F4FC33-D3AC-45B8-9F95-EF1077ECD1E6}" type="pres">
      <dgm:prSet presAssocID="{A4E4D20A-5F7F-4D2F-9959-915381BCC4A9}" presName="Parent" presStyleLbl="revTx" presStyleIdx="0" presStyleCnt="3">
        <dgm:presLayoutVars>
          <dgm:chMax val="1"/>
          <dgm:chPref val="0"/>
          <dgm:bulletEnabled val="1"/>
        </dgm:presLayoutVars>
      </dgm:prSet>
      <dgm:spPr/>
      <dgm:t>
        <a:bodyPr/>
        <a:lstStyle/>
        <a:p>
          <a:endParaRPr lang="ru-RU"/>
        </a:p>
      </dgm:t>
    </dgm:pt>
    <dgm:pt modelId="{B1CD4569-CAF2-4A5A-94A4-47DFC2767113}" type="pres">
      <dgm:prSet presAssocID="{799BC11E-3F10-4F96-937A-67B2586B11F3}" presName="sibTrans" presStyleCnt="0"/>
      <dgm:spPr/>
      <dgm:t>
        <a:bodyPr/>
        <a:lstStyle/>
        <a:p>
          <a:endParaRPr lang="ru-RU"/>
        </a:p>
      </dgm:t>
    </dgm:pt>
    <dgm:pt modelId="{ABBD8AF6-2F01-466A-93BA-848D71AC9158}" type="pres">
      <dgm:prSet presAssocID="{78C1C194-3711-4B54-810B-CB3039A72DA1}" presName="composite" presStyleCnt="0">
        <dgm:presLayoutVars>
          <dgm:chMax val="1"/>
          <dgm:chPref val="1"/>
        </dgm:presLayoutVars>
      </dgm:prSet>
      <dgm:spPr/>
      <dgm:t>
        <a:bodyPr/>
        <a:lstStyle/>
        <a:p>
          <a:endParaRPr lang="ru-RU"/>
        </a:p>
      </dgm:t>
    </dgm:pt>
    <dgm:pt modelId="{EC8F56ED-4860-4B8D-A6A5-7AB3DA4BD13F}" type="pres">
      <dgm:prSet presAssocID="{78C1C194-3711-4B54-810B-CB3039A72DA1}" presName="Accent" presStyleLbl="trAlignAcc1" presStyleIdx="1" presStyleCnt="3">
        <dgm:presLayoutVars>
          <dgm:chMax val="0"/>
          <dgm:chPref val="0"/>
        </dgm:presLayoutVars>
      </dgm:prSet>
      <dgm:spPr/>
      <dgm:t>
        <a:bodyPr/>
        <a:lstStyle/>
        <a:p>
          <a:endParaRPr lang="ru-RU"/>
        </a:p>
      </dgm:t>
    </dgm:pt>
    <dgm:pt modelId="{EC56DFB7-8A2A-4F4D-B3F7-1DCE1E8B0528}" type="pres">
      <dgm:prSet presAssocID="{78C1C194-3711-4B54-810B-CB3039A72DA1}" presName="Image" presStyleLbl="alignImgPlace1" presStyleIdx="1" presStyleCnt="3">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dgm:spPr>
      <dgm:t>
        <a:bodyPr/>
        <a:lstStyle/>
        <a:p>
          <a:endParaRPr lang="ru-RU"/>
        </a:p>
      </dgm:t>
    </dgm:pt>
    <dgm:pt modelId="{B28FB0B7-7FF2-4AEC-A8D6-D65AA00CBF8D}" type="pres">
      <dgm:prSet presAssocID="{78C1C194-3711-4B54-810B-CB3039A72DA1}" presName="ChildComposite" presStyleCnt="0"/>
      <dgm:spPr/>
      <dgm:t>
        <a:bodyPr/>
        <a:lstStyle/>
        <a:p>
          <a:endParaRPr lang="ru-RU"/>
        </a:p>
      </dgm:t>
    </dgm:pt>
    <dgm:pt modelId="{570BC5D2-3363-4A4D-B073-CB04C19EDB59}" type="pres">
      <dgm:prSet presAssocID="{78C1C194-3711-4B54-810B-CB3039A72DA1}" presName="Child" presStyleLbl="node1" presStyleIdx="1" presStyleCnt="3">
        <dgm:presLayoutVars>
          <dgm:chMax val="0"/>
          <dgm:chPref val="0"/>
          <dgm:bulletEnabled val="1"/>
        </dgm:presLayoutVars>
      </dgm:prSet>
      <dgm:spPr/>
      <dgm:t>
        <a:bodyPr/>
        <a:lstStyle/>
        <a:p>
          <a:endParaRPr lang="ru-RU"/>
        </a:p>
      </dgm:t>
    </dgm:pt>
    <dgm:pt modelId="{9B0BFF20-D742-4AF1-BC12-E58BB17EA578}" type="pres">
      <dgm:prSet presAssocID="{78C1C194-3711-4B54-810B-CB3039A72DA1}" presName="Parent" presStyleLbl="revTx" presStyleIdx="1" presStyleCnt="3">
        <dgm:presLayoutVars>
          <dgm:chMax val="1"/>
          <dgm:chPref val="0"/>
          <dgm:bulletEnabled val="1"/>
        </dgm:presLayoutVars>
      </dgm:prSet>
      <dgm:spPr/>
      <dgm:t>
        <a:bodyPr/>
        <a:lstStyle/>
        <a:p>
          <a:endParaRPr lang="ru-RU"/>
        </a:p>
      </dgm:t>
    </dgm:pt>
    <dgm:pt modelId="{26C4E743-4948-4C81-A268-40B1A15B2FBA}" type="pres">
      <dgm:prSet presAssocID="{CEF30B65-2316-4DA1-AFA3-B7F4B5607928}" presName="sibTrans" presStyleCnt="0"/>
      <dgm:spPr/>
      <dgm:t>
        <a:bodyPr/>
        <a:lstStyle/>
        <a:p>
          <a:endParaRPr lang="ru-RU"/>
        </a:p>
      </dgm:t>
    </dgm:pt>
    <dgm:pt modelId="{08D2A82A-ADAD-4A93-A1CD-6FC671CD5E08}" type="pres">
      <dgm:prSet presAssocID="{0E4100C6-07CD-4DB3-8BDA-16E27437BB9A}" presName="composite" presStyleCnt="0">
        <dgm:presLayoutVars>
          <dgm:chMax val="1"/>
          <dgm:chPref val="1"/>
        </dgm:presLayoutVars>
      </dgm:prSet>
      <dgm:spPr/>
      <dgm:t>
        <a:bodyPr/>
        <a:lstStyle/>
        <a:p>
          <a:endParaRPr lang="ru-RU"/>
        </a:p>
      </dgm:t>
    </dgm:pt>
    <dgm:pt modelId="{7A2A090D-D89D-4494-AFCB-CD4E3A37A346}" type="pres">
      <dgm:prSet presAssocID="{0E4100C6-07CD-4DB3-8BDA-16E27437BB9A}" presName="Accent" presStyleLbl="trAlignAcc1" presStyleIdx="2" presStyleCnt="3">
        <dgm:presLayoutVars>
          <dgm:chMax val="0"/>
          <dgm:chPref val="0"/>
        </dgm:presLayoutVars>
      </dgm:prSet>
      <dgm:spPr/>
      <dgm:t>
        <a:bodyPr/>
        <a:lstStyle/>
        <a:p>
          <a:endParaRPr lang="ru-RU"/>
        </a:p>
      </dgm:t>
    </dgm:pt>
    <dgm:pt modelId="{58687C02-115B-49DA-8E51-7D957F0D251C}" type="pres">
      <dgm:prSet presAssocID="{0E4100C6-07CD-4DB3-8BDA-16E27437BB9A}" presName="Image" presStyleLbl="alignImgPlace1" presStyleIdx="2" presStyleCnt="3">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t>
        <a:bodyPr/>
        <a:lstStyle/>
        <a:p>
          <a:endParaRPr lang="ru-RU"/>
        </a:p>
      </dgm:t>
    </dgm:pt>
    <dgm:pt modelId="{21FEDBE0-9CFC-42E5-91BA-D79315E60F25}" type="pres">
      <dgm:prSet presAssocID="{0E4100C6-07CD-4DB3-8BDA-16E27437BB9A}" presName="ChildComposite" presStyleCnt="0"/>
      <dgm:spPr/>
      <dgm:t>
        <a:bodyPr/>
        <a:lstStyle/>
        <a:p>
          <a:endParaRPr lang="ru-RU"/>
        </a:p>
      </dgm:t>
    </dgm:pt>
    <dgm:pt modelId="{1DEC8CF9-309F-484F-9E8B-24CF9CA809D0}" type="pres">
      <dgm:prSet presAssocID="{0E4100C6-07CD-4DB3-8BDA-16E27437BB9A}" presName="Child" presStyleLbl="node1" presStyleIdx="2" presStyleCnt="3">
        <dgm:presLayoutVars>
          <dgm:chMax val="0"/>
          <dgm:chPref val="0"/>
          <dgm:bulletEnabled val="1"/>
        </dgm:presLayoutVars>
      </dgm:prSet>
      <dgm:spPr/>
      <dgm:t>
        <a:bodyPr/>
        <a:lstStyle/>
        <a:p>
          <a:endParaRPr lang="ru-RU"/>
        </a:p>
      </dgm:t>
    </dgm:pt>
    <dgm:pt modelId="{4579190D-97AF-4A28-AA53-7276B639F832}" type="pres">
      <dgm:prSet presAssocID="{0E4100C6-07CD-4DB3-8BDA-16E27437BB9A}" presName="Parent" presStyleLbl="revTx" presStyleIdx="2" presStyleCnt="3">
        <dgm:presLayoutVars>
          <dgm:chMax val="1"/>
          <dgm:chPref val="0"/>
          <dgm:bulletEnabled val="1"/>
        </dgm:presLayoutVars>
      </dgm:prSet>
      <dgm:spPr/>
      <dgm:t>
        <a:bodyPr/>
        <a:lstStyle/>
        <a:p>
          <a:endParaRPr lang="ru-RU"/>
        </a:p>
      </dgm:t>
    </dgm:pt>
  </dgm:ptLst>
  <dgm:cxnLst>
    <dgm:cxn modelId="{CA34075B-0567-4F89-A8DF-69859E69EEE2}" srcId="{E49E9587-D5B6-4379-AD16-8A77BB443AA2}" destId="{78C1C194-3711-4B54-810B-CB3039A72DA1}" srcOrd="1" destOrd="0" parTransId="{40E1F774-2ADC-4E8A-AB17-534B7C387D29}" sibTransId="{CEF30B65-2316-4DA1-AFA3-B7F4B5607928}"/>
    <dgm:cxn modelId="{ECECDCB9-784D-4DDF-B4C5-2B3C321F4722}" srcId="{E49E9587-D5B6-4379-AD16-8A77BB443AA2}" destId="{A4E4D20A-5F7F-4D2F-9959-915381BCC4A9}" srcOrd="0" destOrd="0" parTransId="{F8AEE5F9-63DA-40CB-8E46-5A68C8B8A1DE}" sibTransId="{799BC11E-3F10-4F96-937A-67B2586B11F3}"/>
    <dgm:cxn modelId="{D869D56A-7D67-4125-9C34-78FE403D2CDF}" type="presOf" srcId="{0E4100C6-07CD-4DB3-8BDA-16E27437BB9A}" destId="{4579190D-97AF-4A28-AA53-7276B639F832}" srcOrd="0" destOrd="0" presId="urn:microsoft.com/office/officeart/2008/layout/CaptionedPictures"/>
    <dgm:cxn modelId="{F4FCAF61-D571-4B36-A9B4-218777FA004D}" srcId="{A4E4D20A-5F7F-4D2F-9959-915381BCC4A9}" destId="{48D59EE1-5AB1-4126-9FCE-BF4635DEA1F7}" srcOrd="0" destOrd="0" parTransId="{B47410A9-D017-4E22-8912-DEF4DD2D4351}" sibTransId="{3EF71522-84FB-4277-B249-6E1FAD478387}"/>
    <dgm:cxn modelId="{FC9000CB-68C4-4D6E-B8D6-C48055C28CF1}" srcId="{0E4100C6-07CD-4DB3-8BDA-16E27437BB9A}" destId="{B9CDD2C6-35C1-438C-BEE8-D83637AA0A82}" srcOrd="0" destOrd="0" parTransId="{C2B109A2-93D9-4D13-91A0-66E7840DBE52}" sibTransId="{EF32A235-EDD6-46AE-88D5-A425CCB50089}"/>
    <dgm:cxn modelId="{8272AACC-B4B4-471B-8C21-3AA634328D78}" type="presOf" srcId="{78C1C194-3711-4B54-810B-CB3039A72DA1}" destId="{9B0BFF20-D742-4AF1-BC12-E58BB17EA578}" srcOrd="0" destOrd="0" presId="urn:microsoft.com/office/officeart/2008/layout/CaptionedPictures"/>
    <dgm:cxn modelId="{66039C0F-80B3-4701-A6D2-EF996BBB4966}" srcId="{78C1C194-3711-4B54-810B-CB3039A72DA1}" destId="{695576DF-4E8C-4E34-9790-E21CD3EDDD14}" srcOrd="0" destOrd="0" parTransId="{50931AEF-03E9-40A1-B6CB-5558508A7ADD}" sibTransId="{993E8431-180E-41CD-BB3C-C7C424E3ADCC}"/>
    <dgm:cxn modelId="{9CE523A4-1667-453D-A2F7-457E6188802F}" type="presOf" srcId="{695576DF-4E8C-4E34-9790-E21CD3EDDD14}" destId="{570BC5D2-3363-4A4D-B073-CB04C19EDB59}" srcOrd="0" destOrd="0" presId="urn:microsoft.com/office/officeart/2008/layout/CaptionedPictures"/>
    <dgm:cxn modelId="{FCB7059B-D855-421F-A0DA-9BBD5F128533}" type="presOf" srcId="{48D59EE1-5AB1-4126-9FCE-BF4635DEA1F7}" destId="{1814BC6C-CDC9-467A-818F-1C35DDA3971A}" srcOrd="0" destOrd="0" presId="urn:microsoft.com/office/officeart/2008/layout/CaptionedPictures"/>
    <dgm:cxn modelId="{28FC533C-CD50-444B-BA60-0D22FEBF01BE}" type="presOf" srcId="{B9CDD2C6-35C1-438C-BEE8-D83637AA0A82}" destId="{1DEC8CF9-309F-484F-9E8B-24CF9CA809D0}" srcOrd="0" destOrd="0" presId="urn:microsoft.com/office/officeart/2008/layout/CaptionedPictures"/>
    <dgm:cxn modelId="{ADE625D9-BA7C-4155-8822-91514F2925F2}" type="presOf" srcId="{A4E4D20A-5F7F-4D2F-9959-915381BCC4A9}" destId="{65F4FC33-D3AC-45B8-9F95-EF1077ECD1E6}" srcOrd="0" destOrd="0" presId="urn:microsoft.com/office/officeart/2008/layout/CaptionedPictures"/>
    <dgm:cxn modelId="{6155DB7E-280B-480B-ABAD-D06F177FDDC7}" type="presOf" srcId="{E49E9587-D5B6-4379-AD16-8A77BB443AA2}" destId="{426DA2A3-682F-4CA4-91C4-40DB56E02D50}" srcOrd="0" destOrd="0" presId="urn:microsoft.com/office/officeart/2008/layout/CaptionedPictures"/>
    <dgm:cxn modelId="{0AC17455-20DB-4EA7-A57D-985EEDCA63D3}" srcId="{E49E9587-D5B6-4379-AD16-8A77BB443AA2}" destId="{0E4100C6-07CD-4DB3-8BDA-16E27437BB9A}" srcOrd="2" destOrd="0" parTransId="{89282C07-D9B9-4026-8D01-39721A75C9E3}" sibTransId="{6F770B9F-72B0-4247-914C-0451B1250275}"/>
    <dgm:cxn modelId="{4B811274-54D0-499F-9FEE-CD7C36099487}" type="presParOf" srcId="{426DA2A3-682F-4CA4-91C4-40DB56E02D50}" destId="{41AE55DA-F537-4F8D-8128-38C0253A6C98}" srcOrd="0" destOrd="0" presId="urn:microsoft.com/office/officeart/2008/layout/CaptionedPictures"/>
    <dgm:cxn modelId="{7BC40FF3-F84A-43F5-9AB8-1C7AB0765FF2}" type="presParOf" srcId="{41AE55DA-F537-4F8D-8128-38C0253A6C98}" destId="{A6171474-038D-417C-91A1-CA12983AB3B2}" srcOrd="0" destOrd="0" presId="urn:microsoft.com/office/officeart/2008/layout/CaptionedPictures"/>
    <dgm:cxn modelId="{CACEE9CC-FAD7-4B60-93AE-7408C04A0A9E}" type="presParOf" srcId="{41AE55DA-F537-4F8D-8128-38C0253A6C98}" destId="{25FB0EBB-251C-443A-8EED-FD12EC427D99}" srcOrd="1" destOrd="0" presId="urn:microsoft.com/office/officeart/2008/layout/CaptionedPictures"/>
    <dgm:cxn modelId="{F217F1F3-CF74-4E8A-8767-EBCF56F54612}" type="presParOf" srcId="{41AE55DA-F537-4F8D-8128-38C0253A6C98}" destId="{6146055C-3D70-4D73-9D07-B46D606407E5}" srcOrd="2" destOrd="0" presId="urn:microsoft.com/office/officeart/2008/layout/CaptionedPictures"/>
    <dgm:cxn modelId="{46FBE7BB-B571-4A7D-9CCF-CB570DA74634}" type="presParOf" srcId="{6146055C-3D70-4D73-9D07-B46D606407E5}" destId="{1814BC6C-CDC9-467A-818F-1C35DDA3971A}" srcOrd="0" destOrd="0" presId="urn:microsoft.com/office/officeart/2008/layout/CaptionedPictures"/>
    <dgm:cxn modelId="{D97F0DCA-B156-4315-B063-6324B7004F8A}" type="presParOf" srcId="{6146055C-3D70-4D73-9D07-B46D606407E5}" destId="{65F4FC33-D3AC-45B8-9F95-EF1077ECD1E6}" srcOrd="1" destOrd="0" presId="urn:microsoft.com/office/officeart/2008/layout/CaptionedPictures"/>
    <dgm:cxn modelId="{382B8B3D-4562-4689-81A8-CE369F16CA98}" type="presParOf" srcId="{426DA2A3-682F-4CA4-91C4-40DB56E02D50}" destId="{B1CD4569-CAF2-4A5A-94A4-47DFC2767113}" srcOrd="1" destOrd="0" presId="urn:microsoft.com/office/officeart/2008/layout/CaptionedPictures"/>
    <dgm:cxn modelId="{597CA8A9-3927-4DB6-A625-99B3C5399AC9}" type="presParOf" srcId="{426DA2A3-682F-4CA4-91C4-40DB56E02D50}" destId="{ABBD8AF6-2F01-466A-93BA-848D71AC9158}" srcOrd="2" destOrd="0" presId="urn:microsoft.com/office/officeart/2008/layout/CaptionedPictures"/>
    <dgm:cxn modelId="{8004E0D5-40CC-4A8A-8294-20D24F271D7D}" type="presParOf" srcId="{ABBD8AF6-2F01-466A-93BA-848D71AC9158}" destId="{EC8F56ED-4860-4B8D-A6A5-7AB3DA4BD13F}" srcOrd="0" destOrd="0" presId="urn:microsoft.com/office/officeart/2008/layout/CaptionedPictures"/>
    <dgm:cxn modelId="{44E3B51B-48C3-4BB1-B64A-25EE24E3A143}" type="presParOf" srcId="{ABBD8AF6-2F01-466A-93BA-848D71AC9158}" destId="{EC56DFB7-8A2A-4F4D-B3F7-1DCE1E8B0528}" srcOrd="1" destOrd="0" presId="urn:microsoft.com/office/officeart/2008/layout/CaptionedPictures"/>
    <dgm:cxn modelId="{E1125454-F3AC-44C8-B1D0-D14792A6832E}" type="presParOf" srcId="{ABBD8AF6-2F01-466A-93BA-848D71AC9158}" destId="{B28FB0B7-7FF2-4AEC-A8D6-D65AA00CBF8D}" srcOrd="2" destOrd="0" presId="urn:microsoft.com/office/officeart/2008/layout/CaptionedPictures"/>
    <dgm:cxn modelId="{265C6A1D-BB33-4632-BDC7-AC50BF50EE0F}" type="presParOf" srcId="{B28FB0B7-7FF2-4AEC-A8D6-D65AA00CBF8D}" destId="{570BC5D2-3363-4A4D-B073-CB04C19EDB59}" srcOrd="0" destOrd="0" presId="urn:microsoft.com/office/officeart/2008/layout/CaptionedPictures"/>
    <dgm:cxn modelId="{9EB9D312-C941-43B5-9DB8-119C03D20036}" type="presParOf" srcId="{B28FB0B7-7FF2-4AEC-A8D6-D65AA00CBF8D}" destId="{9B0BFF20-D742-4AF1-BC12-E58BB17EA578}" srcOrd="1" destOrd="0" presId="urn:microsoft.com/office/officeart/2008/layout/CaptionedPictures"/>
    <dgm:cxn modelId="{BFD42FCA-2D68-4812-A2C0-4FB1BAC43056}" type="presParOf" srcId="{426DA2A3-682F-4CA4-91C4-40DB56E02D50}" destId="{26C4E743-4948-4C81-A268-40B1A15B2FBA}" srcOrd="3" destOrd="0" presId="urn:microsoft.com/office/officeart/2008/layout/CaptionedPictures"/>
    <dgm:cxn modelId="{CE7CBF06-DBBB-4385-92E1-F804E94B2D1D}" type="presParOf" srcId="{426DA2A3-682F-4CA4-91C4-40DB56E02D50}" destId="{08D2A82A-ADAD-4A93-A1CD-6FC671CD5E08}" srcOrd="4" destOrd="0" presId="urn:microsoft.com/office/officeart/2008/layout/CaptionedPictures"/>
    <dgm:cxn modelId="{2A839CE9-E5D5-41DF-ABEB-83D7C058F849}" type="presParOf" srcId="{08D2A82A-ADAD-4A93-A1CD-6FC671CD5E08}" destId="{7A2A090D-D89D-4494-AFCB-CD4E3A37A346}" srcOrd="0" destOrd="0" presId="urn:microsoft.com/office/officeart/2008/layout/CaptionedPictures"/>
    <dgm:cxn modelId="{ECAD85DD-0F7E-4683-869C-5F75833F9CF6}" type="presParOf" srcId="{08D2A82A-ADAD-4A93-A1CD-6FC671CD5E08}" destId="{58687C02-115B-49DA-8E51-7D957F0D251C}" srcOrd="1" destOrd="0" presId="urn:microsoft.com/office/officeart/2008/layout/CaptionedPictures"/>
    <dgm:cxn modelId="{28D5C280-C601-4169-9E96-456CE26536E9}" type="presParOf" srcId="{08D2A82A-ADAD-4A93-A1CD-6FC671CD5E08}" destId="{21FEDBE0-9CFC-42E5-91BA-D79315E60F25}" srcOrd="2" destOrd="0" presId="urn:microsoft.com/office/officeart/2008/layout/CaptionedPictures"/>
    <dgm:cxn modelId="{87AE3AB4-3991-4041-B4E1-F3F3B1AF266C}" type="presParOf" srcId="{21FEDBE0-9CFC-42E5-91BA-D79315E60F25}" destId="{1DEC8CF9-309F-484F-9E8B-24CF9CA809D0}" srcOrd="0" destOrd="0" presId="urn:microsoft.com/office/officeart/2008/layout/CaptionedPictures"/>
    <dgm:cxn modelId="{A388764E-41C5-41F6-B9BE-52AC3FAD7829}" type="presParOf" srcId="{21FEDBE0-9CFC-42E5-91BA-D79315E60F25}" destId="{4579190D-97AF-4A28-AA53-7276B639F832}"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10E741-F8C9-48CF-8249-63CB4B945B80}" type="doc">
      <dgm:prSet loTypeId="urn:microsoft.com/office/officeart/2005/8/layout/pList2" loCatId="picture" qsTypeId="urn:microsoft.com/office/officeart/2005/8/quickstyle/simple1" qsCatId="simple" csTypeId="urn:microsoft.com/office/officeart/2005/8/colors/accent1_1" csCatId="accent1" phldr="1"/>
      <dgm:spPr/>
    </dgm:pt>
    <dgm:pt modelId="{FC210911-05A3-4EB3-BC26-F1A105C4B187}">
      <dgm:prSet phldrT="[Текст]" custT="1"/>
      <dgm:spPr/>
      <dgm:t>
        <a:bodyPr/>
        <a:lstStyle/>
        <a:p>
          <a:r>
            <a:rPr lang="en-US" sz="3200" dirty="0" smtClean="0"/>
            <a:t>Bakery:</a:t>
          </a:r>
          <a:endParaRPr lang="ru-RU" sz="3200" dirty="0"/>
        </a:p>
      </dgm:t>
    </dgm:pt>
    <dgm:pt modelId="{4B952453-0006-44CF-ADD5-3A7B0A506173}" type="parTrans" cxnId="{25843701-D269-4622-9726-5F83DDB6CC00}">
      <dgm:prSet/>
      <dgm:spPr/>
      <dgm:t>
        <a:bodyPr/>
        <a:lstStyle/>
        <a:p>
          <a:endParaRPr lang="ru-RU"/>
        </a:p>
      </dgm:t>
    </dgm:pt>
    <dgm:pt modelId="{5D78D1F8-4071-48D5-82C9-CE047E58A213}" type="sibTrans" cxnId="{25843701-D269-4622-9726-5F83DDB6CC00}">
      <dgm:prSet/>
      <dgm:spPr/>
      <dgm:t>
        <a:bodyPr/>
        <a:lstStyle/>
        <a:p>
          <a:endParaRPr lang="ru-RU"/>
        </a:p>
      </dgm:t>
    </dgm:pt>
    <dgm:pt modelId="{E41EE046-D02F-407D-A095-B3A4B5EFD952}">
      <dgm:prSet phldrT="[Текст]" custT="1"/>
      <dgm:spPr/>
      <dgm:t>
        <a:bodyPr/>
        <a:lstStyle/>
        <a:p>
          <a:r>
            <a:rPr lang="en-US" sz="3200" dirty="0" smtClean="0"/>
            <a:t>Fruit:</a:t>
          </a:r>
          <a:endParaRPr lang="ru-RU" sz="3200" dirty="0"/>
        </a:p>
      </dgm:t>
    </dgm:pt>
    <dgm:pt modelId="{27E42A51-3D51-4945-97BC-98283906F7C3}" type="parTrans" cxnId="{E86154B5-56E8-4BFD-BFC8-20454A0FBC03}">
      <dgm:prSet/>
      <dgm:spPr/>
      <dgm:t>
        <a:bodyPr/>
        <a:lstStyle/>
        <a:p>
          <a:endParaRPr lang="ru-RU"/>
        </a:p>
      </dgm:t>
    </dgm:pt>
    <dgm:pt modelId="{2FBB31C3-A336-42CB-8F98-B9E4C3FC6901}" type="sibTrans" cxnId="{E86154B5-56E8-4BFD-BFC8-20454A0FBC03}">
      <dgm:prSet/>
      <dgm:spPr/>
      <dgm:t>
        <a:bodyPr/>
        <a:lstStyle/>
        <a:p>
          <a:endParaRPr lang="ru-RU"/>
        </a:p>
      </dgm:t>
    </dgm:pt>
    <dgm:pt modelId="{4D6973E0-9EFE-47AB-B7A4-087C85A51EC9}">
      <dgm:prSet phldrT="[Текст]" custT="1"/>
      <dgm:spPr/>
      <dgm:t>
        <a:bodyPr/>
        <a:lstStyle/>
        <a:p>
          <a:r>
            <a:rPr lang="en-US" sz="2800" dirty="0" smtClean="0"/>
            <a:t>Vegetables:</a:t>
          </a:r>
          <a:endParaRPr lang="ru-RU" sz="2800" dirty="0"/>
        </a:p>
      </dgm:t>
    </dgm:pt>
    <dgm:pt modelId="{89179898-8330-4C3F-B093-895652480F0E}" type="parTrans" cxnId="{66422740-FF55-4223-8562-BF975B9F3347}">
      <dgm:prSet/>
      <dgm:spPr/>
      <dgm:t>
        <a:bodyPr/>
        <a:lstStyle/>
        <a:p>
          <a:endParaRPr lang="ru-RU"/>
        </a:p>
      </dgm:t>
    </dgm:pt>
    <dgm:pt modelId="{E912F0FE-D134-448C-BAB0-3FBF5D7D7CEB}" type="sibTrans" cxnId="{66422740-FF55-4223-8562-BF975B9F3347}">
      <dgm:prSet/>
      <dgm:spPr/>
      <dgm:t>
        <a:bodyPr/>
        <a:lstStyle/>
        <a:p>
          <a:endParaRPr lang="ru-RU"/>
        </a:p>
      </dgm:t>
    </dgm:pt>
    <dgm:pt modelId="{5D6CCA4D-4B62-4348-9B94-FE9924284512}" type="pres">
      <dgm:prSet presAssocID="{5510E741-F8C9-48CF-8249-63CB4B945B80}" presName="Name0" presStyleCnt="0">
        <dgm:presLayoutVars>
          <dgm:dir/>
          <dgm:resizeHandles val="exact"/>
        </dgm:presLayoutVars>
      </dgm:prSet>
      <dgm:spPr/>
    </dgm:pt>
    <dgm:pt modelId="{C69DD9AA-52F9-433F-A2CC-F033F6BB3F1A}" type="pres">
      <dgm:prSet presAssocID="{5510E741-F8C9-48CF-8249-63CB4B945B80}" presName="bkgdShp" presStyleLbl="alignAccFollowNode1" presStyleIdx="0" presStyleCnt="1"/>
      <dgm:spPr/>
    </dgm:pt>
    <dgm:pt modelId="{9D921E38-FA50-4607-95EF-DABFA7F29A7A}" type="pres">
      <dgm:prSet presAssocID="{5510E741-F8C9-48CF-8249-63CB4B945B80}" presName="linComp" presStyleCnt="0"/>
      <dgm:spPr/>
    </dgm:pt>
    <dgm:pt modelId="{448A6BE2-E0BC-4DA6-84D2-525E6A9D0851}" type="pres">
      <dgm:prSet presAssocID="{FC210911-05A3-4EB3-BC26-F1A105C4B187}" presName="compNode" presStyleCnt="0"/>
      <dgm:spPr/>
    </dgm:pt>
    <dgm:pt modelId="{54AB2EC0-0A09-4E84-8EA4-89A791EB1E93}" type="pres">
      <dgm:prSet presAssocID="{FC210911-05A3-4EB3-BC26-F1A105C4B187}" presName="node" presStyleLbl="node1" presStyleIdx="0" presStyleCnt="3">
        <dgm:presLayoutVars>
          <dgm:bulletEnabled val="1"/>
        </dgm:presLayoutVars>
      </dgm:prSet>
      <dgm:spPr/>
      <dgm:t>
        <a:bodyPr/>
        <a:lstStyle/>
        <a:p>
          <a:endParaRPr lang="ru-RU"/>
        </a:p>
      </dgm:t>
    </dgm:pt>
    <dgm:pt modelId="{FD07B9EA-E7C6-4475-804B-E90A49D2AF7C}" type="pres">
      <dgm:prSet presAssocID="{FC210911-05A3-4EB3-BC26-F1A105C4B187}" presName="invisiNode" presStyleLbl="node1" presStyleIdx="0" presStyleCnt="3"/>
      <dgm:spPr/>
    </dgm:pt>
    <dgm:pt modelId="{8EDCB8DE-EFB8-4E6C-A87B-B47591F32DDB}" type="pres">
      <dgm:prSet presAssocID="{FC210911-05A3-4EB3-BC26-F1A105C4B187}"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t>
        <a:bodyPr/>
        <a:lstStyle/>
        <a:p>
          <a:endParaRPr lang="ru-RU"/>
        </a:p>
      </dgm:t>
    </dgm:pt>
    <dgm:pt modelId="{1698095D-35BC-4ADC-B5E2-B48921F3BB8E}" type="pres">
      <dgm:prSet presAssocID="{5D78D1F8-4071-48D5-82C9-CE047E58A213}" presName="sibTrans" presStyleLbl="sibTrans2D1" presStyleIdx="0" presStyleCnt="0"/>
      <dgm:spPr/>
      <dgm:t>
        <a:bodyPr/>
        <a:lstStyle/>
        <a:p>
          <a:endParaRPr lang="ru-RU"/>
        </a:p>
      </dgm:t>
    </dgm:pt>
    <dgm:pt modelId="{B344E517-B9A4-43EE-ADC6-13F45E57981E}" type="pres">
      <dgm:prSet presAssocID="{E41EE046-D02F-407D-A095-B3A4B5EFD952}" presName="compNode" presStyleCnt="0"/>
      <dgm:spPr/>
    </dgm:pt>
    <dgm:pt modelId="{F239DFAD-E217-42D3-804E-14E8A739F103}" type="pres">
      <dgm:prSet presAssocID="{E41EE046-D02F-407D-A095-B3A4B5EFD952}" presName="node" presStyleLbl="node1" presStyleIdx="1" presStyleCnt="3">
        <dgm:presLayoutVars>
          <dgm:bulletEnabled val="1"/>
        </dgm:presLayoutVars>
      </dgm:prSet>
      <dgm:spPr/>
      <dgm:t>
        <a:bodyPr/>
        <a:lstStyle/>
        <a:p>
          <a:endParaRPr lang="ru-RU"/>
        </a:p>
      </dgm:t>
    </dgm:pt>
    <dgm:pt modelId="{D5D62B7C-AB49-4E14-A8A9-5D83BEA27426}" type="pres">
      <dgm:prSet presAssocID="{E41EE046-D02F-407D-A095-B3A4B5EFD952}" presName="invisiNode" presStyleLbl="node1" presStyleIdx="1" presStyleCnt="3"/>
      <dgm:spPr/>
    </dgm:pt>
    <dgm:pt modelId="{F58EA0D3-5A15-46E5-A12D-DE56643435E9}" type="pres">
      <dgm:prSet presAssocID="{E41EE046-D02F-407D-A095-B3A4B5EFD952}"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82B016B4-11C5-4D58-AB85-ECA08ED45F28}" type="pres">
      <dgm:prSet presAssocID="{2FBB31C3-A336-42CB-8F98-B9E4C3FC6901}" presName="sibTrans" presStyleLbl="sibTrans2D1" presStyleIdx="0" presStyleCnt="0"/>
      <dgm:spPr/>
      <dgm:t>
        <a:bodyPr/>
        <a:lstStyle/>
        <a:p>
          <a:endParaRPr lang="ru-RU"/>
        </a:p>
      </dgm:t>
    </dgm:pt>
    <dgm:pt modelId="{A10FA74A-629C-496B-9E4B-D372BF549283}" type="pres">
      <dgm:prSet presAssocID="{4D6973E0-9EFE-47AB-B7A4-087C85A51EC9}" presName="compNode" presStyleCnt="0"/>
      <dgm:spPr/>
    </dgm:pt>
    <dgm:pt modelId="{070F85ED-127A-423F-BB54-6E26C75E4AFE}" type="pres">
      <dgm:prSet presAssocID="{4D6973E0-9EFE-47AB-B7A4-087C85A51EC9}" presName="node" presStyleLbl="node1" presStyleIdx="2" presStyleCnt="3">
        <dgm:presLayoutVars>
          <dgm:bulletEnabled val="1"/>
        </dgm:presLayoutVars>
      </dgm:prSet>
      <dgm:spPr/>
      <dgm:t>
        <a:bodyPr/>
        <a:lstStyle/>
        <a:p>
          <a:endParaRPr lang="ru-RU"/>
        </a:p>
      </dgm:t>
    </dgm:pt>
    <dgm:pt modelId="{FA37E4E0-99C3-4F7F-A9A7-563441C86AD4}" type="pres">
      <dgm:prSet presAssocID="{4D6973E0-9EFE-47AB-B7A4-087C85A51EC9}" presName="invisiNode" presStyleLbl="node1" presStyleIdx="2" presStyleCnt="3"/>
      <dgm:spPr/>
    </dgm:pt>
    <dgm:pt modelId="{782028A1-03E7-4725-AD41-852596FA140E}" type="pres">
      <dgm:prSet presAssocID="{4D6973E0-9EFE-47AB-B7A4-087C85A51EC9}"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dgm:spPr>
    </dgm:pt>
  </dgm:ptLst>
  <dgm:cxnLst>
    <dgm:cxn modelId="{E86154B5-56E8-4BFD-BFC8-20454A0FBC03}" srcId="{5510E741-F8C9-48CF-8249-63CB4B945B80}" destId="{E41EE046-D02F-407D-A095-B3A4B5EFD952}" srcOrd="1" destOrd="0" parTransId="{27E42A51-3D51-4945-97BC-98283906F7C3}" sibTransId="{2FBB31C3-A336-42CB-8F98-B9E4C3FC6901}"/>
    <dgm:cxn modelId="{CD6A98CA-5ADB-4576-A94D-CAA1A7D22B9E}" type="presOf" srcId="{4D6973E0-9EFE-47AB-B7A4-087C85A51EC9}" destId="{070F85ED-127A-423F-BB54-6E26C75E4AFE}" srcOrd="0" destOrd="0" presId="urn:microsoft.com/office/officeart/2005/8/layout/pList2"/>
    <dgm:cxn modelId="{B7E26942-B8FC-4FF4-BF1C-DBBE83E1D07D}" type="presOf" srcId="{5510E741-F8C9-48CF-8249-63CB4B945B80}" destId="{5D6CCA4D-4B62-4348-9B94-FE9924284512}" srcOrd="0" destOrd="0" presId="urn:microsoft.com/office/officeart/2005/8/layout/pList2"/>
    <dgm:cxn modelId="{99BABC18-E6D3-49D2-B4D4-70F159A6A211}" type="presOf" srcId="{FC210911-05A3-4EB3-BC26-F1A105C4B187}" destId="{54AB2EC0-0A09-4E84-8EA4-89A791EB1E93}" srcOrd="0" destOrd="0" presId="urn:microsoft.com/office/officeart/2005/8/layout/pList2"/>
    <dgm:cxn modelId="{7FD128A4-0DCD-4FCC-A1F3-AC99889CEE37}" type="presOf" srcId="{5D78D1F8-4071-48D5-82C9-CE047E58A213}" destId="{1698095D-35BC-4ADC-B5E2-B48921F3BB8E}" srcOrd="0" destOrd="0" presId="urn:microsoft.com/office/officeart/2005/8/layout/pList2"/>
    <dgm:cxn modelId="{6263B185-CC37-4C1D-820D-4340CAF5F61E}" type="presOf" srcId="{2FBB31C3-A336-42CB-8F98-B9E4C3FC6901}" destId="{82B016B4-11C5-4D58-AB85-ECA08ED45F28}" srcOrd="0" destOrd="0" presId="urn:microsoft.com/office/officeart/2005/8/layout/pList2"/>
    <dgm:cxn modelId="{66422740-FF55-4223-8562-BF975B9F3347}" srcId="{5510E741-F8C9-48CF-8249-63CB4B945B80}" destId="{4D6973E0-9EFE-47AB-B7A4-087C85A51EC9}" srcOrd="2" destOrd="0" parTransId="{89179898-8330-4C3F-B093-895652480F0E}" sibTransId="{E912F0FE-D134-448C-BAB0-3FBF5D7D7CEB}"/>
    <dgm:cxn modelId="{25843701-D269-4622-9726-5F83DDB6CC00}" srcId="{5510E741-F8C9-48CF-8249-63CB4B945B80}" destId="{FC210911-05A3-4EB3-BC26-F1A105C4B187}" srcOrd="0" destOrd="0" parTransId="{4B952453-0006-44CF-ADD5-3A7B0A506173}" sibTransId="{5D78D1F8-4071-48D5-82C9-CE047E58A213}"/>
    <dgm:cxn modelId="{01B5866E-D83C-48E2-A8DA-303516E6CF79}" type="presOf" srcId="{E41EE046-D02F-407D-A095-B3A4B5EFD952}" destId="{F239DFAD-E217-42D3-804E-14E8A739F103}" srcOrd="0" destOrd="0" presId="urn:microsoft.com/office/officeart/2005/8/layout/pList2"/>
    <dgm:cxn modelId="{283B3CAE-1451-44A1-8021-7AAA84989600}" type="presParOf" srcId="{5D6CCA4D-4B62-4348-9B94-FE9924284512}" destId="{C69DD9AA-52F9-433F-A2CC-F033F6BB3F1A}" srcOrd="0" destOrd="0" presId="urn:microsoft.com/office/officeart/2005/8/layout/pList2"/>
    <dgm:cxn modelId="{3DDCD76C-AEEB-44A1-9A28-DA3D5B855CA6}" type="presParOf" srcId="{5D6CCA4D-4B62-4348-9B94-FE9924284512}" destId="{9D921E38-FA50-4607-95EF-DABFA7F29A7A}" srcOrd="1" destOrd="0" presId="urn:microsoft.com/office/officeart/2005/8/layout/pList2"/>
    <dgm:cxn modelId="{E1F8DE91-E29A-4265-BCA5-5FC4E4349702}" type="presParOf" srcId="{9D921E38-FA50-4607-95EF-DABFA7F29A7A}" destId="{448A6BE2-E0BC-4DA6-84D2-525E6A9D0851}" srcOrd="0" destOrd="0" presId="urn:microsoft.com/office/officeart/2005/8/layout/pList2"/>
    <dgm:cxn modelId="{066837A8-4732-4944-B1EC-A860F0A945D1}" type="presParOf" srcId="{448A6BE2-E0BC-4DA6-84D2-525E6A9D0851}" destId="{54AB2EC0-0A09-4E84-8EA4-89A791EB1E93}" srcOrd="0" destOrd="0" presId="urn:microsoft.com/office/officeart/2005/8/layout/pList2"/>
    <dgm:cxn modelId="{DE4B0C70-7D3A-472A-B659-423857F7A6B7}" type="presParOf" srcId="{448A6BE2-E0BC-4DA6-84D2-525E6A9D0851}" destId="{FD07B9EA-E7C6-4475-804B-E90A49D2AF7C}" srcOrd="1" destOrd="0" presId="urn:microsoft.com/office/officeart/2005/8/layout/pList2"/>
    <dgm:cxn modelId="{5097D891-6054-4C92-9ABB-3239E528A404}" type="presParOf" srcId="{448A6BE2-E0BC-4DA6-84D2-525E6A9D0851}" destId="{8EDCB8DE-EFB8-4E6C-A87B-B47591F32DDB}" srcOrd="2" destOrd="0" presId="urn:microsoft.com/office/officeart/2005/8/layout/pList2"/>
    <dgm:cxn modelId="{4518C85D-DFB0-4F51-8D41-75223EE30D24}" type="presParOf" srcId="{9D921E38-FA50-4607-95EF-DABFA7F29A7A}" destId="{1698095D-35BC-4ADC-B5E2-B48921F3BB8E}" srcOrd="1" destOrd="0" presId="urn:microsoft.com/office/officeart/2005/8/layout/pList2"/>
    <dgm:cxn modelId="{1F558DC0-77EE-42DC-8F90-0222DF4B237F}" type="presParOf" srcId="{9D921E38-FA50-4607-95EF-DABFA7F29A7A}" destId="{B344E517-B9A4-43EE-ADC6-13F45E57981E}" srcOrd="2" destOrd="0" presId="urn:microsoft.com/office/officeart/2005/8/layout/pList2"/>
    <dgm:cxn modelId="{668B0AB0-77F6-4915-99AD-AD5B8F99C718}" type="presParOf" srcId="{B344E517-B9A4-43EE-ADC6-13F45E57981E}" destId="{F239DFAD-E217-42D3-804E-14E8A739F103}" srcOrd="0" destOrd="0" presId="urn:microsoft.com/office/officeart/2005/8/layout/pList2"/>
    <dgm:cxn modelId="{F10FFC62-82A6-41F4-A269-2C486ADBF911}" type="presParOf" srcId="{B344E517-B9A4-43EE-ADC6-13F45E57981E}" destId="{D5D62B7C-AB49-4E14-A8A9-5D83BEA27426}" srcOrd="1" destOrd="0" presId="urn:microsoft.com/office/officeart/2005/8/layout/pList2"/>
    <dgm:cxn modelId="{D59A1D79-19D2-4E7F-B855-EE9874E7E028}" type="presParOf" srcId="{B344E517-B9A4-43EE-ADC6-13F45E57981E}" destId="{F58EA0D3-5A15-46E5-A12D-DE56643435E9}" srcOrd="2" destOrd="0" presId="urn:microsoft.com/office/officeart/2005/8/layout/pList2"/>
    <dgm:cxn modelId="{A8BEDD7D-25E8-4D55-809C-E9B442B58C09}" type="presParOf" srcId="{9D921E38-FA50-4607-95EF-DABFA7F29A7A}" destId="{82B016B4-11C5-4D58-AB85-ECA08ED45F28}" srcOrd="3" destOrd="0" presId="urn:microsoft.com/office/officeart/2005/8/layout/pList2"/>
    <dgm:cxn modelId="{A1F8392C-853E-4836-A2E0-81E6B85AE5E9}" type="presParOf" srcId="{9D921E38-FA50-4607-95EF-DABFA7F29A7A}" destId="{A10FA74A-629C-496B-9E4B-D372BF549283}" srcOrd="4" destOrd="0" presId="urn:microsoft.com/office/officeart/2005/8/layout/pList2"/>
    <dgm:cxn modelId="{B7B790B6-7272-40A3-B65D-FEF40C097790}" type="presParOf" srcId="{A10FA74A-629C-496B-9E4B-D372BF549283}" destId="{070F85ED-127A-423F-BB54-6E26C75E4AFE}" srcOrd="0" destOrd="0" presId="urn:microsoft.com/office/officeart/2005/8/layout/pList2"/>
    <dgm:cxn modelId="{63069146-90C6-4D72-B8B3-2A08FB881834}" type="presParOf" srcId="{A10FA74A-629C-496B-9E4B-D372BF549283}" destId="{FA37E4E0-99C3-4F7F-A9A7-563441C86AD4}" srcOrd="1" destOrd="0" presId="urn:microsoft.com/office/officeart/2005/8/layout/pList2"/>
    <dgm:cxn modelId="{54A85BF4-B814-406B-B9DE-5598B52AE971}" type="presParOf" srcId="{A10FA74A-629C-496B-9E4B-D372BF549283}" destId="{782028A1-03E7-4725-AD41-852596FA140E}"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C6A4235-7729-4F69-BA84-CEA7996E7D17}" type="doc">
      <dgm:prSet loTypeId="urn:microsoft.com/office/officeart/2005/8/layout/pList2" loCatId="list" qsTypeId="urn:microsoft.com/office/officeart/2005/8/quickstyle/simple1" qsCatId="simple" csTypeId="urn:microsoft.com/office/officeart/2005/8/colors/accent1_1" csCatId="accent1" phldr="1"/>
      <dgm:spPr/>
    </dgm:pt>
    <dgm:pt modelId="{2629EB8A-908C-4E8D-B685-02F2DB21F716}">
      <dgm:prSet phldrT="[Текст]" custT="1"/>
      <dgm:spPr/>
      <dgm:t>
        <a:bodyPr/>
        <a:lstStyle/>
        <a:p>
          <a:r>
            <a:rPr lang="en-US" sz="3200" dirty="0" smtClean="0"/>
            <a:t>Dairy:</a:t>
          </a:r>
          <a:endParaRPr lang="ru-RU" sz="3200" dirty="0"/>
        </a:p>
      </dgm:t>
    </dgm:pt>
    <dgm:pt modelId="{D5889D86-9120-4996-8538-4C763BBB9D86}" type="parTrans" cxnId="{92D13230-27AA-49C5-9A6D-6488AC3C96EF}">
      <dgm:prSet/>
      <dgm:spPr/>
      <dgm:t>
        <a:bodyPr/>
        <a:lstStyle/>
        <a:p>
          <a:endParaRPr lang="ru-RU"/>
        </a:p>
      </dgm:t>
    </dgm:pt>
    <dgm:pt modelId="{80C7683E-AB0D-4CB8-800F-C8D02FAA7F23}" type="sibTrans" cxnId="{92D13230-27AA-49C5-9A6D-6488AC3C96EF}">
      <dgm:prSet/>
      <dgm:spPr/>
      <dgm:t>
        <a:bodyPr/>
        <a:lstStyle/>
        <a:p>
          <a:endParaRPr lang="ru-RU"/>
        </a:p>
      </dgm:t>
    </dgm:pt>
    <dgm:pt modelId="{16C0AB7D-C706-46AF-BCFC-04071EBCF823}">
      <dgm:prSet phldrT="[Текст]" custT="1"/>
      <dgm:spPr/>
      <dgm:t>
        <a:bodyPr/>
        <a:lstStyle/>
        <a:p>
          <a:r>
            <a:rPr lang="en-US" sz="3200" dirty="0" smtClean="0"/>
            <a:t>Meat:</a:t>
          </a:r>
          <a:endParaRPr lang="ru-RU" sz="3200" dirty="0"/>
        </a:p>
      </dgm:t>
    </dgm:pt>
    <dgm:pt modelId="{3893D5E7-8CAD-4138-83D2-DA4660E703FF}" type="parTrans" cxnId="{24565134-4BFB-415C-BEE6-050BFC8F5139}">
      <dgm:prSet/>
      <dgm:spPr/>
      <dgm:t>
        <a:bodyPr/>
        <a:lstStyle/>
        <a:p>
          <a:endParaRPr lang="ru-RU"/>
        </a:p>
      </dgm:t>
    </dgm:pt>
    <dgm:pt modelId="{AFB0E853-3A50-4E29-9070-B4E644F6E218}" type="sibTrans" cxnId="{24565134-4BFB-415C-BEE6-050BFC8F5139}">
      <dgm:prSet/>
      <dgm:spPr/>
      <dgm:t>
        <a:bodyPr/>
        <a:lstStyle/>
        <a:p>
          <a:endParaRPr lang="ru-RU"/>
        </a:p>
      </dgm:t>
    </dgm:pt>
    <dgm:pt modelId="{1DB9A198-7F69-4F7E-ABAE-50FF24AF531B}">
      <dgm:prSet phldrT="[Текст]" custT="1"/>
      <dgm:spPr/>
      <dgm:t>
        <a:bodyPr/>
        <a:lstStyle/>
        <a:p>
          <a:r>
            <a:rPr lang="en-US" sz="3200" dirty="0" smtClean="0"/>
            <a:t>Drinks:</a:t>
          </a:r>
          <a:endParaRPr lang="ru-RU" sz="3200" dirty="0"/>
        </a:p>
      </dgm:t>
    </dgm:pt>
    <dgm:pt modelId="{020F7260-C35E-4F13-AA4C-C4014BF1FA67}" type="parTrans" cxnId="{15E34F65-C39D-437A-BB81-A79D29D97B9B}">
      <dgm:prSet/>
      <dgm:spPr/>
      <dgm:t>
        <a:bodyPr/>
        <a:lstStyle/>
        <a:p>
          <a:endParaRPr lang="ru-RU"/>
        </a:p>
      </dgm:t>
    </dgm:pt>
    <dgm:pt modelId="{B1DE92C5-4E0E-4E34-922F-44985ACD556C}" type="sibTrans" cxnId="{15E34F65-C39D-437A-BB81-A79D29D97B9B}">
      <dgm:prSet/>
      <dgm:spPr/>
      <dgm:t>
        <a:bodyPr/>
        <a:lstStyle/>
        <a:p>
          <a:endParaRPr lang="ru-RU"/>
        </a:p>
      </dgm:t>
    </dgm:pt>
    <dgm:pt modelId="{1EF06206-57E3-4555-92BE-1DB681705EC1}" type="pres">
      <dgm:prSet presAssocID="{DC6A4235-7729-4F69-BA84-CEA7996E7D17}" presName="Name0" presStyleCnt="0">
        <dgm:presLayoutVars>
          <dgm:dir/>
          <dgm:resizeHandles val="exact"/>
        </dgm:presLayoutVars>
      </dgm:prSet>
      <dgm:spPr/>
    </dgm:pt>
    <dgm:pt modelId="{C1D812B2-FAAA-46EC-BF95-776670673F11}" type="pres">
      <dgm:prSet presAssocID="{DC6A4235-7729-4F69-BA84-CEA7996E7D17}" presName="bkgdShp" presStyleLbl="alignAccFollowNode1" presStyleIdx="0" presStyleCnt="1"/>
      <dgm:spPr/>
    </dgm:pt>
    <dgm:pt modelId="{08524ED9-F5A3-4620-AC62-8C7A736BCE46}" type="pres">
      <dgm:prSet presAssocID="{DC6A4235-7729-4F69-BA84-CEA7996E7D17}" presName="linComp" presStyleCnt="0"/>
      <dgm:spPr/>
    </dgm:pt>
    <dgm:pt modelId="{3E743F21-FA32-4DC1-80F5-EEC45C8FC47B}" type="pres">
      <dgm:prSet presAssocID="{2629EB8A-908C-4E8D-B685-02F2DB21F716}" presName="compNode" presStyleCnt="0"/>
      <dgm:spPr/>
    </dgm:pt>
    <dgm:pt modelId="{EEA14E09-0642-4704-A084-F830A335DEFA}" type="pres">
      <dgm:prSet presAssocID="{2629EB8A-908C-4E8D-B685-02F2DB21F716}" presName="node" presStyleLbl="node1" presStyleIdx="0" presStyleCnt="3">
        <dgm:presLayoutVars>
          <dgm:bulletEnabled val="1"/>
        </dgm:presLayoutVars>
      </dgm:prSet>
      <dgm:spPr/>
      <dgm:t>
        <a:bodyPr/>
        <a:lstStyle/>
        <a:p>
          <a:endParaRPr lang="ru-RU"/>
        </a:p>
      </dgm:t>
    </dgm:pt>
    <dgm:pt modelId="{D5455804-344C-48EC-BC9C-186BE7BA9DFB}" type="pres">
      <dgm:prSet presAssocID="{2629EB8A-908C-4E8D-B685-02F2DB21F716}" presName="invisiNode" presStyleLbl="node1" presStyleIdx="0" presStyleCnt="3"/>
      <dgm:spPr/>
    </dgm:pt>
    <dgm:pt modelId="{EB0F70EE-AA94-4A4F-9AFC-5147A6AF1819}" type="pres">
      <dgm:prSet presAssocID="{2629EB8A-908C-4E8D-B685-02F2DB21F716}"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dgm:spPr>
    </dgm:pt>
    <dgm:pt modelId="{F0D95114-D2CC-462E-BCB5-623D1FFF9840}" type="pres">
      <dgm:prSet presAssocID="{80C7683E-AB0D-4CB8-800F-C8D02FAA7F23}" presName="sibTrans" presStyleLbl="sibTrans2D1" presStyleIdx="0" presStyleCnt="0"/>
      <dgm:spPr/>
      <dgm:t>
        <a:bodyPr/>
        <a:lstStyle/>
        <a:p>
          <a:endParaRPr lang="ru-RU"/>
        </a:p>
      </dgm:t>
    </dgm:pt>
    <dgm:pt modelId="{6EE5E0ED-2A9E-4398-A1E0-1F7E33A5BC01}" type="pres">
      <dgm:prSet presAssocID="{16C0AB7D-C706-46AF-BCFC-04071EBCF823}" presName="compNode" presStyleCnt="0"/>
      <dgm:spPr/>
    </dgm:pt>
    <dgm:pt modelId="{3C812DC9-54C5-4EE0-A65F-57FB5C6B2F1F}" type="pres">
      <dgm:prSet presAssocID="{16C0AB7D-C706-46AF-BCFC-04071EBCF823}" presName="node" presStyleLbl="node1" presStyleIdx="1" presStyleCnt="3">
        <dgm:presLayoutVars>
          <dgm:bulletEnabled val="1"/>
        </dgm:presLayoutVars>
      </dgm:prSet>
      <dgm:spPr/>
      <dgm:t>
        <a:bodyPr/>
        <a:lstStyle/>
        <a:p>
          <a:endParaRPr lang="ru-RU"/>
        </a:p>
      </dgm:t>
    </dgm:pt>
    <dgm:pt modelId="{2EC13CA9-A834-4123-8E86-244FEB5AD8E8}" type="pres">
      <dgm:prSet presAssocID="{16C0AB7D-C706-46AF-BCFC-04071EBCF823}" presName="invisiNode" presStyleLbl="node1" presStyleIdx="1" presStyleCnt="3"/>
      <dgm:spPr/>
    </dgm:pt>
    <dgm:pt modelId="{556841E0-8AE4-4EBC-BE8C-8AA10E025B19}" type="pres">
      <dgm:prSet presAssocID="{16C0AB7D-C706-46AF-BCFC-04071EBCF823}"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dgm:spPr>
      <dgm:t>
        <a:bodyPr/>
        <a:lstStyle/>
        <a:p>
          <a:endParaRPr lang="ru-RU"/>
        </a:p>
      </dgm:t>
    </dgm:pt>
    <dgm:pt modelId="{C4F715B4-5A02-4204-A942-184A53BC3687}" type="pres">
      <dgm:prSet presAssocID="{AFB0E853-3A50-4E29-9070-B4E644F6E218}" presName="sibTrans" presStyleLbl="sibTrans2D1" presStyleIdx="0" presStyleCnt="0"/>
      <dgm:spPr/>
      <dgm:t>
        <a:bodyPr/>
        <a:lstStyle/>
        <a:p>
          <a:endParaRPr lang="ru-RU"/>
        </a:p>
      </dgm:t>
    </dgm:pt>
    <dgm:pt modelId="{8DD9B0DD-BDBB-49E1-8E9B-9134E27D12A9}" type="pres">
      <dgm:prSet presAssocID="{1DB9A198-7F69-4F7E-ABAE-50FF24AF531B}" presName="compNode" presStyleCnt="0"/>
      <dgm:spPr/>
    </dgm:pt>
    <dgm:pt modelId="{B39CAE53-44E7-4800-9A82-2DD90AC3210D}" type="pres">
      <dgm:prSet presAssocID="{1DB9A198-7F69-4F7E-ABAE-50FF24AF531B}" presName="node" presStyleLbl="node1" presStyleIdx="2" presStyleCnt="3">
        <dgm:presLayoutVars>
          <dgm:bulletEnabled val="1"/>
        </dgm:presLayoutVars>
      </dgm:prSet>
      <dgm:spPr/>
      <dgm:t>
        <a:bodyPr/>
        <a:lstStyle/>
        <a:p>
          <a:endParaRPr lang="ru-RU"/>
        </a:p>
      </dgm:t>
    </dgm:pt>
    <dgm:pt modelId="{D18FA255-F556-4069-8638-20433988DF65}" type="pres">
      <dgm:prSet presAssocID="{1DB9A198-7F69-4F7E-ABAE-50FF24AF531B}" presName="invisiNode" presStyleLbl="node1" presStyleIdx="2" presStyleCnt="3"/>
      <dgm:spPr/>
    </dgm:pt>
    <dgm:pt modelId="{80312A9A-4E5C-4935-9C2E-195E8613E1C6}" type="pres">
      <dgm:prSet presAssocID="{1DB9A198-7F69-4F7E-ABAE-50FF24AF531B}"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dgm:spPr>
      <dgm:t>
        <a:bodyPr/>
        <a:lstStyle/>
        <a:p>
          <a:endParaRPr lang="ru-RU"/>
        </a:p>
      </dgm:t>
    </dgm:pt>
  </dgm:ptLst>
  <dgm:cxnLst>
    <dgm:cxn modelId="{E0148DBC-01CC-4828-9E5A-B7997D6239CA}" type="presOf" srcId="{AFB0E853-3A50-4E29-9070-B4E644F6E218}" destId="{C4F715B4-5A02-4204-A942-184A53BC3687}" srcOrd="0" destOrd="0" presId="urn:microsoft.com/office/officeart/2005/8/layout/pList2"/>
    <dgm:cxn modelId="{92D13230-27AA-49C5-9A6D-6488AC3C96EF}" srcId="{DC6A4235-7729-4F69-BA84-CEA7996E7D17}" destId="{2629EB8A-908C-4E8D-B685-02F2DB21F716}" srcOrd="0" destOrd="0" parTransId="{D5889D86-9120-4996-8538-4C763BBB9D86}" sibTransId="{80C7683E-AB0D-4CB8-800F-C8D02FAA7F23}"/>
    <dgm:cxn modelId="{64ED6468-7DBB-4F63-9293-BBC47B48E949}" type="presOf" srcId="{DC6A4235-7729-4F69-BA84-CEA7996E7D17}" destId="{1EF06206-57E3-4555-92BE-1DB681705EC1}" srcOrd="0" destOrd="0" presId="urn:microsoft.com/office/officeart/2005/8/layout/pList2"/>
    <dgm:cxn modelId="{85C8B2F3-7A1C-4D82-9465-8D955513B7C8}" type="presOf" srcId="{80C7683E-AB0D-4CB8-800F-C8D02FAA7F23}" destId="{F0D95114-D2CC-462E-BCB5-623D1FFF9840}" srcOrd="0" destOrd="0" presId="urn:microsoft.com/office/officeart/2005/8/layout/pList2"/>
    <dgm:cxn modelId="{FB94826E-5DCA-4731-8037-9D5A82A5C15A}" type="presOf" srcId="{1DB9A198-7F69-4F7E-ABAE-50FF24AF531B}" destId="{B39CAE53-44E7-4800-9A82-2DD90AC3210D}" srcOrd="0" destOrd="0" presId="urn:microsoft.com/office/officeart/2005/8/layout/pList2"/>
    <dgm:cxn modelId="{7363F431-8493-4EEA-8283-4A91E75595A4}" type="presOf" srcId="{16C0AB7D-C706-46AF-BCFC-04071EBCF823}" destId="{3C812DC9-54C5-4EE0-A65F-57FB5C6B2F1F}" srcOrd="0" destOrd="0" presId="urn:microsoft.com/office/officeart/2005/8/layout/pList2"/>
    <dgm:cxn modelId="{24565134-4BFB-415C-BEE6-050BFC8F5139}" srcId="{DC6A4235-7729-4F69-BA84-CEA7996E7D17}" destId="{16C0AB7D-C706-46AF-BCFC-04071EBCF823}" srcOrd="1" destOrd="0" parTransId="{3893D5E7-8CAD-4138-83D2-DA4660E703FF}" sibTransId="{AFB0E853-3A50-4E29-9070-B4E644F6E218}"/>
    <dgm:cxn modelId="{FBF8C6C9-8E68-481C-A7E4-E7C094CDC2B6}" type="presOf" srcId="{2629EB8A-908C-4E8D-B685-02F2DB21F716}" destId="{EEA14E09-0642-4704-A084-F830A335DEFA}" srcOrd="0" destOrd="0" presId="urn:microsoft.com/office/officeart/2005/8/layout/pList2"/>
    <dgm:cxn modelId="{15E34F65-C39D-437A-BB81-A79D29D97B9B}" srcId="{DC6A4235-7729-4F69-BA84-CEA7996E7D17}" destId="{1DB9A198-7F69-4F7E-ABAE-50FF24AF531B}" srcOrd="2" destOrd="0" parTransId="{020F7260-C35E-4F13-AA4C-C4014BF1FA67}" sibTransId="{B1DE92C5-4E0E-4E34-922F-44985ACD556C}"/>
    <dgm:cxn modelId="{CD0ED204-D822-45D9-9F1B-E5B8735FA7B4}" type="presParOf" srcId="{1EF06206-57E3-4555-92BE-1DB681705EC1}" destId="{C1D812B2-FAAA-46EC-BF95-776670673F11}" srcOrd="0" destOrd="0" presId="urn:microsoft.com/office/officeart/2005/8/layout/pList2"/>
    <dgm:cxn modelId="{96F17D73-21A0-4A20-BF3E-CB5DCAB4CA30}" type="presParOf" srcId="{1EF06206-57E3-4555-92BE-1DB681705EC1}" destId="{08524ED9-F5A3-4620-AC62-8C7A736BCE46}" srcOrd="1" destOrd="0" presId="urn:microsoft.com/office/officeart/2005/8/layout/pList2"/>
    <dgm:cxn modelId="{01BD2E82-98CF-4858-B527-7EF6B9EE8BE3}" type="presParOf" srcId="{08524ED9-F5A3-4620-AC62-8C7A736BCE46}" destId="{3E743F21-FA32-4DC1-80F5-EEC45C8FC47B}" srcOrd="0" destOrd="0" presId="urn:microsoft.com/office/officeart/2005/8/layout/pList2"/>
    <dgm:cxn modelId="{4F3A44C4-894E-4BA8-B7D3-DF030A15C6DD}" type="presParOf" srcId="{3E743F21-FA32-4DC1-80F5-EEC45C8FC47B}" destId="{EEA14E09-0642-4704-A084-F830A335DEFA}" srcOrd="0" destOrd="0" presId="urn:microsoft.com/office/officeart/2005/8/layout/pList2"/>
    <dgm:cxn modelId="{E6C2EC49-137F-4E09-AD21-1014A91BEC15}" type="presParOf" srcId="{3E743F21-FA32-4DC1-80F5-EEC45C8FC47B}" destId="{D5455804-344C-48EC-BC9C-186BE7BA9DFB}" srcOrd="1" destOrd="0" presId="urn:microsoft.com/office/officeart/2005/8/layout/pList2"/>
    <dgm:cxn modelId="{BF98ADD4-A65D-4AA4-8364-D5CE6541A017}" type="presParOf" srcId="{3E743F21-FA32-4DC1-80F5-EEC45C8FC47B}" destId="{EB0F70EE-AA94-4A4F-9AFC-5147A6AF1819}" srcOrd="2" destOrd="0" presId="urn:microsoft.com/office/officeart/2005/8/layout/pList2"/>
    <dgm:cxn modelId="{5D4639B5-2E98-4252-9242-51BD5A3DAF0C}" type="presParOf" srcId="{08524ED9-F5A3-4620-AC62-8C7A736BCE46}" destId="{F0D95114-D2CC-462E-BCB5-623D1FFF9840}" srcOrd="1" destOrd="0" presId="urn:microsoft.com/office/officeart/2005/8/layout/pList2"/>
    <dgm:cxn modelId="{1918B976-7881-4CF8-B028-13F702FCB1B4}" type="presParOf" srcId="{08524ED9-F5A3-4620-AC62-8C7A736BCE46}" destId="{6EE5E0ED-2A9E-4398-A1E0-1F7E33A5BC01}" srcOrd="2" destOrd="0" presId="urn:microsoft.com/office/officeart/2005/8/layout/pList2"/>
    <dgm:cxn modelId="{2DF72357-9DFB-4E48-B517-8B9B7062967D}" type="presParOf" srcId="{6EE5E0ED-2A9E-4398-A1E0-1F7E33A5BC01}" destId="{3C812DC9-54C5-4EE0-A65F-57FB5C6B2F1F}" srcOrd="0" destOrd="0" presId="urn:microsoft.com/office/officeart/2005/8/layout/pList2"/>
    <dgm:cxn modelId="{A09895D3-3106-43DB-B528-4115203F8711}" type="presParOf" srcId="{6EE5E0ED-2A9E-4398-A1E0-1F7E33A5BC01}" destId="{2EC13CA9-A834-4123-8E86-244FEB5AD8E8}" srcOrd="1" destOrd="0" presId="urn:microsoft.com/office/officeart/2005/8/layout/pList2"/>
    <dgm:cxn modelId="{70E49210-E627-49FF-98AE-2E49E3DBFB2F}" type="presParOf" srcId="{6EE5E0ED-2A9E-4398-A1E0-1F7E33A5BC01}" destId="{556841E0-8AE4-4EBC-BE8C-8AA10E025B19}" srcOrd="2" destOrd="0" presId="urn:microsoft.com/office/officeart/2005/8/layout/pList2"/>
    <dgm:cxn modelId="{037E2DBC-CFE3-49DB-A0E7-CD657E824096}" type="presParOf" srcId="{08524ED9-F5A3-4620-AC62-8C7A736BCE46}" destId="{C4F715B4-5A02-4204-A942-184A53BC3687}" srcOrd="3" destOrd="0" presId="urn:microsoft.com/office/officeart/2005/8/layout/pList2"/>
    <dgm:cxn modelId="{048773A4-AD9F-417A-8A04-E0D9A2348E3D}" type="presParOf" srcId="{08524ED9-F5A3-4620-AC62-8C7A736BCE46}" destId="{8DD9B0DD-BDBB-49E1-8E9B-9134E27D12A9}" srcOrd="4" destOrd="0" presId="urn:microsoft.com/office/officeart/2005/8/layout/pList2"/>
    <dgm:cxn modelId="{CB7C1A20-4656-4BF1-975A-4670825696B3}" type="presParOf" srcId="{8DD9B0DD-BDBB-49E1-8E9B-9134E27D12A9}" destId="{B39CAE53-44E7-4800-9A82-2DD90AC3210D}" srcOrd="0" destOrd="0" presId="urn:microsoft.com/office/officeart/2005/8/layout/pList2"/>
    <dgm:cxn modelId="{E1AD2723-1842-447A-A45C-216CF488C1DF}" type="presParOf" srcId="{8DD9B0DD-BDBB-49E1-8E9B-9134E27D12A9}" destId="{D18FA255-F556-4069-8638-20433988DF65}" srcOrd="1" destOrd="0" presId="urn:microsoft.com/office/officeart/2005/8/layout/pList2"/>
    <dgm:cxn modelId="{BBC3F341-FE65-4505-88EF-A577B72BCF1A}" type="presParOf" srcId="{8DD9B0DD-BDBB-49E1-8E9B-9134E27D12A9}" destId="{80312A9A-4E5C-4935-9C2E-195E8613E1C6}"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A7849-3FBC-439A-BDBA-803B16EDECB3}">
      <dsp:nvSpPr>
        <dsp:cNvPr id="0" name=""/>
        <dsp:cNvSpPr/>
      </dsp:nvSpPr>
      <dsp:spPr>
        <a:xfrm>
          <a:off x="0" y="543261"/>
          <a:ext cx="8229600" cy="856800"/>
        </a:xfrm>
        <a:prstGeom prst="rect">
          <a:avLst/>
        </a:prstGeom>
        <a:solidFill>
          <a:schemeClr val="accent2">
            <a:alpha val="90000"/>
            <a:tint val="4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489290-421A-405D-9501-8CD6F0809ED0}">
      <dsp:nvSpPr>
        <dsp:cNvPr id="0" name=""/>
        <dsp:cNvSpPr/>
      </dsp:nvSpPr>
      <dsp:spPr>
        <a:xfrm>
          <a:off x="411480" y="41421"/>
          <a:ext cx="5760720" cy="1003680"/>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422400">
            <a:lnSpc>
              <a:spcPct val="90000"/>
            </a:lnSpc>
            <a:spcBef>
              <a:spcPct val="0"/>
            </a:spcBef>
            <a:spcAft>
              <a:spcPct val="35000"/>
            </a:spcAft>
          </a:pPr>
          <a:r>
            <a:rPr lang="en-US" sz="3200" kern="1200" dirty="0" smtClean="0"/>
            <a:t>Review names of food and its containers</a:t>
          </a:r>
          <a:endParaRPr lang="ru-RU" sz="3200" kern="1200" dirty="0"/>
        </a:p>
      </dsp:txBody>
      <dsp:txXfrm>
        <a:off x="460476" y="90417"/>
        <a:ext cx="5662728" cy="905688"/>
      </dsp:txXfrm>
    </dsp:sp>
    <dsp:sp modelId="{568D4930-6B0D-4BFC-873B-A218ABDD64D6}">
      <dsp:nvSpPr>
        <dsp:cNvPr id="0" name=""/>
        <dsp:cNvSpPr/>
      </dsp:nvSpPr>
      <dsp:spPr>
        <a:xfrm>
          <a:off x="0" y="2085501"/>
          <a:ext cx="8229600" cy="856800"/>
        </a:xfrm>
        <a:prstGeom prst="rect">
          <a:avLst/>
        </a:prstGeom>
        <a:solidFill>
          <a:schemeClr val="accent2">
            <a:alpha val="90000"/>
            <a:tint val="4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56E2F4-F806-477D-AF4F-03AD6892FD42}">
      <dsp:nvSpPr>
        <dsp:cNvPr id="0" name=""/>
        <dsp:cNvSpPr/>
      </dsp:nvSpPr>
      <dsp:spPr>
        <a:xfrm>
          <a:off x="411480" y="1583661"/>
          <a:ext cx="5760720" cy="1003680"/>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422400">
            <a:lnSpc>
              <a:spcPct val="90000"/>
            </a:lnSpc>
            <a:spcBef>
              <a:spcPct val="0"/>
            </a:spcBef>
            <a:spcAft>
              <a:spcPct val="35000"/>
            </a:spcAft>
          </a:pPr>
          <a:r>
            <a:rPr lang="en-US" sz="3200" kern="1200" dirty="0" smtClean="0"/>
            <a:t>Learn new grammar and use it in speech</a:t>
          </a:r>
          <a:endParaRPr lang="ru-RU" sz="3200" kern="1200" dirty="0"/>
        </a:p>
      </dsp:txBody>
      <dsp:txXfrm>
        <a:off x="460476" y="1632657"/>
        <a:ext cx="5662728" cy="905688"/>
      </dsp:txXfrm>
    </dsp:sp>
    <dsp:sp modelId="{15F978BA-845D-4309-A658-6B58CEF6F79B}">
      <dsp:nvSpPr>
        <dsp:cNvPr id="0" name=""/>
        <dsp:cNvSpPr/>
      </dsp:nvSpPr>
      <dsp:spPr>
        <a:xfrm>
          <a:off x="0" y="3627741"/>
          <a:ext cx="8229600" cy="856800"/>
        </a:xfrm>
        <a:prstGeom prst="rect">
          <a:avLst/>
        </a:prstGeom>
        <a:solidFill>
          <a:schemeClr val="accent2">
            <a:alpha val="90000"/>
            <a:tint val="4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9B1DAD-19CA-4022-8AB8-6DC9BF7B41C8}">
      <dsp:nvSpPr>
        <dsp:cNvPr id="0" name=""/>
        <dsp:cNvSpPr/>
      </dsp:nvSpPr>
      <dsp:spPr>
        <a:xfrm>
          <a:off x="411480" y="3125901"/>
          <a:ext cx="5760720" cy="1003680"/>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422400">
            <a:lnSpc>
              <a:spcPct val="90000"/>
            </a:lnSpc>
            <a:spcBef>
              <a:spcPct val="0"/>
            </a:spcBef>
            <a:spcAft>
              <a:spcPct val="35000"/>
            </a:spcAft>
          </a:pPr>
          <a:r>
            <a:rPr lang="en-US" sz="3200" kern="1200" dirty="0" smtClean="0"/>
            <a:t>Read and make up a summary of the text</a:t>
          </a:r>
          <a:endParaRPr lang="ru-RU" sz="3200" kern="1200" dirty="0"/>
        </a:p>
      </dsp:txBody>
      <dsp:txXfrm>
        <a:off x="460476" y="3174897"/>
        <a:ext cx="5662728" cy="9056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BCBE2-C250-481F-835F-AE1B37619712}">
      <dsp:nvSpPr>
        <dsp:cNvPr id="0" name=""/>
        <dsp:cNvSpPr/>
      </dsp:nvSpPr>
      <dsp:spPr>
        <a:xfrm>
          <a:off x="2812" y="1218510"/>
          <a:ext cx="2580249" cy="3035587"/>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2E1901C-585E-4810-9CC5-96BC5A6FED02}">
      <dsp:nvSpPr>
        <dsp:cNvPr id="0" name=""/>
        <dsp:cNvSpPr/>
      </dsp:nvSpPr>
      <dsp:spPr>
        <a:xfrm>
          <a:off x="131825" y="1339933"/>
          <a:ext cx="2322224" cy="197313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8000" r="-18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440203-03F9-4443-A452-842B6B79EB21}">
      <dsp:nvSpPr>
        <dsp:cNvPr id="0" name=""/>
        <dsp:cNvSpPr/>
      </dsp:nvSpPr>
      <dsp:spPr>
        <a:xfrm>
          <a:off x="168446" y="3585351"/>
          <a:ext cx="2322224" cy="516025"/>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ice </a:t>
          </a:r>
          <a:r>
            <a:rPr lang="en-US" sz="3200" kern="1200" dirty="0" err="1" smtClean="0"/>
            <a:t>c_eam</a:t>
          </a:r>
          <a:endParaRPr lang="ru-RU" sz="3200" kern="1200" dirty="0"/>
        </a:p>
      </dsp:txBody>
      <dsp:txXfrm>
        <a:off x="168446" y="3585351"/>
        <a:ext cx="2322224" cy="516025"/>
      </dsp:txXfrm>
    </dsp:sp>
    <dsp:sp modelId="{7F4CEECE-A35F-4CCD-BA31-20B411560B2E}">
      <dsp:nvSpPr>
        <dsp:cNvPr id="0" name=""/>
        <dsp:cNvSpPr/>
      </dsp:nvSpPr>
      <dsp:spPr>
        <a:xfrm>
          <a:off x="131825" y="3313065"/>
          <a:ext cx="2322224" cy="303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ru-RU" sz="1400" kern="1200" dirty="0"/>
        </a:p>
      </dsp:txBody>
      <dsp:txXfrm>
        <a:off x="131825" y="3313065"/>
        <a:ext cx="2322224" cy="303583"/>
      </dsp:txXfrm>
    </dsp:sp>
    <dsp:sp modelId="{10729C35-25C9-45EE-83A6-F402E7E4F3CA}">
      <dsp:nvSpPr>
        <dsp:cNvPr id="0" name=""/>
        <dsp:cNvSpPr/>
      </dsp:nvSpPr>
      <dsp:spPr>
        <a:xfrm>
          <a:off x="3066359" y="1218510"/>
          <a:ext cx="2580249" cy="3035587"/>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8746EB0-412D-4B75-84C3-2E6D8A3CB888}">
      <dsp:nvSpPr>
        <dsp:cNvPr id="0" name=""/>
        <dsp:cNvSpPr/>
      </dsp:nvSpPr>
      <dsp:spPr>
        <a:xfrm>
          <a:off x="3195371" y="1339933"/>
          <a:ext cx="2322224" cy="197313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ADE7B0-186E-4F5B-B1BA-1AA67185D3E3}">
      <dsp:nvSpPr>
        <dsp:cNvPr id="0" name=""/>
        <dsp:cNvSpPr/>
      </dsp:nvSpPr>
      <dsp:spPr>
        <a:xfrm>
          <a:off x="3195371" y="3616648"/>
          <a:ext cx="2322224" cy="516025"/>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err="1" smtClean="0"/>
            <a:t>chee_e</a:t>
          </a:r>
          <a:endParaRPr lang="ru-RU" sz="4000" kern="1200" dirty="0"/>
        </a:p>
      </dsp:txBody>
      <dsp:txXfrm>
        <a:off x="3195371" y="3616648"/>
        <a:ext cx="2322224" cy="516025"/>
      </dsp:txXfrm>
    </dsp:sp>
    <dsp:sp modelId="{EDDA5C56-204B-431E-9C44-27955C3334B3}">
      <dsp:nvSpPr>
        <dsp:cNvPr id="0" name=""/>
        <dsp:cNvSpPr/>
      </dsp:nvSpPr>
      <dsp:spPr>
        <a:xfrm>
          <a:off x="3195371" y="3313065"/>
          <a:ext cx="2322224" cy="303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ru-RU" sz="1400" kern="1200"/>
        </a:p>
      </dsp:txBody>
      <dsp:txXfrm>
        <a:off x="3195371" y="3313065"/>
        <a:ext cx="2322224" cy="303583"/>
      </dsp:txXfrm>
    </dsp:sp>
    <dsp:sp modelId="{5769C183-7FC8-4193-BD9B-23EDDD3C0E93}">
      <dsp:nvSpPr>
        <dsp:cNvPr id="0" name=""/>
        <dsp:cNvSpPr/>
      </dsp:nvSpPr>
      <dsp:spPr>
        <a:xfrm>
          <a:off x="6129906" y="1218510"/>
          <a:ext cx="2580249" cy="3035587"/>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D8847FD-CC98-487A-A8E5-D6E90CA706E5}">
      <dsp:nvSpPr>
        <dsp:cNvPr id="0" name=""/>
        <dsp:cNvSpPr/>
      </dsp:nvSpPr>
      <dsp:spPr>
        <a:xfrm>
          <a:off x="6258918" y="1339933"/>
          <a:ext cx="2322224" cy="197313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8000" b="-28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69148A-405D-4055-A673-C61231E79AB4}">
      <dsp:nvSpPr>
        <dsp:cNvPr id="0" name=""/>
        <dsp:cNvSpPr/>
      </dsp:nvSpPr>
      <dsp:spPr>
        <a:xfrm>
          <a:off x="6258918" y="3616648"/>
          <a:ext cx="2322224" cy="516025"/>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err="1" smtClean="0"/>
            <a:t>y_gh_rt</a:t>
          </a:r>
          <a:endParaRPr lang="ru-RU" sz="4000" kern="1200" dirty="0"/>
        </a:p>
      </dsp:txBody>
      <dsp:txXfrm>
        <a:off x="6258918" y="3616648"/>
        <a:ext cx="2322224" cy="516025"/>
      </dsp:txXfrm>
    </dsp:sp>
    <dsp:sp modelId="{FA6EDE46-2635-480A-9409-FD5BEEBBA39D}">
      <dsp:nvSpPr>
        <dsp:cNvPr id="0" name=""/>
        <dsp:cNvSpPr/>
      </dsp:nvSpPr>
      <dsp:spPr>
        <a:xfrm>
          <a:off x="6258918" y="3313065"/>
          <a:ext cx="2322224" cy="303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ru-RU" sz="1400" kern="1200"/>
        </a:p>
      </dsp:txBody>
      <dsp:txXfrm>
        <a:off x="6258918" y="3313065"/>
        <a:ext cx="2322224" cy="3035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DFA46-E924-44B8-B088-A49C6A18C894}">
      <dsp:nvSpPr>
        <dsp:cNvPr id="0" name=""/>
        <dsp:cNvSpPr/>
      </dsp:nvSpPr>
      <dsp:spPr>
        <a:xfrm>
          <a:off x="711" y="1184018"/>
          <a:ext cx="2577678" cy="3032563"/>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6F17ED8-2D3A-4AF7-9D5C-C714C274542F}">
      <dsp:nvSpPr>
        <dsp:cNvPr id="0" name=""/>
        <dsp:cNvSpPr/>
      </dsp:nvSpPr>
      <dsp:spPr>
        <a:xfrm>
          <a:off x="129595" y="1305320"/>
          <a:ext cx="2319911" cy="197116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E17E61-E58B-45E9-B938-8FE921A242FC}">
      <dsp:nvSpPr>
        <dsp:cNvPr id="0" name=""/>
        <dsp:cNvSpPr/>
      </dsp:nvSpPr>
      <dsp:spPr>
        <a:xfrm>
          <a:off x="129595" y="3579767"/>
          <a:ext cx="2319911" cy="515511"/>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err="1" smtClean="0"/>
            <a:t>ap_les</a:t>
          </a:r>
          <a:endParaRPr lang="ru-RU" sz="4000" kern="1200" dirty="0"/>
        </a:p>
      </dsp:txBody>
      <dsp:txXfrm>
        <a:off x="129595" y="3579767"/>
        <a:ext cx="2319911" cy="515511"/>
      </dsp:txXfrm>
    </dsp:sp>
    <dsp:sp modelId="{7B4AA903-04BF-4BCF-814C-862AEA422942}">
      <dsp:nvSpPr>
        <dsp:cNvPr id="0" name=""/>
        <dsp:cNvSpPr/>
      </dsp:nvSpPr>
      <dsp:spPr>
        <a:xfrm>
          <a:off x="129595" y="3276487"/>
          <a:ext cx="2319911" cy="30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ru-RU" sz="1400" kern="1200"/>
        </a:p>
      </dsp:txBody>
      <dsp:txXfrm>
        <a:off x="129595" y="3276487"/>
        <a:ext cx="2319911" cy="303280"/>
      </dsp:txXfrm>
    </dsp:sp>
    <dsp:sp modelId="{002FC592-3625-4915-97AF-26B2E3EA23C4}">
      <dsp:nvSpPr>
        <dsp:cNvPr id="0" name=""/>
        <dsp:cNvSpPr/>
      </dsp:nvSpPr>
      <dsp:spPr>
        <a:xfrm>
          <a:off x="3067644" y="1184018"/>
          <a:ext cx="2577678" cy="3032563"/>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91D6941-C6DB-484B-B743-FB1CEC16E26A}">
      <dsp:nvSpPr>
        <dsp:cNvPr id="0" name=""/>
        <dsp:cNvSpPr/>
      </dsp:nvSpPr>
      <dsp:spPr>
        <a:xfrm>
          <a:off x="3196528" y="1305320"/>
          <a:ext cx="2319911" cy="197116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9A4227-2893-4657-9ABE-12AE39454624}">
      <dsp:nvSpPr>
        <dsp:cNvPr id="0" name=""/>
        <dsp:cNvSpPr/>
      </dsp:nvSpPr>
      <dsp:spPr>
        <a:xfrm>
          <a:off x="3196528" y="3579767"/>
          <a:ext cx="2319911" cy="515511"/>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err="1" smtClean="0"/>
            <a:t>b_n_n_s</a:t>
          </a:r>
          <a:endParaRPr lang="ru-RU" sz="3600" kern="1200" dirty="0"/>
        </a:p>
      </dsp:txBody>
      <dsp:txXfrm>
        <a:off x="3196528" y="3579767"/>
        <a:ext cx="2319911" cy="515511"/>
      </dsp:txXfrm>
    </dsp:sp>
    <dsp:sp modelId="{6BED3148-E272-4105-8360-108809B4E020}">
      <dsp:nvSpPr>
        <dsp:cNvPr id="0" name=""/>
        <dsp:cNvSpPr/>
      </dsp:nvSpPr>
      <dsp:spPr>
        <a:xfrm>
          <a:off x="3196528" y="3276487"/>
          <a:ext cx="2319911" cy="30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ru-RU" sz="1400" kern="1200"/>
        </a:p>
      </dsp:txBody>
      <dsp:txXfrm>
        <a:off x="3196528" y="3276487"/>
        <a:ext cx="2319911" cy="303280"/>
      </dsp:txXfrm>
    </dsp:sp>
    <dsp:sp modelId="{AFDE2CAB-733A-497A-8899-7B2CC0318CAE}">
      <dsp:nvSpPr>
        <dsp:cNvPr id="0" name=""/>
        <dsp:cNvSpPr/>
      </dsp:nvSpPr>
      <dsp:spPr>
        <a:xfrm>
          <a:off x="6134577" y="1184018"/>
          <a:ext cx="2577678" cy="3032563"/>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29BF19D-15A3-42D6-9785-0958D7A9CE4F}">
      <dsp:nvSpPr>
        <dsp:cNvPr id="0" name=""/>
        <dsp:cNvSpPr/>
      </dsp:nvSpPr>
      <dsp:spPr>
        <a:xfrm>
          <a:off x="6263460" y="1305320"/>
          <a:ext cx="2319911" cy="1971166"/>
        </a:xfrm>
        <a:prstGeom prst="rect">
          <a:avLst/>
        </a:prstGeom>
        <a:blipFill rotWithShape="1">
          <a:blip xmlns:r="http://schemas.openxmlformats.org/officeDocument/2006/relationships" r:embed="rId3"/>
          <a:stretch>
            <a:fillRect/>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00A7EB-2A33-4C1C-97EF-B3E8E9987345}">
      <dsp:nvSpPr>
        <dsp:cNvPr id="0" name=""/>
        <dsp:cNvSpPr/>
      </dsp:nvSpPr>
      <dsp:spPr>
        <a:xfrm>
          <a:off x="6263460" y="3579767"/>
          <a:ext cx="2319911" cy="515511"/>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err="1" smtClean="0"/>
            <a:t>or_ng_s</a:t>
          </a:r>
          <a:endParaRPr lang="ru-RU" sz="4000" kern="1200" dirty="0"/>
        </a:p>
      </dsp:txBody>
      <dsp:txXfrm>
        <a:off x="6263460" y="3579767"/>
        <a:ext cx="2319911" cy="515511"/>
      </dsp:txXfrm>
    </dsp:sp>
    <dsp:sp modelId="{3B33AC5F-5A32-4A3C-A0CC-EF785EF3142A}">
      <dsp:nvSpPr>
        <dsp:cNvPr id="0" name=""/>
        <dsp:cNvSpPr/>
      </dsp:nvSpPr>
      <dsp:spPr>
        <a:xfrm>
          <a:off x="6263460" y="3276487"/>
          <a:ext cx="2319911" cy="30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ru-RU" sz="1400" kern="1200"/>
        </a:p>
      </dsp:txBody>
      <dsp:txXfrm>
        <a:off x="6263460" y="3276487"/>
        <a:ext cx="2319911" cy="3032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51663-EC7C-4B96-9264-CE1B115F87A4}">
      <dsp:nvSpPr>
        <dsp:cNvPr id="0" name=""/>
        <dsp:cNvSpPr/>
      </dsp:nvSpPr>
      <dsp:spPr>
        <a:xfrm>
          <a:off x="6592" y="1197203"/>
          <a:ext cx="2555264" cy="3006193"/>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2327B11-F798-48C3-9824-F2C9A2997C90}">
      <dsp:nvSpPr>
        <dsp:cNvPr id="0" name=""/>
        <dsp:cNvSpPr/>
      </dsp:nvSpPr>
      <dsp:spPr>
        <a:xfrm>
          <a:off x="134355" y="1317451"/>
          <a:ext cx="2299737" cy="195402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39D057-13A3-46E1-AAA1-088BF3BA1A13}">
      <dsp:nvSpPr>
        <dsp:cNvPr id="0" name=""/>
        <dsp:cNvSpPr/>
      </dsp:nvSpPr>
      <dsp:spPr>
        <a:xfrm>
          <a:off x="134355" y="3572120"/>
          <a:ext cx="2299737" cy="511028"/>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err="1" smtClean="0"/>
            <a:t>to_atoes</a:t>
          </a:r>
          <a:endParaRPr lang="ru-RU" sz="4000" kern="1200" dirty="0"/>
        </a:p>
      </dsp:txBody>
      <dsp:txXfrm>
        <a:off x="134355" y="3572120"/>
        <a:ext cx="2299737" cy="511028"/>
      </dsp:txXfrm>
    </dsp:sp>
    <dsp:sp modelId="{9A664B3B-FE5F-40EB-9050-51A857F6E220}">
      <dsp:nvSpPr>
        <dsp:cNvPr id="0" name=""/>
        <dsp:cNvSpPr/>
      </dsp:nvSpPr>
      <dsp:spPr>
        <a:xfrm>
          <a:off x="134355" y="3271476"/>
          <a:ext cx="2299737" cy="300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ru-RU" sz="1300" kern="1200"/>
        </a:p>
      </dsp:txBody>
      <dsp:txXfrm>
        <a:off x="134355" y="3271476"/>
        <a:ext cx="2299737" cy="300643"/>
      </dsp:txXfrm>
    </dsp:sp>
    <dsp:sp modelId="{CA601725-232E-42C3-B000-77B39F0A9B24}">
      <dsp:nvSpPr>
        <dsp:cNvPr id="0" name=""/>
        <dsp:cNvSpPr/>
      </dsp:nvSpPr>
      <dsp:spPr>
        <a:xfrm>
          <a:off x="3042847" y="1197203"/>
          <a:ext cx="2555264" cy="3006193"/>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33AFD3E-0906-4EFF-92D7-ED15461AB662}">
      <dsp:nvSpPr>
        <dsp:cNvPr id="0" name=""/>
        <dsp:cNvSpPr/>
      </dsp:nvSpPr>
      <dsp:spPr>
        <a:xfrm>
          <a:off x="3170611" y="1317451"/>
          <a:ext cx="2299737" cy="195402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2BFE1D-6F42-4097-81FA-CBD7B4D8F0D9}">
      <dsp:nvSpPr>
        <dsp:cNvPr id="0" name=""/>
        <dsp:cNvSpPr/>
      </dsp:nvSpPr>
      <dsp:spPr>
        <a:xfrm>
          <a:off x="3170611" y="3572120"/>
          <a:ext cx="2299737" cy="511028"/>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err="1" smtClean="0"/>
            <a:t>on_ons</a:t>
          </a:r>
          <a:endParaRPr lang="ru-RU" sz="4000" kern="1200" dirty="0"/>
        </a:p>
      </dsp:txBody>
      <dsp:txXfrm>
        <a:off x="3170611" y="3572120"/>
        <a:ext cx="2299737" cy="511028"/>
      </dsp:txXfrm>
    </dsp:sp>
    <dsp:sp modelId="{49E49DB5-5344-4CF5-95FF-29406365C097}">
      <dsp:nvSpPr>
        <dsp:cNvPr id="0" name=""/>
        <dsp:cNvSpPr/>
      </dsp:nvSpPr>
      <dsp:spPr>
        <a:xfrm>
          <a:off x="3170611" y="3271476"/>
          <a:ext cx="2299737" cy="300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ru-RU" sz="1300" kern="1200"/>
        </a:p>
      </dsp:txBody>
      <dsp:txXfrm>
        <a:off x="3170611" y="3271476"/>
        <a:ext cx="2299737" cy="300643"/>
      </dsp:txXfrm>
    </dsp:sp>
    <dsp:sp modelId="{A312E725-3624-48F4-9E3F-CF1912D89081}">
      <dsp:nvSpPr>
        <dsp:cNvPr id="0" name=""/>
        <dsp:cNvSpPr/>
      </dsp:nvSpPr>
      <dsp:spPr>
        <a:xfrm>
          <a:off x="6079103" y="1197203"/>
          <a:ext cx="2555264" cy="3006193"/>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07F1AFA-1E09-44CD-930E-5880F02ACC83}">
      <dsp:nvSpPr>
        <dsp:cNvPr id="0" name=""/>
        <dsp:cNvSpPr/>
      </dsp:nvSpPr>
      <dsp:spPr>
        <a:xfrm>
          <a:off x="6206866" y="1317451"/>
          <a:ext cx="2299737" cy="195402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48F17E-8B71-4674-B568-DCA07F8DA885}">
      <dsp:nvSpPr>
        <dsp:cNvPr id="0" name=""/>
        <dsp:cNvSpPr/>
      </dsp:nvSpPr>
      <dsp:spPr>
        <a:xfrm>
          <a:off x="6206866" y="3572120"/>
          <a:ext cx="2299737" cy="511028"/>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err="1" smtClean="0"/>
            <a:t>c_rr_ts</a:t>
          </a:r>
          <a:endParaRPr lang="ru-RU" sz="4000" kern="1200" dirty="0"/>
        </a:p>
      </dsp:txBody>
      <dsp:txXfrm>
        <a:off x="6206866" y="3572120"/>
        <a:ext cx="2299737" cy="511028"/>
      </dsp:txXfrm>
    </dsp:sp>
    <dsp:sp modelId="{10164C80-B60B-4D01-BDC3-2A0F8363325E}">
      <dsp:nvSpPr>
        <dsp:cNvPr id="0" name=""/>
        <dsp:cNvSpPr/>
      </dsp:nvSpPr>
      <dsp:spPr>
        <a:xfrm>
          <a:off x="6206866" y="3271476"/>
          <a:ext cx="2299737" cy="300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ru-RU" sz="1300" kern="1200"/>
        </a:p>
      </dsp:txBody>
      <dsp:txXfrm>
        <a:off x="6206866" y="3271476"/>
        <a:ext cx="2299737" cy="3006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8493B-B47C-4D7C-B893-FDFEA8BABA23}">
      <dsp:nvSpPr>
        <dsp:cNvPr id="0" name=""/>
        <dsp:cNvSpPr/>
      </dsp:nvSpPr>
      <dsp:spPr>
        <a:xfrm>
          <a:off x="1807" y="1139610"/>
          <a:ext cx="2591964" cy="3049370"/>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E8C4450-76D9-44BF-A4E2-F5543E4A2FC8}">
      <dsp:nvSpPr>
        <dsp:cNvPr id="0" name=""/>
        <dsp:cNvSpPr/>
      </dsp:nvSpPr>
      <dsp:spPr>
        <a:xfrm>
          <a:off x="131405" y="1261585"/>
          <a:ext cx="2332768" cy="198209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2D552F-E40F-49AF-B8D7-676C3A5CACE0}">
      <dsp:nvSpPr>
        <dsp:cNvPr id="0" name=""/>
        <dsp:cNvSpPr/>
      </dsp:nvSpPr>
      <dsp:spPr>
        <a:xfrm>
          <a:off x="131405" y="3548637"/>
          <a:ext cx="2332768" cy="518368"/>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err="1" smtClean="0"/>
            <a:t>b_con</a:t>
          </a:r>
          <a:endParaRPr lang="ru-RU" sz="4000" kern="1200" dirty="0"/>
        </a:p>
      </dsp:txBody>
      <dsp:txXfrm>
        <a:off x="131405" y="3548637"/>
        <a:ext cx="2332768" cy="518368"/>
      </dsp:txXfrm>
    </dsp:sp>
    <dsp:sp modelId="{A49ABC1C-CDCA-475E-BED5-55A47E6099EB}">
      <dsp:nvSpPr>
        <dsp:cNvPr id="0" name=""/>
        <dsp:cNvSpPr/>
      </dsp:nvSpPr>
      <dsp:spPr>
        <a:xfrm>
          <a:off x="131405" y="3243676"/>
          <a:ext cx="2332768" cy="304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ru-RU" sz="1400" kern="1200"/>
        </a:p>
      </dsp:txBody>
      <dsp:txXfrm>
        <a:off x="131405" y="3243676"/>
        <a:ext cx="2332768" cy="304961"/>
      </dsp:txXfrm>
    </dsp:sp>
    <dsp:sp modelId="{92B15CAB-78BB-4572-87C4-59BEDC4A237E}">
      <dsp:nvSpPr>
        <dsp:cNvPr id="0" name=""/>
        <dsp:cNvSpPr/>
      </dsp:nvSpPr>
      <dsp:spPr>
        <a:xfrm>
          <a:off x="3096505" y="1139610"/>
          <a:ext cx="2591964" cy="3049370"/>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AC697C4-9DFD-4BFE-8761-0BDCA71DC66F}">
      <dsp:nvSpPr>
        <dsp:cNvPr id="0" name=""/>
        <dsp:cNvSpPr/>
      </dsp:nvSpPr>
      <dsp:spPr>
        <a:xfrm>
          <a:off x="3226103" y="1261585"/>
          <a:ext cx="2332768" cy="198209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D98795-F70C-4E86-8EBB-F8E6EC5ADE4B}">
      <dsp:nvSpPr>
        <dsp:cNvPr id="0" name=""/>
        <dsp:cNvSpPr/>
      </dsp:nvSpPr>
      <dsp:spPr>
        <a:xfrm>
          <a:off x="3226103" y="3548637"/>
          <a:ext cx="2332768" cy="518368"/>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err="1" smtClean="0"/>
            <a:t>sa_s_ge</a:t>
          </a:r>
          <a:endParaRPr lang="ru-RU" sz="4000" kern="1200" dirty="0"/>
        </a:p>
      </dsp:txBody>
      <dsp:txXfrm>
        <a:off x="3226103" y="3548637"/>
        <a:ext cx="2332768" cy="518368"/>
      </dsp:txXfrm>
    </dsp:sp>
    <dsp:sp modelId="{4B90B8BE-7DD1-4F1F-B2FB-9E8D4AE7D58D}">
      <dsp:nvSpPr>
        <dsp:cNvPr id="0" name=""/>
        <dsp:cNvSpPr/>
      </dsp:nvSpPr>
      <dsp:spPr>
        <a:xfrm>
          <a:off x="3226103" y="3243676"/>
          <a:ext cx="2332768" cy="304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ru-RU" sz="1400" kern="1200"/>
        </a:p>
      </dsp:txBody>
      <dsp:txXfrm>
        <a:off x="3226103" y="3243676"/>
        <a:ext cx="2332768" cy="304961"/>
      </dsp:txXfrm>
    </dsp:sp>
    <dsp:sp modelId="{053169EA-EDF7-42BE-BBBA-840D1570CEE4}">
      <dsp:nvSpPr>
        <dsp:cNvPr id="0" name=""/>
        <dsp:cNvSpPr/>
      </dsp:nvSpPr>
      <dsp:spPr>
        <a:xfrm>
          <a:off x="6191204" y="1139610"/>
          <a:ext cx="2591964" cy="3049370"/>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CABB043-E602-435D-852E-EE3DEF9EF2B7}">
      <dsp:nvSpPr>
        <dsp:cNvPr id="0" name=""/>
        <dsp:cNvSpPr/>
      </dsp:nvSpPr>
      <dsp:spPr>
        <a:xfrm>
          <a:off x="6320802" y="1261585"/>
          <a:ext cx="2332768" cy="198209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2DD2B7-F35D-4B32-AF21-FD268D4C5DF4}">
      <dsp:nvSpPr>
        <dsp:cNvPr id="0" name=""/>
        <dsp:cNvSpPr/>
      </dsp:nvSpPr>
      <dsp:spPr>
        <a:xfrm>
          <a:off x="6320802" y="3548637"/>
          <a:ext cx="2332768" cy="518368"/>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err="1" smtClean="0"/>
            <a:t>ch_ck_n</a:t>
          </a:r>
          <a:endParaRPr lang="ru-RU" sz="4000" kern="1200" dirty="0"/>
        </a:p>
      </dsp:txBody>
      <dsp:txXfrm>
        <a:off x="6320802" y="3548637"/>
        <a:ext cx="2332768" cy="518368"/>
      </dsp:txXfrm>
    </dsp:sp>
    <dsp:sp modelId="{A7273E83-554F-42BC-9294-02767BC4634C}">
      <dsp:nvSpPr>
        <dsp:cNvPr id="0" name=""/>
        <dsp:cNvSpPr/>
      </dsp:nvSpPr>
      <dsp:spPr>
        <a:xfrm>
          <a:off x="6320802" y="3243676"/>
          <a:ext cx="2332768" cy="304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ru-RU" sz="1400" kern="1200"/>
        </a:p>
      </dsp:txBody>
      <dsp:txXfrm>
        <a:off x="6320802" y="3243676"/>
        <a:ext cx="2332768" cy="3049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637FD-762D-4622-8CE1-590134A58408}">
      <dsp:nvSpPr>
        <dsp:cNvPr id="0" name=""/>
        <dsp:cNvSpPr/>
      </dsp:nvSpPr>
      <dsp:spPr>
        <a:xfrm>
          <a:off x="686" y="1116536"/>
          <a:ext cx="2549638" cy="2999574"/>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25C1654-7FBC-4044-94DB-984B87728266}">
      <dsp:nvSpPr>
        <dsp:cNvPr id="0" name=""/>
        <dsp:cNvSpPr/>
      </dsp:nvSpPr>
      <dsp:spPr>
        <a:xfrm>
          <a:off x="128168" y="1236519"/>
          <a:ext cx="2294674" cy="194972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DF1DB6-52FA-4E0D-BDB2-67CE6865CB5C}">
      <dsp:nvSpPr>
        <dsp:cNvPr id="0" name=""/>
        <dsp:cNvSpPr/>
      </dsp:nvSpPr>
      <dsp:spPr>
        <a:xfrm>
          <a:off x="128168" y="3486224"/>
          <a:ext cx="2294674" cy="509903"/>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err="1" smtClean="0"/>
            <a:t>w_t_r</a:t>
          </a:r>
          <a:endParaRPr lang="ru-RU" sz="5400" kern="1200" dirty="0"/>
        </a:p>
      </dsp:txBody>
      <dsp:txXfrm>
        <a:off x="128168" y="3486224"/>
        <a:ext cx="2294674" cy="509903"/>
      </dsp:txXfrm>
    </dsp:sp>
    <dsp:sp modelId="{6CB66DB3-3739-4455-92E9-3347F0F7248D}">
      <dsp:nvSpPr>
        <dsp:cNvPr id="0" name=""/>
        <dsp:cNvSpPr/>
      </dsp:nvSpPr>
      <dsp:spPr>
        <a:xfrm>
          <a:off x="128168" y="3186243"/>
          <a:ext cx="2294674" cy="299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ru-RU" sz="1300" kern="1200"/>
        </a:p>
      </dsp:txBody>
      <dsp:txXfrm>
        <a:off x="128168" y="3186243"/>
        <a:ext cx="2294674" cy="299981"/>
      </dsp:txXfrm>
    </dsp:sp>
    <dsp:sp modelId="{AFE603EC-C73A-4D98-B509-9DABB8E5EF9D}">
      <dsp:nvSpPr>
        <dsp:cNvPr id="0" name=""/>
        <dsp:cNvSpPr/>
      </dsp:nvSpPr>
      <dsp:spPr>
        <a:xfrm>
          <a:off x="3045660" y="1116536"/>
          <a:ext cx="2549638" cy="2999574"/>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BEFD759-764A-42DE-A2F6-0D92188C92DB}">
      <dsp:nvSpPr>
        <dsp:cNvPr id="0" name=""/>
        <dsp:cNvSpPr/>
      </dsp:nvSpPr>
      <dsp:spPr>
        <a:xfrm>
          <a:off x="3173142" y="1236519"/>
          <a:ext cx="2294674" cy="194972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FF11C2-428D-4D4A-9FD2-252FD01BBC0F}">
      <dsp:nvSpPr>
        <dsp:cNvPr id="0" name=""/>
        <dsp:cNvSpPr/>
      </dsp:nvSpPr>
      <dsp:spPr>
        <a:xfrm>
          <a:off x="3173142" y="3486224"/>
          <a:ext cx="2294674" cy="509903"/>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err="1" smtClean="0"/>
            <a:t>c_ffee</a:t>
          </a:r>
          <a:endParaRPr lang="ru-RU" sz="5400" kern="1200" dirty="0"/>
        </a:p>
      </dsp:txBody>
      <dsp:txXfrm>
        <a:off x="3173142" y="3486224"/>
        <a:ext cx="2294674" cy="509903"/>
      </dsp:txXfrm>
    </dsp:sp>
    <dsp:sp modelId="{F99FA676-C7B5-498A-B130-4F75A292B4FD}">
      <dsp:nvSpPr>
        <dsp:cNvPr id="0" name=""/>
        <dsp:cNvSpPr/>
      </dsp:nvSpPr>
      <dsp:spPr>
        <a:xfrm>
          <a:off x="3173142" y="3186243"/>
          <a:ext cx="2294674" cy="299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ru-RU" sz="1300" kern="1200"/>
        </a:p>
      </dsp:txBody>
      <dsp:txXfrm>
        <a:off x="3173142" y="3186243"/>
        <a:ext cx="2294674" cy="299981"/>
      </dsp:txXfrm>
    </dsp:sp>
    <dsp:sp modelId="{1331F4AE-25B9-4F50-8C8E-C5B888B574A7}">
      <dsp:nvSpPr>
        <dsp:cNvPr id="0" name=""/>
        <dsp:cNvSpPr/>
      </dsp:nvSpPr>
      <dsp:spPr>
        <a:xfrm>
          <a:off x="6090635" y="1116536"/>
          <a:ext cx="2549638" cy="2999574"/>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67354CB-592C-4308-BD36-F0C8E25FE0CB}">
      <dsp:nvSpPr>
        <dsp:cNvPr id="0" name=""/>
        <dsp:cNvSpPr/>
      </dsp:nvSpPr>
      <dsp:spPr>
        <a:xfrm>
          <a:off x="6218117" y="1185105"/>
          <a:ext cx="2294674" cy="194972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456FAF-3B40-42BD-8AC8-CD118796BD25}">
      <dsp:nvSpPr>
        <dsp:cNvPr id="0" name=""/>
        <dsp:cNvSpPr/>
      </dsp:nvSpPr>
      <dsp:spPr>
        <a:xfrm>
          <a:off x="6218117" y="3486224"/>
          <a:ext cx="2294674" cy="509903"/>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err="1" smtClean="0"/>
            <a:t>juic</a:t>
          </a:r>
          <a:r>
            <a:rPr lang="en-US" sz="5400" kern="1200" dirty="0" smtClean="0"/>
            <a:t>_</a:t>
          </a:r>
          <a:endParaRPr lang="ru-RU" sz="5400" kern="1200" dirty="0"/>
        </a:p>
      </dsp:txBody>
      <dsp:txXfrm>
        <a:off x="6218117" y="3486224"/>
        <a:ext cx="2294674" cy="509903"/>
      </dsp:txXfrm>
    </dsp:sp>
    <dsp:sp modelId="{B4F0FAF0-C1F1-44DE-9331-C18EC7DAC8E5}">
      <dsp:nvSpPr>
        <dsp:cNvPr id="0" name=""/>
        <dsp:cNvSpPr/>
      </dsp:nvSpPr>
      <dsp:spPr>
        <a:xfrm>
          <a:off x="6218117" y="3186243"/>
          <a:ext cx="2294674" cy="299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ru-RU" sz="1300" kern="1200"/>
        </a:p>
      </dsp:txBody>
      <dsp:txXfrm>
        <a:off x="6218117" y="3186243"/>
        <a:ext cx="2294674" cy="2999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71474-038D-417C-91A1-CA12983AB3B2}">
      <dsp:nvSpPr>
        <dsp:cNvPr id="0" name=""/>
        <dsp:cNvSpPr/>
      </dsp:nvSpPr>
      <dsp:spPr>
        <a:xfrm>
          <a:off x="4223" y="780109"/>
          <a:ext cx="2520881" cy="2965743"/>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5FB0EBB-251C-443A-8EED-FD12EC427D99}">
      <dsp:nvSpPr>
        <dsp:cNvPr id="0" name=""/>
        <dsp:cNvSpPr/>
      </dsp:nvSpPr>
      <dsp:spPr>
        <a:xfrm>
          <a:off x="130267" y="898739"/>
          <a:ext cx="2268793" cy="192773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14BC6C-CDC9-467A-818F-1C35DDA3971A}">
      <dsp:nvSpPr>
        <dsp:cNvPr id="0" name=""/>
        <dsp:cNvSpPr/>
      </dsp:nvSpPr>
      <dsp:spPr>
        <a:xfrm>
          <a:off x="130267" y="3123070"/>
          <a:ext cx="2268793" cy="504152"/>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err="1" smtClean="0"/>
            <a:t>b_scuits</a:t>
          </a:r>
          <a:endParaRPr lang="ru-RU" sz="4000" kern="1200" dirty="0"/>
        </a:p>
      </dsp:txBody>
      <dsp:txXfrm>
        <a:off x="130267" y="3123070"/>
        <a:ext cx="2268793" cy="504152"/>
      </dsp:txXfrm>
    </dsp:sp>
    <dsp:sp modelId="{65F4FC33-D3AC-45B8-9F95-EF1077ECD1E6}">
      <dsp:nvSpPr>
        <dsp:cNvPr id="0" name=""/>
        <dsp:cNvSpPr/>
      </dsp:nvSpPr>
      <dsp:spPr>
        <a:xfrm>
          <a:off x="130267" y="2826472"/>
          <a:ext cx="2268793" cy="296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ru-RU" sz="1300" kern="1200"/>
        </a:p>
      </dsp:txBody>
      <dsp:txXfrm>
        <a:off x="130267" y="2826472"/>
        <a:ext cx="2268793" cy="296598"/>
      </dsp:txXfrm>
    </dsp:sp>
    <dsp:sp modelId="{EC8F56ED-4860-4B8D-A6A5-7AB3DA4BD13F}">
      <dsp:nvSpPr>
        <dsp:cNvPr id="0" name=""/>
        <dsp:cNvSpPr/>
      </dsp:nvSpPr>
      <dsp:spPr>
        <a:xfrm>
          <a:off x="3096043" y="780109"/>
          <a:ext cx="2520881" cy="2965743"/>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C56DFB7-8A2A-4F4D-B3F7-1DCE1E8B0528}">
      <dsp:nvSpPr>
        <dsp:cNvPr id="0" name=""/>
        <dsp:cNvSpPr/>
      </dsp:nvSpPr>
      <dsp:spPr>
        <a:xfrm>
          <a:off x="3222087" y="898739"/>
          <a:ext cx="2268793" cy="192773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0BC5D2-3363-4A4D-B073-CB04C19EDB59}">
      <dsp:nvSpPr>
        <dsp:cNvPr id="0" name=""/>
        <dsp:cNvSpPr/>
      </dsp:nvSpPr>
      <dsp:spPr>
        <a:xfrm>
          <a:off x="3222087" y="3123070"/>
          <a:ext cx="2268793" cy="504152"/>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err="1" smtClean="0"/>
            <a:t>c_ke</a:t>
          </a:r>
          <a:endParaRPr lang="ru-RU" sz="4000" kern="1200" dirty="0"/>
        </a:p>
      </dsp:txBody>
      <dsp:txXfrm>
        <a:off x="3222087" y="3123070"/>
        <a:ext cx="2268793" cy="504152"/>
      </dsp:txXfrm>
    </dsp:sp>
    <dsp:sp modelId="{9B0BFF20-D742-4AF1-BC12-E58BB17EA578}">
      <dsp:nvSpPr>
        <dsp:cNvPr id="0" name=""/>
        <dsp:cNvSpPr/>
      </dsp:nvSpPr>
      <dsp:spPr>
        <a:xfrm>
          <a:off x="3222087" y="2826472"/>
          <a:ext cx="2268793" cy="296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ru-RU" sz="1300" kern="1200"/>
        </a:p>
      </dsp:txBody>
      <dsp:txXfrm>
        <a:off x="3222087" y="2826472"/>
        <a:ext cx="2268793" cy="296598"/>
      </dsp:txXfrm>
    </dsp:sp>
    <dsp:sp modelId="{7A2A090D-D89D-4494-AFCB-CD4E3A37A346}">
      <dsp:nvSpPr>
        <dsp:cNvPr id="0" name=""/>
        <dsp:cNvSpPr/>
      </dsp:nvSpPr>
      <dsp:spPr>
        <a:xfrm>
          <a:off x="6187862" y="780109"/>
          <a:ext cx="2520881" cy="2965743"/>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8687C02-115B-49DA-8E51-7D957F0D251C}">
      <dsp:nvSpPr>
        <dsp:cNvPr id="0" name=""/>
        <dsp:cNvSpPr/>
      </dsp:nvSpPr>
      <dsp:spPr>
        <a:xfrm>
          <a:off x="6313906" y="898739"/>
          <a:ext cx="2268793" cy="192773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EC8CF9-309F-484F-9E8B-24CF9CA809D0}">
      <dsp:nvSpPr>
        <dsp:cNvPr id="0" name=""/>
        <dsp:cNvSpPr/>
      </dsp:nvSpPr>
      <dsp:spPr>
        <a:xfrm>
          <a:off x="6313906" y="3123070"/>
          <a:ext cx="2268793" cy="504152"/>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err="1" smtClean="0"/>
            <a:t>b_ead</a:t>
          </a:r>
          <a:endParaRPr lang="ru-RU" sz="4000" kern="1200" dirty="0"/>
        </a:p>
      </dsp:txBody>
      <dsp:txXfrm>
        <a:off x="6313906" y="3123070"/>
        <a:ext cx="2268793" cy="504152"/>
      </dsp:txXfrm>
    </dsp:sp>
    <dsp:sp modelId="{4579190D-97AF-4A28-AA53-7276B639F832}">
      <dsp:nvSpPr>
        <dsp:cNvPr id="0" name=""/>
        <dsp:cNvSpPr/>
      </dsp:nvSpPr>
      <dsp:spPr>
        <a:xfrm>
          <a:off x="6313906" y="2826472"/>
          <a:ext cx="2268793" cy="296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ru-RU" sz="1300" kern="1200"/>
        </a:p>
      </dsp:txBody>
      <dsp:txXfrm>
        <a:off x="6313906" y="2826472"/>
        <a:ext cx="2268793" cy="2965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A8E843F5-4A4A-4D1B-ABAC-51C0DAEA51D0}" type="datetimeFigureOut">
              <a:rPr lang="ru-RU" smtClean="0"/>
              <a:t>10.05.2015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E1A5D4-943E-4287-B846-819AE1277B6F}" type="slidenum">
              <a:rPr lang="ru-RU" smtClean="0"/>
              <a:t>‹#›</a:t>
            </a:fld>
            <a:endParaRPr lang="ru-RU"/>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8E843F5-4A4A-4D1B-ABAC-51C0DAEA51D0}" type="datetimeFigureOut">
              <a:rPr lang="ru-RU" smtClean="0"/>
              <a:t>10.05.2015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E1A5D4-943E-4287-B846-819AE1277B6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8E843F5-4A4A-4D1B-ABAC-51C0DAEA51D0}" type="datetimeFigureOut">
              <a:rPr lang="ru-RU" smtClean="0"/>
              <a:t>10.05.2015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E1A5D4-943E-4287-B846-819AE1277B6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8E843F5-4A4A-4D1B-ABAC-51C0DAEA51D0}" type="datetimeFigureOut">
              <a:rPr lang="ru-RU" smtClean="0"/>
              <a:t>10.05.2015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E1A5D4-943E-4287-B846-819AE1277B6F}"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A8E843F5-4A4A-4D1B-ABAC-51C0DAEA51D0}" type="datetimeFigureOut">
              <a:rPr lang="ru-RU" smtClean="0"/>
              <a:t>10.05.2015</a:t>
            </a:fld>
            <a:endParaRPr lang="ru-RU"/>
          </a:p>
        </p:txBody>
      </p:sp>
      <p:sp>
        <p:nvSpPr>
          <p:cNvPr id="91" name="Footer Placeholder 90"/>
          <p:cNvSpPr>
            <a:spLocks noGrp="1"/>
          </p:cNvSpPr>
          <p:nvPr>
            <p:ph type="ftr" sz="quarter" idx="11"/>
          </p:nvPr>
        </p:nvSpPr>
        <p:spPr/>
        <p:txBody>
          <a:bodyPr/>
          <a:lstStyle/>
          <a:p>
            <a:endParaRPr lang="ru-RU"/>
          </a:p>
        </p:txBody>
      </p:sp>
      <p:sp>
        <p:nvSpPr>
          <p:cNvPr id="92" name="Slide Number Placeholder 91"/>
          <p:cNvSpPr>
            <a:spLocks noGrp="1"/>
          </p:cNvSpPr>
          <p:nvPr>
            <p:ph type="sldNum" sz="quarter" idx="12"/>
          </p:nvPr>
        </p:nvSpPr>
        <p:spPr/>
        <p:txBody>
          <a:bodyPr/>
          <a:lstStyle/>
          <a:p>
            <a:fld id="{50E1A5D4-943E-4287-B846-819AE1277B6F}"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A8E843F5-4A4A-4D1B-ABAC-51C0DAEA51D0}" type="datetimeFigureOut">
              <a:rPr lang="ru-RU" smtClean="0"/>
              <a:t>10.05.2015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0E1A5D4-943E-4287-B846-819AE1277B6F}"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A8E843F5-4A4A-4D1B-ABAC-51C0DAEA51D0}" type="datetimeFigureOut">
              <a:rPr lang="ru-RU" smtClean="0"/>
              <a:t>10.05.2015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0E1A5D4-943E-4287-B846-819AE1277B6F}"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A8E843F5-4A4A-4D1B-ABAC-51C0DAEA51D0}" type="datetimeFigureOut">
              <a:rPr lang="ru-RU" smtClean="0"/>
              <a:t>10.05.2015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0E1A5D4-943E-4287-B846-819AE1277B6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843F5-4A4A-4D1B-ABAC-51C0DAEA51D0}" type="datetimeFigureOut">
              <a:rPr lang="ru-RU" smtClean="0"/>
              <a:t>10.05.2015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0E1A5D4-943E-4287-B846-819AE1277B6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8E843F5-4A4A-4D1B-ABAC-51C0DAEA51D0}" type="datetimeFigureOut">
              <a:rPr lang="ru-RU" smtClean="0"/>
              <a:t>10.05.2015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0E1A5D4-943E-4287-B846-819AE1277B6F}" type="slidenum">
              <a:rPr lang="ru-RU" smtClean="0"/>
              <a:t>‹#›</a:t>
            </a:fld>
            <a:endParaRPr lang="ru-RU"/>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A8E843F5-4A4A-4D1B-ABAC-51C0DAEA51D0}" type="datetimeFigureOut">
              <a:rPr lang="ru-RU" smtClean="0"/>
              <a:t>10.05.2015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0E1A5D4-943E-4287-B846-819AE1277B6F}" type="slidenum">
              <a:rPr lang="ru-RU" smtClean="0"/>
              <a:t>‹#›</a:t>
            </a:fld>
            <a:endParaRPr lang="ru-RU"/>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A8E843F5-4A4A-4D1B-ABAC-51C0DAEA51D0}" type="datetimeFigureOut">
              <a:rPr lang="ru-RU" smtClean="0"/>
              <a:t>10.05.2015</a:t>
            </a:fld>
            <a:endParaRPr lang="ru-RU"/>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50E1A5D4-943E-4287-B846-819AE1277B6F}"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21.jp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22.jp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g"/><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 </a:t>
            </a:r>
            <a:endParaRPr lang="ru-RU" dirty="0"/>
          </a:p>
        </p:txBody>
      </p:sp>
      <p:sp>
        <p:nvSpPr>
          <p:cNvPr id="3" name="Подзаголовок 2"/>
          <p:cNvSpPr>
            <a:spLocks noGrp="1"/>
          </p:cNvSpPr>
          <p:nvPr>
            <p:ph type="subTitle" idx="1"/>
          </p:nvPr>
        </p:nvSpPr>
        <p:spPr>
          <a:xfrm>
            <a:off x="1432560" y="836712"/>
            <a:ext cx="4075544" cy="720080"/>
          </a:xfrm>
        </p:spPr>
        <p:txBody>
          <a:bodyPr>
            <a:noAutofit/>
          </a:bodyPr>
          <a:lstStyle/>
          <a:p>
            <a:r>
              <a:rPr lang="en-US" sz="4400" dirty="0" smtClean="0"/>
              <a:t>Food &amp; Drink</a:t>
            </a:r>
            <a:endParaRPr lang="ru-RU" sz="4400" dirty="0"/>
          </a:p>
        </p:txBody>
      </p:sp>
      <p:pic>
        <p:nvPicPr>
          <p:cNvPr id="1026" name="Picture 2" descr="H:\Food\English t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145034"/>
            <a:ext cx="4248472" cy="279613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Food\English breakfa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0904" y="4508270"/>
            <a:ext cx="3503096" cy="25351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Food\fish&amp;chip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0904" y="1916832"/>
            <a:ext cx="3487936" cy="275118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Food\apple muffin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0904" y="-3301"/>
            <a:ext cx="3487936" cy="2280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009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Autofit/>
          </a:bodyPr>
          <a:lstStyle/>
          <a:p>
            <a:pPr algn="ctr"/>
            <a:r>
              <a:rPr lang="en-US" sz="4800" dirty="0" smtClean="0"/>
              <a:t>Classify the names of food</a:t>
            </a:r>
            <a:endParaRPr lang="ru-RU" sz="4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743648998"/>
              </p:ext>
            </p:extLst>
          </p:nvPr>
        </p:nvGraphicFramePr>
        <p:xfrm>
          <a:off x="179512" y="1196752"/>
          <a:ext cx="878497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7775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88640"/>
            <a:ext cx="7498080" cy="648072"/>
          </a:xfrm>
        </p:spPr>
        <p:txBody>
          <a:bodyPr>
            <a:normAutofit/>
          </a:bodyPr>
          <a:lstStyle/>
          <a:p>
            <a:pPr algn="ct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548705729"/>
              </p:ext>
            </p:extLst>
          </p:nvPr>
        </p:nvGraphicFramePr>
        <p:xfrm>
          <a:off x="457200" y="1124744"/>
          <a:ext cx="82296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7840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008112"/>
          </a:xfrm>
        </p:spPr>
        <p:txBody>
          <a:bodyPr>
            <a:normAutofit fontScale="90000"/>
          </a:bodyPr>
          <a:lstStyle/>
          <a:p>
            <a:pPr algn="ctr"/>
            <a:r>
              <a:rPr lang="en-US" dirty="0" smtClean="0"/>
              <a:t>Group the words in the box into two groups:</a:t>
            </a: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811834713"/>
              </p:ext>
            </p:extLst>
          </p:nvPr>
        </p:nvGraphicFramePr>
        <p:xfrm>
          <a:off x="467544" y="2420888"/>
          <a:ext cx="8229600" cy="4065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571083227"/>
              </p:ext>
            </p:extLst>
          </p:nvPr>
        </p:nvGraphicFramePr>
        <p:xfrm>
          <a:off x="1187624" y="1340768"/>
          <a:ext cx="7272808" cy="1080120"/>
        </p:xfrm>
        <a:graphic>
          <a:graphicData uri="http://schemas.openxmlformats.org/drawingml/2006/table">
            <a:tbl>
              <a:tblPr firstRow="1" bandRow="1">
                <a:tableStyleId>{5C22544A-7EE6-4342-B048-85BDC9FD1C3A}</a:tableStyleId>
              </a:tblPr>
              <a:tblGrid>
                <a:gridCol w="7272808"/>
              </a:tblGrid>
              <a:tr h="1080120">
                <a:tc>
                  <a:txBody>
                    <a:bodyPr/>
                    <a:lstStyle/>
                    <a:p>
                      <a:pPr algn="ctr"/>
                      <a:r>
                        <a:rPr lang="en-US" sz="3200" dirty="0" smtClean="0"/>
                        <a:t>Cheese, tomatoes, water, bread, apples, biscuits, juice, carrots</a:t>
                      </a:r>
                      <a:endParaRPr lang="ru-RU" sz="3200" dirty="0"/>
                    </a:p>
                  </a:txBody>
                  <a:tcPr/>
                </a:tc>
              </a:tr>
            </a:tbl>
          </a:graphicData>
        </a:graphic>
      </p:graphicFrame>
    </p:spTree>
    <p:extLst>
      <p:ext uri="{BB962C8B-B14F-4D97-AF65-F5344CB8AC3E}">
        <p14:creationId xmlns:p14="http://schemas.microsoft.com/office/powerpoint/2010/main" val="2855623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Autofit/>
          </a:bodyPr>
          <a:lstStyle/>
          <a:p>
            <a:pPr algn="ctr"/>
            <a:r>
              <a:rPr lang="en-US" sz="4800" dirty="0"/>
              <a:t>Containers</a:t>
            </a:r>
            <a:endParaRPr lang="ru-RU" sz="4800" dirty="0"/>
          </a:p>
        </p:txBody>
      </p:sp>
      <p:graphicFrame>
        <p:nvGraphicFramePr>
          <p:cNvPr id="3" name="Схема 2"/>
          <p:cNvGraphicFramePr/>
          <p:nvPr>
            <p:extLst>
              <p:ext uri="{D42A27DB-BD31-4B8C-83A1-F6EECF244321}">
                <p14:modId xmlns:p14="http://schemas.microsoft.com/office/powerpoint/2010/main" val="2292510202"/>
              </p:ext>
            </p:extLst>
          </p:nvPr>
        </p:nvGraphicFramePr>
        <p:xfrm>
          <a:off x="395536" y="980728"/>
          <a:ext cx="8496944"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4827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4000" dirty="0" smtClean="0"/>
              <a:t>Match the pictures to the </a:t>
            </a:r>
            <a:br>
              <a:rPr lang="en-US" sz="4000" dirty="0" smtClean="0"/>
            </a:br>
            <a:r>
              <a:rPr lang="en-US" sz="4000" dirty="0" smtClean="0"/>
              <a:t>containers in the list.</a:t>
            </a:r>
            <a:endParaRPr lang="ru-RU" sz="4000" dirty="0"/>
          </a:p>
        </p:txBody>
      </p:sp>
      <p:sp>
        <p:nvSpPr>
          <p:cNvPr id="4" name="Объект 3"/>
          <p:cNvSpPr>
            <a:spLocks noGrp="1"/>
          </p:cNvSpPr>
          <p:nvPr>
            <p:ph idx="1"/>
          </p:nvPr>
        </p:nvSpPr>
        <p:spPr/>
        <p:txBody>
          <a:bodyPr>
            <a:noAutofit/>
          </a:bodyPr>
          <a:lstStyle/>
          <a:p>
            <a:r>
              <a:rPr lang="en-US" sz="3600" dirty="0" smtClean="0"/>
              <a:t>A bottle of water</a:t>
            </a:r>
          </a:p>
          <a:p>
            <a:r>
              <a:rPr lang="en-US" sz="3600" dirty="0" smtClean="0"/>
              <a:t>A piece of cake</a:t>
            </a:r>
          </a:p>
          <a:p>
            <a:r>
              <a:rPr lang="en-US" sz="3600" dirty="0" smtClean="0"/>
              <a:t>A cup of tea</a:t>
            </a:r>
          </a:p>
          <a:p>
            <a:r>
              <a:rPr lang="en-US" sz="3600" dirty="0" smtClean="0"/>
              <a:t>A slice of cheese</a:t>
            </a:r>
          </a:p>
          <a:p>
            <a:r>
              <a:rPr lang="en-US" sz="3600" dirty="0" smtClean="0"/>
              <a:t>A loaf of bread</a:t>
            </a:r>
          </a:p>
          <a:p>
            <a:r>
              <a:rPr lang="en-US" sz="3600" dirty="0" smtClean="0"/>
              <a:t>A bowl of rice</a:t>
            </a:r>
          </a:p>
          <a:p>
            <a:endParaRPr lang="en-US" sz="3600" dirty="0" smtClean="0"/>
          </a:p>
          <a:p>
            <a:pPr marL="0" indent="0">
              <a:buNone/>
            </a:pPr>
            <a:endParaRPr lang="ru-RU" sz="3600" dirty="0"/>
          </a:p>
        </p:txBody>
      </p:sp>
      <p:pic>
        <p:nvPicPr>
          <p:cNvPr id="1028" name="Picture 4" descr="C:\Users\я\Documents\Английский язык\Праздники\Food\wa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5424" y="1052736"/>
            <a:ext cx="2200437" cy="116835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я\Documents\Английский язык\Праздники\Food\r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9569" y="5600566"/>
            <a:ext cx="2218577" cy="12078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я\Documents\Английский язык\Праздники\Food\te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5499" y="3312009"/>
            <a:ext cx="2200437" cy="116470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я\Documents\Английский язык\Праздники\Food\bre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5424" y="2252105"/>
            <a:ext cx="2218576" cy="10081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я\Documents\Английский язык\Праздники\Food\chees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3639" y="4476713"/>
            <a:ext cx="2200437"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Food\cak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5424" y="0"/>
            <a:ext cx="2250918" cy="112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380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What’s your idea of British food ? </a:t>
            </a:r>
            <a:endParaRPr lang="ru-RU" dirty="0"/>
          </a:p>
        </p:txBody>
      </p:sp>
      <p:sp>
        <p:nvSpPr>
          <p:cNvPr id="3" name="Объект 2"/>
          <p:cNvSpPr>
            <a:spLocks noGrp="1"/>
          </p:cNvSpPr>
          <p:nvPr>
            <p:ph idx="1"/>
          </p:nvPr>
        </p:nvSpPr>
        <p:spPr>
          <a:xfrm>
            <a:off x="457200" y="1556793"/>
            <a:ext cx="8229600" cy="4608512"/>
          </a:xfrm>
        </p:spPr>
        <p:txBody>
          <a:bodyPr/>
          <a:lstStyle/>
          <a:p>
            <a:pPr marL="0" indent="0">
              <a:buNone/>
            </a:pPr>
            <a:endParaRPr lang="ru-RU" dirty="0"/>
          </a:p>
        </p:txBody>
      </p:sp>
      <p:sp>
        <p:nvSpPr>
          <p:cNvPr id="5" name="Овал 4"/>
          <p:cNvSpPr/>
          <p:nvPr/>
        </p:nvSpPr>
        <p:spPr>
          <a:xfrm>
            <a:off x="3601064" y="2852936"/>
            <a:ext cx="1802387" cy="1664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British food</a:t>
            </a:r>
            <a:endParaRPr lang="ru-RU" sz="2400" dirty="0"/>
          </a:p>
        </p:txBody>
      </p:sp>
      <p:cxnSp>
        <p:nvCxnSpPr>
          <p:cNvPr id="7" name="Прямая со стрелкой 6"/>
          <p:cNvCxnSpPr>
            <a:stCxn id="5" idx="5"/>
          </p:cNvCxnSpPr>
          <p:nvPr/>
        </p:nvCxnSpPr>
        <p:spPr>
          <a:xfrm>
            <a:off x="5139498" y="4273450"/>
            <a:ext cx="606743" cy="4328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V="1">
            <a:off x="5403451" y="2852936"/>
            <a:ext cx="625084" cy="4508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flipV="1">
            <a:off x="3131840" y="2968934"/>
            <a:ext cx="712409" cy="334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5" idx="3"/>
          </p:cNvCxnSpPr>
          <p:nvPr/>
        </p:nvCxnSpPr>
        <p:spPr>
          <a:xfrm flipH="1">
            <a:off x="3275857" y="4273450"/>
            <a:ext cx="589160" cy="4328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5" idx="4"/>
          </p:cNvCxnSpPr>
          <p:nvPr/>
        </p:nvCxnSpPr>
        <p:spPr>
          <a:xfrm>
            <a:off x="4502258" y="4517172"/>
            <a:ext cx="119957" cy="5680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5" idx="0"/>
          </p:cNvCxnSpPr>
          <p:nvPr/>
        </p:nvCxnSpPr>
        <p:spPr>
          <a:xfrm flipV="1">
            <a:off x="4502258" y="2420888"/>
            <a:ext cx="119957"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350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a:bodyPr>
          <a:lstStyle/>
          <a:p>
            <a:pPr algn="ctr"/>
            <a:r>
              <a:rPr lang="en-US" sz="5400" dirty="0" smtClean="0"/>
              <a:t>Eating the British Way</a:t>
            </a:r>
            <a:endParaRPr lang="ru-RU" sz="5400" dirty="0"/>
          </a:p>
        </p:txBody>
      </p:sp>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600200"/>
            <a:ext cx="3744416" cy="4637112"/>
          </a:xfrm>
        </p:spPr>
      </p:pic>
      <p:pic>
        <p:nvPicPr>
          <p:cNvPr id="3075" name="Picture 3" descr="H:\Food\Bacon-and-Eg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628800"/>
            <a:ext cx="3624064" cy="45365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Food\cere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2888940"/>
            <a:ext cx="3672408"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076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Autofit/>
          </a:bodyPr>
          <a:lstStyle/>
          <a:p>
            <a:pPr algn="ctr"/>
            <a:r>
              <a:rPr lang="en-US" sz="4400" dirty="0" smtClean="0"/>
              <a:t>Key Words</a:t>
            </a:r>
            <a:endParaRPr lang="ru-RU" sz="4400" dirty="0"/>
          </a:p>
        </p:txBody>
      </p:sp>
      <p:sp>
        <p:nvSpPr>
          <p:cNvPr id="3" name="Объект 2"/>
          <p:cNvSpPr>
            <a:spLocks noGrp="1"/>
          </p:cNvSpPr>
          <p:nvPr>
            <p:ph idx="1"/>
          </p:nvPr>
        </p:nvSpPr>
        <p:spPr>
          <a:xfrm>
            <a:off x="251520" y="764704"/>
            <a:ext cx="8712968" cy="5688632"/>
          </a:xfrm>
        </p:spPr>
        <p:txBody>
          <a:bodyPr numCol="2">
            <a:normAutofit fontScale="92500"/>
          </a:bodyPr>
          <a:lstStyle/>
          <a:p>
            <a:r>
              <a:rPr lang="en-US" sz="2600" dirty="0" smtClean="0"/>
              <a:t>Bacon and eggs – </a:t>
            </a:r>
            <a:r>
              <a:rPr lang="ru-RU" sz="2600" dirty="0" smtClean="0"/>
              <a:t>яичница с беконом</a:t>
            </a:r>
            <a:endParaRPr lang="en-US" sz="2600" dirty="0" smtClean="0"/>
          </a:p>
          <a:p>
            <a:r>
              <a:rPr lang="en-US" sz="2600" dirty="0" smtClean="0"/>
              <a:t>Fish and chips –</a:t>
            </a:r>
            <a:r>
              <a:rPr lang="ru-RU" sz="2600" dirty="0" smtClean="0"/>
              <a:t> рыба с жареным картофелем</a:t>
            </a:r>
          </a:p>
          <a:p>
            <a:r>
              <a:rPr lang="en-US" sz="2600" dirty="0" smtClean="0"/>
              <a:t>Cereal – </a:t>
            </a:r>
            <a:r>
              <a:rPr lang="ru-RU" sz="2600" dirty="0" smtClean="0"/>
              <a:t>крупа</a:t>
            </a:r>
            <a:endParaRPr lang="en-US" sz="2600" dirty="0" smtClean="0"/>
          </a:p>
          <a:p>
            <a:r>
              <a:rPr lang="en-US" sz="2600" dirty="0" smtClean="0"/>
              <a:t>A ‘packed lunch’ – </a:t>
            </a:r>
            <a:r>
              <a:rPr lang="ru-RU" sz="2600" dirty="0" smtClean="0"/>
              <a:t>ланч с собой</a:t>
            </a:r>
            <a:endParaRPr lang="en-US" sz="2600" dirty="0" smtClean="0"/>
          </a:p>
          <a:p>
            <a:r>
              <a:rPr lang="en-US" sz="2600" dirty="0" smtClean="0"/>
              <a:t>Crisps – </a:t>
            </a:r>
            <a:r>
              <a:rPr lang="ru-RU" sz="2600" dirty="0" smtClean="0"/>
              <a:t>чипсы</a:t>
            </a:r>
            <a:endParaRPr lang="en-US" sz="2600" dirty="0" smtClean="0"/>
          </a:p>
          <a:p>
            <a:r>
              <a:rPr lang="en-US" sz="2600" dirty="0" smtClean="0"/>
              <a:t>Spaghetti bolognaise –</a:t>
            </a:r>
            <a:r>
              <a:rPr lang="ru-RU" sz="2600" dirty="0" smtClean="0"/>
              <a:t> спагетти под соусом Болонез</a:t>
            </a:r>
            <a:endParaRPr lang="en-US" sz="2600" dirty="0" smtClean="0"/>
          </a:p>
          <a:p>
            <a:r>
              <a:rPr lang="en-US" sz="2600" dirty="0" smtClean="0"/>
              <a:t> Shepherd’s pie – </a:t>
            </a:r>
            <a:r>
              <a:rPr lang="ru-RU" sz="2600" dirty="0" smtClean="0"/>
              <a:t>«пастуший пирог» (картофельная запеканка с мясом)</a:t>
            </a:r>
            <a:endParaRPr lang="en-US" sz="2600" dirty="0" smtClean="0"/>
          </a:p>
          <a:p>
            <a:r>
              <a:rPr lang="en-US" sz="2600" dirty="0" smtClean="0"/>
              <a:t>Takeaways – </a:t>
            </a:r>
            <a:r>
              <a:rPr lang="ru-RU" sz="2600" dirty="0" smtClean="0"/>
              <a:t>блюдо с доставкой на дом</a:t>
            </a:r>
            <a:endParaRPr lang="en-US" sz="2600" dirty="0" smtClean="0"/>
          </a:p>
          <a:p>
            <a:r>
              <a:rPr lang="en-US" sz="2600" dirty="0" smtClean="0"/>
              <a:t>Roast beef or lamb –</a:t>
            </a:r>
            <a:r>
              <a:rPr lang="ru-RU" sz="2600" dirty="0" smtClean="0"/>
              <a:t> ростбиф</a:t>
            </a:r>
            <a:endParaRPr lang="en-US" sz="2600" dirty="0" smtClean="0"/>
          </a:p>
          <a:p>
            <a:r>
              <a:rPr lang="en-US" sz="2600" dirty="0" smtClean="0"/>
              <a:t>Gravy</a:t>
            </a:r>
            <a:r>
              <a:rPr lang="ru-RU" sz="2600" dirty="0" smtClean="0"/>
              <a:t> - подливка</a:t>
            </a:r>
            <a:endParaRPr lang="en-US" sz="2600" dirty="0" smtClean="0"/>
          </a:p>
          <a:p>
            <a:r>
              <a:rPr lang="en-US" sz="2600" dirty="0" smtClean="0"/>
              <a:t>Dessert</a:t>
            </a:r>
            <a:r>
              <a:rPr lang="ru-RU" sz="2600" dirty="0" smtClean="0"/>
              <a:t> - десерт</a:t>
            </a:r>
            <a:endParaRPr lang="en-US" sz="2600" dirty="0" smtClean="0"/>
          </a:p>
          <a:p>
            <a:r>
              <a:rPr lang="en-US" sz="2600" dirty="0" smtClean="0"/>
              <a:t>Homemade</a:t>
            </a:r>
            <a:r>
              <a:rPr lang="ru-RU" sz="2600" dirty="0" smtClean="0"/>
              <a:t> – домашнего приготовления</a:t>
            </a:r>
            <a:endParaRPr lang="en-US" sz="2600" dirty="0" smtClean="0"/>
          </a:p>
          <a:p>
            <a:r>
              <a:rPr lang="en-US" sz="2600" dirty="0" smtClean="0"/>
              <a:t>Trifle</a:t>
            </a:r>
            <a:r>
              <a:rPr lang="ru-RU" sz="2600" dirty="0" smtClean="0"/>
              <a:t> – трайфл (старинный английский десерт, состоящий из бисквита со взбитыми сливками)</a:t>
            </a:r>
            <a:endParaRPr lang="en-US" sz="2600" dirty="0" smtClean="0"/>
          </a:p>
          <a:p>
            <a:pPr marL="0" indent="0">
              <a:buNone/>
            </a:pPr>
            <a:endParaRPr lang="en-US" dirty="0" smtClean="0"/>
          </a:p>
          <a:p>
            <a:endParaRPr lang="ru-RU" dirty="0"/>
          </a:p>
        </p:txBody>
      </p:sp>
    </p:spTree>
    <p:extLst>
      <p:ext uri="{BB962C8B-B14F-4D97-AF65-F5344CB8AC3E}">
        <p14:creationId xmlns:p14="http://schemas.microsoft.com/office/powerpoint/2010/main" val="131063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pPr algn="ctr"/>
            <a:r>
              <a:rPr lang="en-US" sz="5400" dirty="0" smtClean="0"/>
              <a:t>English breakfast</a:t>
            </a:r>
            <a:endParaRPr lang="ru-RU" sz="5400"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268760"/>
            <a:ext cx="4038600" cy="5112568"/>
          </a:xfrm>
        </p:spPr>
      </p:pic>
      <p:sp>
        <p:nvSpPr>
          <p:cNvPr id="4" name="Объект 3"/>
          <p:cNvSpPr>
            <a:spLocks noGrp="1"/>
          </p:cNvSpPr>
          <p:nvPr>
            <p:ph sz="half" idx="2"/>
          </p:nvPr>
        </p:nvSpPr>
        <p:spPr>
          <a:xfrm>
            <a:off x="4648200" y="1268760"/>
            <a:ext cx="4038600" cy="5112568"/>
          </a:xfrm>
        </p:spPr>
        <p:txBody>
          <a:bodyPr>
            <a:normAutofit/>
          </a:bodyPr>
          <a:lstStyle/>
          <a:p>
            <a:pPr marL="82296" indent="0">
              <a:buNone/>
            </a:pPr>
            <a:r>
              <a:rPr lang="en-US" sz="2400" dirty="0" smtClean="0"/>
              <a:t>Most people in the UK rush to work in the morning. This means they don’t have time to make the traditional English breakfast of eggs, bacon and sausages. They may have one at the weekends though. During the week, they choose a breakfast of cereal or toast with tea, coffee or fruit juice.</a:t>
            </a:r>
            <a:endParaRPr lang="ru-RU" sz="2400" dirty="0"/>
          </a:p>
        </p:txBody>
      </p:sp>
    </p:spTree>
    <p:extLst>
      <p:ext uri="{BB962C8B-B14F-4D97-AF65-F5344CB8AC3E}">
        <p14:creationId xmlns:p14="http://schemas.microsoft.com/office/powerpoint/2010/main" val="1993832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5400" dirty="0" smtClean="0"/>
              <a:t> Lunch</a:t>
            </a:r>
            <a:endParaRPr lang="ru-RU" sz="5400" dirty="0"/>
          </a:p>
        </p:txBody>
      </p:sp>
      <p:sp>
        <p:nvSpPr>
          <p:cNvPr id="3" name="Объект 2"/>
          <p:cNvSpPr>
            <a:spLocks noGrp="1"/>
          </p:cNvSpPr>
          <p:nvPr>
            <p:ph sz="half" idx="1"/>
          </p:nvPr>
        </p:nvSpPr>
        <p:spPr/>
        <p:txBody>
          <a:bodyPr/>
          <a:lstStyle/>
          <a:p>
            <a:r>
              <a:rPr lang="en-US" dirty="0" smtClean="0"/>
              <a:t>Many children at school and adults at work bring a ‘packed lunch’ from home. This is a sandwich, a packet of crisps, a piece of fruit and a drink.</a:t>
            </a:r>
            <a:endParaRPr lang="ru-RU" dirty="0"/>
          </a:p>
        </p:txBody>
      </p:sp>
      <p:pic>
        <p:nvPicPr>
          <p:cNvPr id="10" name="Объект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628800"/>
            <a:ext cx="4038600" cy="4680520"/>
          </a:xfrm>
        </p:spPr>
      </p:pic>
    </p:spTree>
    <p:extLst>
      <p:ext uri="{BB962C8B-B14F-4D97-AF65-F5344CB8AC3E}">
        <p14:creationId xmlns:p14="http://schemas.microsoft.com/office/powerpoint/2010/main" val="4244707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4800" dirty="0" smtClean="0"/>
              <a:t>Aim and objectives</a:t>
            </a:r>
            <a:r>
              <a:rPr lang="en-US" sz="4800" dirty="0"/>
              <a:t>:</a:t>
            </a:r>
            <a:endParaRPr lang="ru-RU" sz="4800"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394216482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23775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4800" dirty="0" smtClean="0"/>
              <a:t>              </a:t>
            </a:r>
            <a:r>
              <a:rPr lang="en-US" sz="5400" dirty="0" smtClean="0"/>
              <a:t>Dinner</a:t>
            </a:r>
            <a:endParaRPr lang="ru-RU" sz="5400"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27584" y="2492896"/>
            <a:ext cx="4038600" cy="2586121"/>
          </a:xfrm>
        </p:spPr>
      </p:pic>
      <p:sp>
        <p:nvSpPr>
          <p:cNvPr id="4" name="Объект 3"/>
          <p:cNvSpPr>
            <a:spLocks noGrp="1"/>
          </p:cNvSpPr>
          <p:nvPr>
            <p:ph sz="half" idx="2"/>
          </p:nvPr>
        </p:nvSpPr>
        <p:spPr>
          <a:xfrm>
            <a:off x="4932040" y="1628800"/>
            <a:ext cx="3750568" cy="4525963"/>
          </a:xfrm>
        </p:spPr>
        <p:txBody>
          <a:bodyPr/>
          <a:lstStyle/>
          <a:p>
            <a:pPr marL="0" indent="0">
              <a:buNone/>
            </a:pPr>
            <a:r>
              <a:rPr lang="en-US" dirty="0" smtClean="0"/>
              <a:t>Dinner is a meal for the whole family. Spaghetti bolognaise and shepherd’s pie are favourites. Many British order takeaways as well. Indian, Chinese food and pizzas are all very popular.</a:t>
            </a:r>
            <a:endParaRPr lang="ru-RU" dirty="0"/>
          </a:p>
        </p:txBody>
      </p:sp>
      <p:pic>
        <p:nvPicPr>
          <p:cNvPr id="4098" name="Picture 2" descr="H:\Food\sheperd's p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869160"/>
            <a:ext cx="3597920" cy="172442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H:\Food\pizz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521" y="188640"/>
            <a:ext cx="3408040"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543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5400" dirty="0" smtClean="0"/>
              <a:t>Sunday roast</a:t>
            </a:r>
            <a:endParaRPr lang="ru-RU" sz="5400" dirty="0"/>
          </a:p>
        </p:txBody>
      </p:sp>
      <p:sp>
        <p:nvSpPr>
          <p:cNvPr id="3" name="Объект 2"/>
          <p:cNvSpPr>
            <a:spLocks noGrp="1"/>
          </p:cNvSpPr>
          <p:nvPr>
            <p:ph sz="half" idx="1"/>
          </p:nvPr>
        </p:nvSpPr>
        <p:spPr>
          <a:xfrm>
            <a:off x="457200" y="1600200"/>
            <a:ext cx="4042792" cy="4525963"/>
          </a:xfrm>
        </p:spPr>
        <p:txBody>
          <a:bodyPr/>
          <a:lstStyle/>
          <a:p>
            <a:pPr marL="0" indent="0">
              <a:buNone/>
            </a:pPr>
            <a:r>
              <a:rPr lang="en-US" dirty="0" smtClean="0"/>
              <a:t>On Sundays, the British get together for a traditional Sunday roast. This is a roast beef or lamb with potatoes, vegetables and gravy.</a:t>
            </a:r>
            <a:endParaRPr lang="ru-RU"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11852" y="1700808"/>
            <a:ext cx="3511296" cy="4248472"/>
          </a:xfrm>
        </p:spPr>
      </p:pic>
    </p:spTree>
    <p:extLst>
      <p:ext uri="{BB962C8B-B14F-4D97-AF65-F5344CB8AC3E}">
        <p14:creationId xmlns:p14="http://schemas.microsoft.com/office/powerpoint/2010/main" val="3899721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            </a:t>
            </a:r>
            <a:r>
              <a:rPr lang="en-US" sz="5400" dirty="0" smtClean="0"/>
              <a:t>Dessert</a:t>
            </a:r>
            <a:endParaRPr lang="ru-RU" sz="5400"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9512" y="260648"/>
            <a:ext cx="3380184" cy="2690207"/>
          </a:xfrm>
        </p:spPr>
      </p:pic>
      <p:sp>
        <p:nvSpPr>
          <p:cNvPr id="4" name="Объект 3"/>
          <p:cNvSpPr>
            <a:spLocks noGrp="1"/>
          </p:cNvSpPr>
          <p:nvPr>
            <p:ph sz="half" idx="2"/>
          </p:nvPr>
        </p:nvSpPr>
        <p:spPr/>
        <p:txBody>
          <a:bodyPr/>
          <a:lstStyle/>
          <a:p>
            <a:pPr marL="0" indent="0">
              <a:buNone/>
            </a:pPr>
            <a:r>
              <a:rPr lang="en-US" dirty="0" smtClean="0"/>
              <a:t>But … is there anything for dessert? Homemade puddings like bread and butter pudding, apple pie and trifle are all delicious British desserts. Without them no meal is complete!</a:t>
            </a:r>
            <a:endParaRPr lang="ru-RU" dirty="0"/>
          </a:p>
        </p:txBody>
      </p:sp>
      <p:pic>
        <p:nvPicPr>
          <p:cNvPr id="6146" name="Picture 2" descr="H:\Food\trif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530000"/>
            <a:ext cx="3143250" cy="309634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H:\Food\apple pi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725143"/>
            <a:ext cx="3240360" cy="2131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812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3779912" y="2348880"/>
            <a:ext cx="1872208" cy="16127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British food</a:t>
            </a:r>
            <a:endParaRPr lang="ru-RU" sz="3200" dirty="0"/>
          </a:p>
        </p:txBody>
      </p:sp>
      <p:cxnSp>
        <p:nvCxnSpPr>
          <p:cNvPr id="5" name="Прямая со стрелкой 4"/>
          <p:cNvCxnSpPr/>
          <p:nvPr/>
        </p:nvCxnSpPr>
        <p:spPr>
          <a:xfrm>
            <a:off x="5436096" y="3541231"/>
            <a:ext cx="648072"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flipH="1" flipV="1">
            <a:off x="3570815" y="1628800"/>
            <a:ext cx="425121" cy="9517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V="1">
            <a:off x="5436096" y="1628800"/>
            <a:ext cx="504056"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a:off x="3217702" y="3649243"/>
            <a:ext cx="70622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Блок-схема: подготовка 24"/>
          <p:cNvSpPr/>
          <p:nvPr/>
        </p:nvSpPr>
        <p:spPr>
          <a:xfrm>
            <a:off x="395536" y="710698"/>
            <a:ext cx="3888433" cy="756084"/>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Breakfast</a:t>
            </a:r>
            <a:endParaRPr lang="ru-RU" sz="4000" dirty="0"/>
          </a:p>
        </p:txBody>
      </p:sp>
      <p:sp>
        <p:nvSpPr>
          <p:cNvPr id="26" name="Блок-схема: подготовка 25"/>
          <p:cNvSpPr/>
          <p:nvPr/>
        </p:nvSpPr>
        <p:spPr>
          <a:xfrm>
            <a:off x="5410409" y="764316"/>
            <a:ext cx="3024336" cy="756084"/>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Lunch</a:t>
            </a:r>
            <a:endParaRPr lang="ru-RU" sz="4400" dirty="0"/>
          </a:p>
        </p:txBody>
      </p:sp>
      <p:sp>
        <p:nvSpPr>
          <p:cNvPr id="27" name="Блок-схема: подготовка 26"/>
          <p:cNvSpPr/>
          <p:nvPr/>
        </p:nvSpPr>
        <p:spPr>
          <a:xfrm>
            <a:off x="170175" y="3649243"/>
            <a:ext cx="3240360" cy="864096"/>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Dinner</a:t>
            </a:r>
            <a:endParaRPr lang="ru-RU" sz="4000" dirty="0"/>
          </a:p>
        </p:txBody>
      </p:sp>
      <p:sp>
        <p:nvSpPr>
          <p:cNvPr id="28" name="Блок-схема: подготовка 27"/>
          <p:cNvSpPr/>
          <p:nvPr/>
        </p:nvSpPr>
        <p:spPr>
          <a:xfrm>
            <a:off x="5940152" y="3529608"/>
            <a:ext cx="3456384" cy="864096"/>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Dessert</a:t>
            </a:r>
            <a:endParaRPr lang="ru-RU" sz="4000" dirty="0"/>
          </a:p>
        </p:txBody>
      </p:sp>
      <p:sp>
        <p:nvSpPr>
          <p:cNvPr id="3" name="Шестиугольник 2"/>
          <p:cNvSpPr/>
          <p:nvPr/>
        </p:nvSpPr>
        <p:spPr>
          <a:xfrm>
            <a:off x="3275856" y="4653136"/>
            <a:ext cx="2808312" cy="9144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Sunday Roast</a:t>
            </a:r>
            <a:endParaRPr lang="ru-RU" sz="3600" dirty="0"/>
          </a:p>
        </p:txBody>
      </p:sp>
      <p:cxnSp>
        <p:nvCxnSpPr>
          <p:cNvPr id="6" name="Прямая со стрелкой 5"/>
          <p:cNvCxnSpPr/>
          <p:nvPr/>
        </p:nvCxnSpPr>
        <p:spPr>
          <a:xfrm>
            <a:off x="4680012" y="3713464"/>
            <a:ext cx="0" cy="1083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7683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Hometask</a:t>
            </a:r>
            <a:endParaRPr lang="ru-RU" dirty="0"/>
          </a:p>
        </p:txBody>
      </p:sp>
      <p:sp>
        <p:nvSpPr>
          <p:cNvPr id="3" name="Объект 2"/>
          <p:cNvSpPr>
            <a:spLocks noGrp="1"/>
          </p:cNvSpPr>
          <p:nvPr>
            <p:ph idx="1"/>
          </p:nvPr>
        </p:nvSpPr>
        <p:spPr/>
        <p:txBody>
          <a:bodyPr>
            <a:normAutofit/>
          </a:bodyPr>
          <a:lstStyle/>
          <a:p>
            <a:r>
              <a:rPr lang="en-US" sz="3600" dirty="0" smtClean="0"/>
              <a:t>WB: ex. 1,3 p. 53; learn new words Module 9a</a:t>
            </a:r>
          </a:p>
          <a:p>
            <a:r>
              <a:rPr lang="en-US" sz="3600" dirty="0" smtClean="0"/>
              <a:t>Think of your favourite dish. What do you need to make it? Make a shopping list. </a:t>
            </a:r>
            <a:endParaRPr lang="ru-RU" sz="3600" dirty="0"/>
          </a:p>
        </p:txBody>
      </p:sp>
    </p:spTree>
    <p:extLst>
      <p:ext uri="{BB962C8B-B14F-4D97-AF65-F5344CB8AC3E}">
        <p14:creationId xmlns:p14="http://schemas.microsoft.com/office/powerpoint/2010/main" val="19753525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3384376"/>
          </a:xfrm>
        </p:spPr>
        <p:txBody>
          <a:bodyPr>
            <a:normAutofit fontScale="90000"/>
          </a:bodyPr>
          <a:lstStyle/>
          <a:p>
            <a:r>
              <a:rPr lang="en-US" dirty="0" smtClean="0"/>
              <a:t>Reflect your emotions after the lesson</a:t>
            </a:r>
            <a:r>
              <a:rPr lang="ru-RU" dirty="0" smtClean="0"/>
              <a:t>:</a:t>
            </a:r>
            <a:br>
              <a:rPr lang="ru-RU" dirty="0" smtClean="0"/>
            </a:br>
            <a:r>
              <a:rPr lang="en-US" dirty="0" smtClean="0"/>
              <a:t>1. I like it. It was great.</a:t>
            </a:r>
            <a:br>
              <a:rPr lang="en-US" dirty="0" smtClean="0"/>
            </a:br>
            <a:r>
              <a:rPr lang="en-US" dirty="0" smtClean="0"/>
              <a:t>2. I haven’t understood something. It was difficult for me.</a:t>
            </a:r>
            <a:br>
              <a:rPr lang="en-US" dirty="0" smtClean="0"/>
            </a:br>
            <a:r>
              <a:rPr lang="en-US" dirty="0" smtClean="0"/>
              <a:t>3. I don’t like it. It was boring.</a:t>
            </a:r>
            <a:br>
              <a:rPr lang="en-US" dirty="0" smtClean="0"/>
            </a:br>
            <a:r>
              <a:rPr lang="ru-RU" dirty="0" smtClean="0"/>
              <a:t/>
            </a:r>
            <a:br>
              <a:rPr lang="ru-RU" dirty="0" smtClean="0"/>
            </a:br>
            <a:endParaRPr lang="ru-RU" dirty="0"/>
          </a:p>
        </p:txBody>
      </p:sp>
      <p:pic>
        <p:nvPicPr>
          <p:cNvPr id="3074" name="Picture 2" descr="C:\Users\я\Pictures\смайлики\злой_files\i_00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3861048"/>
            <a:ext cx="2664296" cy="208823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я\Pictures\смайлики\злой_file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8628" y="3861048"/>
            <a:ext cx="2592288" cy="208102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я\Pictures\смайлики\злой_files\i_0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8744" y="3861048"/>
            <a:ext cx="2520280" cy="2081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941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Autofit/>
          </a:bodyPr>
          <a:lstStyle/>
          <a:p>
            <a:pPr algn="ctr"/>
            <a:r>
              <a:rPr lang="en-US" sz="5400" dirty="0" smtClean="0"/>
              <a:t>Dairy products</a:t>
            </a:r>
            <a:endParaRPr lang="ru-RU" sz="5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450085465"/>
              </p:ext>
            </p:extLst>
          </p:nvPr>
        </p:nvGraphicFramePr>
        <p:xfrm>
          <a:off x="251520" y="1124744"/>
          <a:ext cx="8712968"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0162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Autofit/>
          </a:bodyPr>
          <a:lstStyle/>
          <a:p>
            <a:pPr algn="ctr"/>
            <a:r>
              <a:rPr lang="en-US" sz="5400" dirty="0" smtClean="0"/>
              <a:t>Fruit</a:t>
            </a:r>
            <a:endParaRPr lang="ru-RU" sz="5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848296987"/>
              </p:ext>
            </p:extLst>
          </p:nvPr>
        </p:nvGraphicFramePr>
        <p:xfrm>
          <a:off x="251520" y="1196752"/>
          <a:ext cx="8712968"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6480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Autofit/>
          </a:bodyPr>
          <a:lstStyle/>
          <a:p>
            <a:pPr algn="ctr"/>
            <a:r>
              <a:rPr lang="en-US" sz="5400" dirty="0" smtClean="0"/>
              <a:t>Vegetables</a:t>
            </a:r>
            <a:endParaRPr lang="ru-RU" sz="5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971637017"/>
              </p:ext>
            </p:extLst>
          </p:nvPr>
        </p:nvGraphicFramePr>
        <p:xfrm>
          <a:off x="323528" y="1196752"/>
          <a:ext cx="864096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3012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Autofit/>
          </a:bodyPr>
          <a:lstStyle/>
          <a:p>
            <a:pPr algn="ctr"/>
            <a:r>
              <a:rPr lang="en-US" sz="5400" dirty="0" smtClean="0"/>
              <a:t>Meat &amp; Poultry</a:t>
            </a:r>
            <a:endParaRPr lang="ru-RU" sz="5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971970061"/>
              </p:ext>
            </p:extLst>
          </p:nvPr>
        </p:nvGraphicFramePr>
        <p:xfrm>
          <a:off x="179512" y="1196752"/>
          <a:ext cx="878497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1314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Autofit/>
          </a:bodyPr>
          <a:lstStyle/>
          <a:p>
            <a:pPr algn="ctr"/>
            <a:r>
              <a:rPr lang="en-US" sz="5400" dirty="0" smtClean="0"/>
              <a:t>Drinks</a:t>
            </a:r>
            <a:endParaRPr lang="ru-RU" sz="5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3128460"/>
              </p:ext>
            </p:extLst>
          </p:nvPr>
        </p:nvGraphicFramePr>
        <p:xfrm>
          <a:off x="323528" y="1196752"/>
          <a:ext cx="8640960" cy="52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9141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pPr algn="ctr"/>
            <a:r>
              <a:rPr lang="en-US" sz="5400" dirty="0" smtClean="0"/>
              <a:t>Bakery </a:t>
            </a:r>
            <a:endParaRPr lang="ru-RU" sz="5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738728082"/>
              </p:ext>
            </p:extLst>
          </p:nvPr>
        </p:nvGraphicFramePr>
        <p:xfrm>
          <a:off x="251520" y="1600200"/>
          <a:ext cx="871296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4346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Autofit/>
          </a:bodyPr>
          <a:lstStyle/>
          <a:p>
            <a:pPr algn="ctr"/>
            <a:r>
              <a:rPr lang="en-US" sz="4800" dirty="0" smtClean="0"/>
              <a:t>Classify the names of food</a:t>
            </a:r>
            <a:endParaRPr lang="ru-RU" sz="4800"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97158831"/>
              </p:ext>
            </p:extLst>
          </p:nvPr>
        </p:nvGraphicFramePr>
        <p:xfrm>
          <a:off x="179512" y="1196752"/>
          <a:ext cx="878497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7147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804</TotalTime>
  <Words>519</Words>
  <Application>Microsoft Office PowerPoint</Application>
  <PresentationFormat>Экран (4:3)</PresentationFormat>
  <Paragraphs>98</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Паркет</vt:lpstr>
      <vt:lpstr> </vt:lpstr>
      <vt:lpstr>Aim and objectives:</vt:lpstr>
      <vt:lpstr>Dairy products</vt:lpstr>
      <vt:lpstr>Fruit</vt:lpstr>
      <vt:lpstr>Vegetables</vt:lpstr>
      <vt:lpstr>Meat &amp; Poultry</vt:lpstr>
      <vt:lpstr>Drinks</vt:lpstr>
      <vt:lpstr>Bakery </vt:lpstr>
      <vt:lpstr>Classify the names of food</vt:lpstr>
      <vt:lpstr>Classify the names of food</vt:lpstr>
      <vt:lpstr>Презентация PowerPoint</vt:lpstr>
      <vt:lpstr>Group the words in the box into two groups:</vt:lpstr>
      <vt:lpstr>Containers</vt:lpstr>
      <vt:lpstr>Match the pictures to the  containers in the list.</vt:lpstr>
      <vt:lpstr>What’s your idea of British food ? </vt:lpstr>
      <vt:lpstr>Eating the British Way</vt:lpstr>
      <vt:lpstr>Key Words</vt:lpstr>
      <vt:lpstr>English breakfast</vt:lpstr>
      <vt:lpstr> Lunch</vt:lpstr>
      <vt:lpstr>              Dinner</vt:lpstr>
      <vt:lpstr>Sunday roast</vt:lpstr>
      <vt:lpstr>            Dessert</vt:lpstr>
      <vt:lpstr>Презентация PowerPoint</vt:lpstr>
      <vt:lpstr>Hometask</vt:lpstr>
      <vt:lpstr>Reflect your emotions after the lesson: 1. I like it. It was great. 2. I haven’t understood something. It was difficult for me. 3. I don’t like it. It was boring.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я</dc:creator>
  <cp:lastModifiedBy>я</cp:lastModifiedBy>
  <cp:revision>57</cp:revision>
  <dcterms:created xsi:type="dcterms:W3CDTF">2015-03-29T03:55:07Z</dcterms:created>
  <dcterms:modified xsi:type="dcterms:W3CDTF">2015-05-10T13:43:04Z</dcterms:modified>
</cp:coreProperties>
</file>