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1" r:id="rId2"/>
    <p:sldId id="373" r:id="rId3"/>
    <p:sldId id="367" r:id="rId4"/>
    <p:sldId id="372" r:id="rId5"/>
    <p:sldId id="368" r:id="rId6"/>
    <p:sldId id="369" r:id="rId7"/>
    <p:sldId id="370" r:id="rId8"/>
    <p:sldId id="371" r:id="rId9"/>
    <p:sldId id="359" r:id="rId10"/>
    <p:sldId id="335" r:id="rId11"/>
    <p:sldId id="360" r:id="rId12"/>
    <p:sldId id="347" r:id="rId13"/>
    <p:sldId id="348" r:id="rId14"/>
    <p:sldId id="358" r:id="rId15"/>
    <p:sldId id="352" r:id="rId16"/>
    <p:sldId id="353" r:id="rId17"/>
    <p:sldId id="354" r:id="rId18"/>
    <p:sldId id="355" r:id="rId19"/>
    <p:sldId id="356" r:id="rId20"/>
    <p:sldId id="357" r:id="rId21"/>
    <p:sldId id="364" r:id="rId22"/>
    <p:sldId id="361" r:id="rId23"/>
    <p:sldId id="362" r:id="rId24"/>
    <p:sldId id="363" r:id="rId25"/>
    <p:sldId id="365" r:id="rId26"/>
    <p:sldId id="366" r:id="rId27"/>
    <p:sldId id="35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>
      <p:cViewPr varScale="1">
        <p:scale>
          <a:sx n="66" d="100"/>
          <a:sy n="66" d="100"/>
        </p:scale>
        <p:origin x="-858" y="-96"/>
      </p:cViewPr>
      <p:guideLst>
        <p:guide orient="horz" pos="2160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36293-A959-43DB-A41A-05AB234144BB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4805C-E30C-4E56-8EB0-88AF1A60A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65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4C06C-931A-43A9-BE5F-349E017A5266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0204-62A3-4E08-A1DE-6534E328F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06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8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2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4262816"/>
              </p:ext>
            </p:extLst>
          </p:nvPr>
        </p:nvGraphicFramePr>
        <p:xfrm>
          <a:off x="12" y="1016709"/>
          <a:ext cx="9143982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 userDrawn="1"/>
        </p:nvCxnSpPr>
        <p:spPr>
          <a:xfrm>
            <a:off x="669054" y="860610"/>
            <a:ext cx="0" cy="5910681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107504" y="4307943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71108" y="42353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510" y="371198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510" y="33664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9510" y="29918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9510" y="26317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89731" y="284798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589731" y="321536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589731" y="357705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589731" y="394779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589731" y="467509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589731" y="504247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589731" y="540416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589731" y="577490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589731" y="614516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589731" y="651137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67912" y="550835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-4</a:t>
            </a:r>
            <a:endParaRPr lang="ru-RU" sz="2400" b="1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67912" y="51461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53398" y="478039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-2</a:t>
            </a:r>
            <a:endParaRPr lang="ru-RU" sz="2400" b="1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3398" y="443484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67912" y="58786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-5</a:t>
            </a:r>
            <a:endParaRPr lang="ru-RU" sz="2400" b="1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67912" y="624482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-6</a:t>
            </a:r>
            <a:endParaRPr lang="ru-RU" sz="2400" b="1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281190" y="68449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ru-RU" sz="2800" b="1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831528" y="378993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ru-RU" sz="2800" b="1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019755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>
            <a:off x="1347991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>
            <a:off x="1691680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>
            <a:off x="2027867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>
            <a:off x="2379956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>
            <a:off x="2708192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3051881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>
            <a:off x="3388068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3731150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>
            <a:off x="4059386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>
            <a:off x="4403075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4739262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5091351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>
            <a:off x="5419587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>
            <a:off x="5763276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>
            <a:off x="6099463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 userDrawn="1"/>
        </p:nvCxnSpPr>
        <p:spPr>
          <a:xfrm>
            <a:off x="6436257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 userDrawn="1"/>
        </p:nvCxnSpPr>
        <p:spPr>
          <a:xfrm>
            <a:off x="6772444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>
            <a:off x="7108182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>
            <a:off x="7452320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>
            <a:off x="7796458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 userDrawn="1"/>
        </p:nvCxnSpPr>
        <p:spPr>
          <a:xfrm>
            <a:off x="8124694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>
            <a:off x="8468383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>
            <a:off x="8804570" y="4248835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 userDrawn="1"/>
        </p:nvSpPr>
        <p:spPr>
          <a:xfrm>
            <a:off x="827147" y="43492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1513586" y="43503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2550211" y="43503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62" name="TextBox 61"/>
          <p:cNvSpPr txBox="1"/>
          <p:nvPr userDrawn="1"/>
        </p:nvSpPr>
        <p:spPr>
          <a:xfrm>
            <a:off x="3553788" y="43503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4497218" y="43503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5484189" y="43503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65" name="TextBox 64"/>
          <p:cNvSpPr txBox="1"/>
          <p:nvPr userDrawn="1"/>
        </p:nvSpPr>
        <p:spPr>
          <a:xfrm>
            <a:off x="6500189" y="43503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66" name="TextBox 65"/>
          <p:cNvSpPr txBox="1"/>
          <p:nvPr userDrawn="1"/>
        </p:nvSpPr>
        <p:spPr>
          <a:xfrm>
            <a:off x="7530703" y="43503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</a:t>
            </a:r>
            <a:endParaRPr lang="ru-RU" sz="2400" b="1" dirty="0"/>
          </a:p>
        </p:txBody>
      </p:sp>
      <p:sp>
        <p:nvSpPr>
          <p:cNvPr id="67" name="TextBox 66"/>
          <p:cNvSpPr txBox="1"/>
          <p:nvPr userDrawn="1"/>
        </p:nvSpPr>
        <p:spPr>
          <a:xfrm>
            <a:off x="8532187" y="43503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24</a:t>
            </a:r>
            <a:endParaRPr lang="ru-RU" sz="2400" b="1" dirty="0"/>
          </a:p>
        </p:txBody>
      </p:sp>
      <p:cxnSp>
        <p:nvCxnSpPr>
          <p:cNvPr id="68" name="Прямая соединительная линия 67"/>
          <p:cNvCxnSpPr/>
          <p:nvPr userDrawn="1"/>
        </p:nvCxnSpPr>
        <p:spPr>
          <a:xfrm>
            <a:off x="589731" y="175261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>
            <a:off x="589731" y="211999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>
            <a:off x="589731" y="248168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269510" y="22484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72" name="TextBox 71"/>
          <p:cNvSpPr txBox="1"/>
          <p:nvPr userDrawn="1"/>
        </p:nvSpPr>
        <p:spPr>
          <a:xfrm>
            <a:off x="269510" y="188883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73" name="TextBox 72"/>
          <p:cNvSpPr txBox="1"/>
          <p:nvPr userDrawn="1"/>
        </p:nvSpPr>
        <p:spPr>
          <a:xfrm>
            <a:off x="269510" y="15245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ru-RU" sz="2400" b="1" dirty="0"/>
          </a:p>
        </p:txBody>
      </p:sp>
      <p:cxnSp>
        <p:nvCxnSpPr>
          <p:cNvPr id="74" name="Прямая соединительная линия 73"/>
          <p:cNvCxnSpPr/>
          <p:nvPr userDrawn="1"/>
        </p:nvCxnSpPr>
        <p:spPr>
          <a:xfrm>
            <a:off x="589731" y="138447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 userDrawn="1"/>
        </p:nvSpPr>
        <p:spPr>
          <a:xfrm>
            <a:off x="269510" y="11623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266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852163"/>
              </p:ext>
            </p:extLst>
          </p:nvPr>
        </p:nvGraphicFramePr>
        <p:xfrm>
          <a:off x="201633" y="837548"/>
          <a:ext cx="4078800" cy="55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2051720" y="836712"/>
            <a:ext cx="0" cy="556166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227132" y="3434808"/>
            <a:ext cx="403768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979712" y="306412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1979712" y="269158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979712" y="232389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1979712" y="195136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1979712" y="157882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979712" y="120629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979712" y="417446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979712" y="380435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979712" y="491469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979712" y="454458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1979712" y="565734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1979712" y="528722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1979712" y="639757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1979712" y="602745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686918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315443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943968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 userDrawn="1"/>
        </p:nvCxnSpPr>
        <p:spPr>
          <a:xfrm>
            <a:off x="572493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 userDrawn="1"/>
        </p:nvCxnSpPr>
        <p:spPr>
          <a:xfrm>
            <a:off x="3541912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3170437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2798962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>
            <a:off x="2427487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3911006" y="3364617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 userDrawn="1"/>
        </p:nvSpPr>
        <p:spPr>
          <a:xfrm>
            <a:off x="1769507" y="30807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0</a:t>
            </a:r>
            <a:endParaRPr lang="ru-RU" sz="2000" b="1" i="1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661931" y="28386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dirty="0" smtClean="0"/>
              <a:t>1</a:t>
            </a:r>
            <a:endParaRPr lang="ru-RU" sz="2000" b="1" i="0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661931" y="24890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dirty="0" smtClean="0"/>
              <a:t>2</a:t>
            </a:r>
            <a:endParaRPr lang="ru-RU" sz="2000" b="1" i="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661931" y="21125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3</a:t>
            </a:r>
            <a:endParaRPr lang="ru-RU" sz="2000" b="1" i="0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661931" y="17494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4</a:t>
            </a:r>
            <a:endParaRPr lang="ru-RU" sz="2000" b="1" i="0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1661931" y="13729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5</a:t>
            </a:r>
            <a:endParaRPr lang="ru-RU" sz="2000" b="1" i="0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1661931" y="10098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6</a:t>
            </a:r>
            <a:endParaRPr lang="ru-RU" sz="2000" b="1" i="0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1643155" y="357827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</a:t>
            </a:r>
            <a:r>
              <a:rPr lang="ru-RU" sz="2000" b="1" i="0" dirty="0" smtClean="0"/>
              <a:t>1</a:t>
            </a:r>
            <a:endParaRPr lang="ru-RU" sz="2000" b="1" i="0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1643155" y="394134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-2</a:t>
            </a:r>
            <a:endParaRPr lang="ru-RU" sz="2000" b="1" i="0" dirty="0"/>
          </a:p>
        </p:txBody>
      </p:sp>
      <p:sp>
        <p:nvSpPr>
          <p:cNvPr id="42" name="TextBox 41"/>
          <p:cNvSpPr txBox="1"/>
          <p:nvPr userDrawn="1"/>
        </p:nvSpPr>
        <p:spPr>
          <a:xfrm>
            <a:off x="1643155" y="434475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-3</a:t>
            </a:r>
            <a:endParaRPr lang="ru-RU" sz="2000" b="1" i="0"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1643155" y="472127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-4</a:t>
            </a:r>
            <a:endParaRPr lang="ru-RU" sz="2000" b="1" i="0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643155" y="508434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-5</a:t>
            </a:r>
            <a:endParaRPr lang="ru-RU" sz="2000" b="1" i="0" dirty="0"/>
          </a:p>
        </p:txBody>
      </p:sp>
      <p:sp>
        <p:nvSpPr>
          <p:cNvPr id="45" name="TextBox 44"/>
          <p:cNvSpPr txBox="1"/>
          <p:nvPr userDrawn="1"/>
        </p:nvSpPr>
        <p:spPr>
          <a:xfrm>
            <a:off x="1643155" y="546086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-6</a:t>
            </a:r>
            <a:endParaRPr lang="ru-RU" sz="2000" b="1" i="0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581249" y="583738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-7</a:t>
            </a:r>
            <a:endParaRPr lang="ru-RU" sz="2000" b="1" i="0" dirty="0"/>
          </a:p>
        </p:txBody>
      </p:sp>
      <p:sp>
        <p:nvSpPr>
          <p:cNvPr id="47" name="TextBox 46"/>
          <p:cNvSpPr txBox="1"/>
          <p:nvPr userDrawn="1"/>
        </p:nvSpPr>
        <p:spPr>
          <a:xfrm>
            <a:off x="1428891" y="344050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</a:t>
            </a:r>
            <a:r>
              <a:rPr lang="ru-RU" sz="2000" b="1" i="0" dirty="0" smtClean="0"/>
              <a:t>1</a:t>
            </a:r>
            <a:endParaRPr lang="ru-RU" sz="2000" b="1" i="0" dirty="0"/>
          </a:p>
        </p:txBody>
      </p:sp>
      <p:sp>
        <p:nvSpPr>
          <p:cNvPr id="48" name="TextBox 47"/>
          <p:cNvSpPr txBox="1"/>
          <p:nvPr userDrawn="1"/>
        </p:nvSpPr>
        <p:spPr>
          <a:xfrm>
            <a:off x="1106161" y="344050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-2</a:t>
            </a:r>
            <a:endParaRPr lang="ru-RU" sz="2000" b="1" i="0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729644" y="344050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-3</a:t>
            </a:r>
            <a:endParaRPr lang="ru-RU" sz="2000" b="1" i="0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366573" y="344050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-4</a:t>
            </a:r>
            <a:endParaRPr lang="ru-RU" sz="2000" b="1" i="0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262608" y="34405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0" dirty="0" smtClean="0"/>
              <a:t>1</a:t>
            </a:r>
            <a:endParaRPr lang="ru-RU" sz="2000" b="1" i="0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2625678" y="34405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2</a:t>
            </a:r>
            <a:endParaRPr lang="ru-RU" sz="2000" b="1" i="0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02196" y="34405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3</a:t>
            </a:r>
            <a:endParaRPr lang="ru-RU" sz="2000" b="1" i="0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3378713" y="34405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4</a:t>
            </a:r>
            <a:endParaRPr lang="ru-RU" sz="2000" b="1" i="0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4004720" y="3429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x</a:t>
            </a:r>
            <a:endParaRPr lang="ru-RU" sz="2000" b="1" i="0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1679453" y="7068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 smtClean="0"/>
              <a:t>y</a:t>
            </a:r>
            <a:endParaRPr lang="ru-RU" sz="2000" b="1" i="0" dirty="0"/>
          </a:p>
        </p:txBody>
      </p:sp>
    </p:spTree>
    <p:extLst>
      <p:ext uri="{BB962C8B-B14F-4D97-AF65-F5344CB8AC3E}">
        <p14:creationId xmlns:p14="http://schemas.microsoft.com/office/powerpoint/2010/main" val="132280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691371"/>
              </p:ext>
            </p:extLst>
          </p:nvPr>
        </p:nvGraphicFramePr>
        <p:xfrm>
          <a:off x="12" y="1727484"/>
          <a:ext cx="9143982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38666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 userDrawn="1"/>
        </p:nvCxnSpPr>
        <p:spPr>
          <a:xfrm>
            <a:off x="669054" y="1712686"/>
            <a:ext cx="0" cy="4668642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107504" y="3917980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71108" y="38454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9510" y="33220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510" y="29764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9510" y="26018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9510" y="22418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589731" y="245802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589731" y="282540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589731" y="318709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>
            <a:off x="589731" y="355783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589731" y="428513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589731" y="465251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>
            <a:off x="589731" y="501420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589731" y="538494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589731" y="5755201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589731" y="612141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67912" y="515410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-4</a:t>
            </a:r>
            <a:endParaRPr lang="ru-RU" sz="2400" b="1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67912" y="480855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53398" y="439043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-2</a:t>
            </a:r>
            <a:endParaRPr lang="ru-RU" sz="2400" b="1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153398" y="404487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67912" y="552436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-5</a:t>
            </a:r>
            <a:endParaRPr lang="ru-RU" sz="2400" b="1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67912" y="58905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-6</a:t>
            </a:r>
            <a:endParaRPr lang="ru-RU" sz="2400" b="1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281190" y="15362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ru-RU" sz="2800" b="1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831528" y="33999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ru-RU" sz="2800" b="1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019755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>
            <a:off x="1347991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>
            <a:off x="1691680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>
            <a:off x="2027867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>
            <a:off x="2379956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>
            <a:off x="2708192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>
            <a:off x="3051881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>
            <a:off x="3388068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3731150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>
            <a:off x="4059386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>
            <a:off x="4403075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>
            <a:off x="4739262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>
            <a:off x="5091351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>
            <a:off x="5419587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>
            <a:off x="5763276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>
            <a:off x="6099463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 userDrawn="1"/>
        </p:nvCxnSpPr>
        <p:spPr>
          <a:xfrm>
            <a:off x="6436257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 userDrawn="1"/>
        </p:nvCxnSpPr>
        <p:spPr>
          <a:xfrm>
            <a:off x="6772444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>
            <a:off x="7108182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>
            <a:off x="7452320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>
            <a:off x="7796458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 userDrawn="1"/>
        </p:nvCxnSpPr>
        <p:spPr>
          <a:xfrm>
            <a:off x="8124694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>
            <a:off x="8468383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>
            <a:off x="8804570" y="3858872"/>
            <a:ext cx="0" cy="1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 userDrawn="1"/>
        </p:nvSpPr>
        <p:spPr>
          <a:xfrm>
            <a:off x="827147" y="39593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1513586" y="39603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2550211" y="39603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62" name="TextBox 61"/>
          <p:cNvSpPr txBox="1"/>
          <p:nvPr userDrawn="1"/>
        </p:nvSpPr>
        <p:spPr>
          <a:xfrm>
            <a:off x="3553788" y="39603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4497218" y="39603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5484189" y="39603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65" name="TextBox 64"/>
          <p:cNvSpPr txBox="1"/>
          <p:nvPr userDrawn="1"/>
        </p:nvSpPr>
        <p:spPr>
          <a:xfrm>
            <a:off x="6500189" y="39603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</a:t>
            </a:r>
            <a:endParaRPr lang="ru-RU" sz="2400" b="1" dirty="0"/>
          </a:p>
        </p:txBody>
      </p:sp>
      <p:sp>
        <p:nvSpPr>
          <p:cNvPr id="66" name="TextBox 65"/>
          <p:cNvSpPr txBox="1"/>
          <p:nvPr userDrawn="1"/>
        </p:nvSpPr>
        <p:spPr>
          <a:xfrm>
            <a:off x="7530703" y="39603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</a:t>
            </a:r>
            <a:endParaRPr lang="ru-RU" sz="2400" b="1" dirty="0"/>
          </a:p>
        </p:txBody>
      </p:sp>
      <p:sp>
        <p:nvSpPr>
          <p:cNvPr id="67" name="TextBox 66"/>
          <p:cNvSpPr txBox="1"/>
          <p:nvPr userDrawn="1"/>
        </p:nvSpPr>
        <p:spPr>
          <a:xfrm>
            <a:off x="8532187" y="39603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1799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©Калашников</a:t>
            </a:r>
            <a:r>
              <a:rPr lang="ru-RU" sz="1400" baseline="0" dirty="0" smtClean="0">
                <a:solidFill>
                  <a:schemeClr val="tx1"/>
                </a:solidFill>
              </a:rPr>
              <a:t> А.Н., учитель математики МБОУ «СОШ №8» Ленинск-Кузнецкий ГО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5" r:id="rId8"/>
    <p:sldLayoutId id="2147483684" r:id="rId9"/>
    <p:sldLayoutId id="2147483686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20.png"/><Relationship Id="rId9" Type="http://schemas.openxmlformats.org/officeDocument/2006/relationships/image" Target="../media/image2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2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6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2.png"/><Relationship Id="rId21" Type="http://schemas.openxmlformats.org/officeDocument/2006/relationships/image" Target="../media/image57.png"/><Relationship Id="rId7" Type="http://schemas.openxmlformats.org/officeDocument/2006/relationships/image" Target="../media/image6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0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9.png"/><Relationship Id="rId5" Type="http://schemas.openxmlformats.org/officeDocument/2006/relationships/image" Target="../media/image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53531"/>
              </p:ext>
            </p:extLst>
          </p:nvPr>
        </p:nvGraphicFramePr>
        <p:xfrm>
          <a:off x="0" y="388184"/>
          <a:ext cx="91440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 классе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Дома </a:t>
                      </a:r>
                      <a:endParaRPr lang="ru-RU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№№1335,</a:t>
                      </a:r>
                      <a:r>
                        <a:rPr lang="ru-RU" sz="3600" baseline="0" dirty="0" smtClean="0"/>
                        <a:t> 1337, 1</a:t>
                      </a:r>
                      <a:r>
                        <a:rPr lang="en-US" sz="3600" baseline="0" dirty="0" smtClean="0"/>
                        <a:t>3</a:t>
                      </a:r>
                      <a:r>
                        <a:rPr lang="ru-RU" sz="3600" baseline="0" dirty="0" smtClean="0"/>
                        <a:t>38, 1340, 1342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Segoe Print"/>
                        </a:rPr>
                        <a:t>§47</a:t>
                      </a:r>
                      <a:r>
                        <a:rPr lang="ru-RU" sz="3600" dirty="0" smtClean="0">
                          <a:latin typeface="Segoe Print"/>
                        </a:rPr>
                        <a:t>.</a:t>
                      </a:r>
                      <a:endParaRPr lang="ru-RU" sz="3600" dirty="0" smtClean="0">
                        <a:latin typeface="Segoe Print"/>
                      </a:endParaRPr>
                    </a:p>
                    <a:p>
                      <a:r>
                        <a:rPr lang="ru-RU" sz="3600" dirty="0" smtClean="0">
                          <a:latin typeface="Segoe Print"/>
                        </a:rPr>
                        <a:t>№№1336, 133</a:t>
                      </a:r>
                      <a:r>
                        <a:rPr lang="en-US" sz="3600" dirty="0" smtClean="0">
                          <a:latin typeface="Segoe Print"/>
                        </a:rPr>
                        <a:t>9</a:t>
                      </a:r>
                      <a:endParaRPr lang="ru-RU" sz="3600" baseline="0" dirty="0" smtClean="0">
                        <a:latin typeface="Segoe Prin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90395"/>
              </p:ext>
            </p:extLst>
          </p:nvPr>
        </p:nvGraphicFramePr>
        <p:xfrm>
          <a:off x="1619672" y="476672"/>
          <a:ext cx="556200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730547" y="5782334"/>
                <a:ext cx="333456" cy="3129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Скругленный 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47" y="5782334"/>
                <a:ext cx="333456" cy="31299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Скругленный прямоугольник 102"/>
              <p:cNvSpPr/>
              <p:nvPr/>
            </p:nvSpPr>
            <p:spPr>
              <a:xfrm rot="16200000">
                <a:off x="385307" y="6130109"/>
                <a:ext cx="333456" cy="3129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Скругленный 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5307" y="6130109"/>
                <a:ext cx="333456" cy="31299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Скругленный прямоугольник 103"/>
              <p:cNvSpPr/>
              <p:nvPr/>
            </p:nvSpPr>
            <p:spPr>
              <a:xfrm rot="5400000">
                <a:off x="1091163" y="6130109"/>
                <a:ext cx="333456" cy="3129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4" name="Скругленный 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91163" y="6130109"/>
                <a:ext cx="333456" cy="31299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Скругленный прямоугольник 104"/>
              <p:cNvSpPr/>
              <p:nvPr/>
            </p:nvSpPr>
            <p:spPr>
              <a:xfrm rot="10800000">
                <a:off x="737645" y="6130109"/>
                <a:ext cx="333456" cy="31299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5" name="Скругленный 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737645" y="6130109"/>
                <a:ext cx="333456" cy="31299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536384" y="6113032"/>
            <a:ext cx="44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управление анимацией презентации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27463" y="-157059"/>
                <a:ext cx="6076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</a:rPr>
                  <a:t>Показать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или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7030A0"/>
                    </a:solidFill>
                  </a:rPr>
                  <a:t>скрыть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</a:rPr>
                  <a:t>текст задания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63" y="-157059"/>
                <a:ext cx="607698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606" b="-19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30" y="-99954"/>
            <a:ext cx="203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№задания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8830491" y="16513"/>
            <a:ext cx="336732" cy="290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 rot="16200000">
            <a:off x="8506143" y="16513"/>
            <a:ext cx="336732" cy="29028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80312" y="6493669"/>
            <a:ext cx="1763688" cy="366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279838" y="4926038"/>
            <a:ext cx="182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Переход к следующему слайду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38922" y="5754198"/>
                <a:ext cx="529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22" y="5754198"/>
                <a:ext cx="52931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 rot="5400000">
            <a:off x="668399" y="4970076"/>
            <a:ext cx="614634" cy="336732"/>
            <a:chOff x="289739" y="3645024"/>
            <a:chExt cx="614634" cy="336732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 rot="5400000">
              <a:off x="590864" y="3668247"/>
              <a:ext cx="336732" cy="290286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6200000">
              <a:off x="266516" y="3668247"/>
              <a:ext cx="336732" cy="290286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95902" y="2507410"/>
                <a:ext cx="2132059" cy="243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</a:rPr>
                  <a:t>Скрыть </a:t>
                </a:r>
              </a:p>
              <a:p>
                <a:pPr algn="ctr"/>
                <a:r>
                  <a:rPr lang="ru-RU" sz="2400" b="1" dirty="0" smtClean="0"/>
                  <a:t>или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ru-RU" sz="2400" b="1" dirty="0" smtClean="0">
                    <a:solidFill>
                      <a:srgbClr val="7030A0"/>
                    </a:solidFill>
                  </a:rPr>
                  <a:t>показать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ru-RU" sz="2400" b="1" dirty="0" smtClean="0"/>
                  <a:t>следующую </a:t>
                </a:r>
              </a:p>
              <a:p>
                <a:pPr algn="ctr"/>
                <a:r>
                  <a:rPr lang="ru-RU" sz="2400" b="1" dirty="0" smtClean="0"/>
                  <a:t>таблицу </a:t>
                </a:r>
                <a:endParaRPr lang="ru-RU" sz="32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902" y="2507410"/>
                <a:ext cx="2132059" cy="2431435"/>
              </a:xfrm>
              <a:prstGeom prst="rect">
                <a:avLst/>
              </a:prstGeom>
              <a:blipFill rotWithShape="1">
                <a:blip r:embed="rId8"/>
                <a:stretch>
                  <a:fillRect l="-3714" t="-1754" r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узел суммирования 4"/>
          <p:cNvSpPr/>
          <p:nvPr/>
        </p:nvSpPr>
        <p:spPr>
          <a:xfrm>
            <a:off x="51442" y="541310"/>
            <a:ext cx="295402" cy="295402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08774" y="448206"/>
            <a:ext cx="1612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-скрыть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текущее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0005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1944"/>
              </p:ext>
            </p:extLst>
          </p:nvPr>
        </p:nvGraphicFramePr>
        <p:xfrm>
          <a:off x="1619672" y="476672"/>
          <a:ext cx="556200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708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4207358" y="43015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33978" y="82439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437776" y="25470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34840" y="4162007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9128" y="2675429"/>
            <a:ext cx="54316" cy="54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16205" y="2675429"/>
            <a:ext cx="54316" cy="54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4118" y="1189609"/>
            <a:ext cx="54316" cy="54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03985" y="1189609"/>
            <a:ext cx="54316" cy="54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16205" y="4154186"/>
            <a:ext cx="54316" cy="543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56773" y="4154186"/>
            <a:ext cx="54316" cy="543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013783" y="1213564"/>
            <a:ext cx="193575" cy="199212"/>
          </a:xfrm>
          <a:custGeom>
            <a:avLst/>
            <a:gdLst>
              <a:gd name="connsiteX0" fmla="*/ 0 w 193575"/>
              <a:gd name="connsiteY0" fmla="*/ 0 h 193575"/>
              <a:gd name="connsiteX1" fmla="*/ 193575 w 193575"/>
              <a:gd name="connsiteY1" fmla="*/ 0 h 193575"/>
              <a:gd name="connsiteX2" fmla="*/ 193575 w 193575"/>
              <a:gd name="connsiteY2" fmla="*/ 193575 h 193575"/>
              <a:gd name="connsiteX3" fmla="*/ 0 w 193575"/>
              <a:gd name="connsiteY3" fmla="*/ 193575 h 193575"/>
              <a:gd name="connsiteX4" fmla="*/ 0 w 193575"/>
              <a:gd name="connsiteY4" fmla="*/ 0 h 193575"/>
              <a:gd name="connsiteX0" fmla="*/ 0 w 193575"/>
              <a:gd name="connsiteY0" fmla="*/ 0 h 193575"/>
              <a:gd name="connsiteX1" fmla="*/ 193575 w 193575"/>
              <a:gd name="connsiteY1" fmla="*/ 193575 h 193575"/>
              <a:gd name="connsiteX2" fmla="*/ 0 w 193575"/>
              <a:gd name="connsiteY2" fmla="*/ 193575 h 193575"/>
              <a:gd name="connsiteX3" fmla="*/ 0 w 193575"/>
              <a:gd name="connsiteY3" fmla="*/ 0 h 193575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0 w 193575"/>
              <a:gd name="connsiteY3" fmla="*/ 0 h 196707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91440 w 193575"/>
              <a:gd name="connsiteY3" fmla="*/ 91440 h 196707"/>
              <a:gd name="connsiteX0" fmla="*/ 0 w 193575"/>
              <a:gd name="connsiteY0" fmla="*/ 2505 h 199212"/>
              <a:gd name="connsiteX1" fmla="*/ 193575 w 193575"/>
              <a:gd name="connsiteY1" fmla="*/ 199212 h 199212"/>
              <a:gd name="connsiteX2" fmla="*/ 0 w 193575"/>
              <a:gd name="connsiteY2" fmla="*/ 199212 h 199212"/>
              <a:gd name="connsiteX3" fmla="*/ 3758 w 193575"/>
              <a:gd name="connsiteY3" fmla="*/ 0 h 199212"/>
              <a:gd name="connsiteX0" fmla="*/ 52609 w 246184"/>
              <a:gd name="connsiteY0" fmla="*/ 0 h 196707"/>
              <a:gd name="connsiteX1" fmla="*/ 246184 w 246184"/>
              <a:gd name="connsiteY1" fmla="*/ 196707 h 196707"/>
              <a:gd name="connsiteX2" fmla="*/ 52609 w 246184"/>
              <a:gd name="connsiteY2" fmla="*/ 196707 h 196707"/>
              <a:gd name="connsiteX3" fmla="*/ 0 w 246184"/>
              <a:gd name="connsiteY3" fmla="*/ 31942 h 196707"/>
              <a:gd name="connsiteX0" fmla="*/ 246184 w 246184"/>
              <a:gd name="connsiteY0" fmla="*/ 164765 h 164765"/>
              <a:gd name="connsiteX1" fmla="*/ 52609 w 246184"/>
              <a:gd name="connsiteY1" fmla="*/ 164765 h 164765"/>
              <a:gd name="connsiteX2" fmla="*/ 0 w 246184"/>
              <a:gd name="connsiteY2" fmla="*/ 0 h 164765"/>
              <a:gd name="connsiteX0" fmla="*/ 202343 w 202343"/>
              <a:gd name="connsiteY0" fmla="*/ 199212 h 199212"/>
              <a:gd name="connsiteX1" fmla="*/ 8768 w 202343"/>
              <a:gd name="connsiteY1" fmla="*/ 199212 h 199212"/>
              <a:gd name="connsiteX2" fmla="*/ 0 w 202343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889 w 193575"/>
              <a:gd name="connsiteY2" fmla="*/ 0 h 199212"/>
              <a:gd name="connsiteX0" fmla="*/ 208606 w 208606"/>
              <a:gd name="connsiteY0" fmla="*/ 199212 h 199212"/>
              <a:gd name="connsiteX1" fmla="*/ 15031 w 208606"/>
              <a:gd name="connsiteY1" fmla="*/ 199212 h 199212"/>
              <a:gd name="connsiteX2" fmla="*/ 0 w 208606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26 w 193575"/>
              <a:gd name="connsiteY2" fmla="*/ 0 h 1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5" h="199212">
                <a:moveTo>
                  <a:pt x="193575" y="199212"/>
                </a:moveTo>
                <a:lnTo>
                  <a:pt x="0" y="199212"/>
                </a:lnTo>
                <a:cubicBezTo>
                  <a:pt x="0" y="133643"/>
                  <a:pt x="626" y="0"/>
                  <a:pt x="62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102770" y="1219201"/>
            <a:ext cx="1485899" cy="14835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845719" y="2702587"/>
            <a:ext cx="738212" cy="14812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101645" y="1214323"/>
            <a:ext cx="746455" cy="2971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102770" y="1219200"/>
            <a:ext cx="31789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45581" y="2702242"/>
            <a:ext cx="18364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841157" y="4184998"/>
            <a:ext cx="135234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43338" y="2697956"/>
            <a:ext cx="740568" cy="14859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843338" y="1219200"/>
            <a:ext cx="1483518" cy="14835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86288" y="1216819"/>
            <a:ext cx="742950" cy="29694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3"/>
          <p:cNvSpPr/>
          <p:nvPr/>
        </p:nvSpPr>
        <p:spPr>
          <a:xfrm>
            <a:off x="4013783" y="2695291"/>
            <a:ext cx="193575" cy="199212"/>
          </a:xfrm>
          <a:custGeom>
            <a:avLst/>
            <a:gdLst>
              <a:gd name="connsiteX0" fmla="*/ 0 w 193575"/>
              <a:gd name="connsiteY0" fmla="*/ 0 h 193575"/>
              <a:gd name="connsiteX1" fmla="*/ 193575 w 193575"/>
              <a:gd name="connsiteY1" fmla="*/ 0 h 193575"/>
              <a:gd name="connsiteX2" fmla="*/ 193575 w 193575"/>
              <a:gd name="connsiteY2" fmla="*/ 193575 h 193575"/>
              <a:gd name="connsiteX3" fmla="*/ 0 w 193575"/>
              <a:gd name="connsiteY3" fmla="*/ 193575 h 193575"/>
              <a:gd name="connsiteX4" fmla="*/ 0 w 193575"/>
              <a:gd name="connsiteY4" fmla="*/ 0 h 193575"/>
              <a:gd name="connsiteX0" fmla="*/ 0 w 193575"/>
              <a:gd name="connsiteY0" fmla="*/ 0 h 193575"/>
              <a:gd name="connsiteX1" fmla="*/ 193575 w 193575"/>
              <a:gd name="connsiteY1" fmla="*/ 193575 h 193575"/>
              <a:gd name="connsiteX2" fmla="*/ 0 w 193575"/>
              <a:gd name="connsiteY2" fmla="*/ 193575 h 193575"/>
              <a:gd name="connsiteX3" fmla="*/ 0 w 193575"/>
              <a:gd name="connsiteY3" fmla="*/ 0 h 193575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0 w 193575"/>
              <a:gd name="connsiteY3" fmla="*/ 0 h 196707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91440 w 193575"/>
              <a:gd name="connsiteY3" fmla="*/ 91440 h 196707"/>
              <a:gd name="connsiteX0" fmla="*/ 0 w 193575"/>
              <a:gd name="connsiteY0" fmla="*/ 2505 h 199212"/>
              <a:gd name="connsiteX1" fmla="*/ 193575 w 193575"/>
              <a:gd name="connsiteY1" fmla="*/ 199212 h 199212"/>
              <a:gd name="connsiteX2" fmla="*/ 0 w 193575"/>
              <a:gd name="connsiteY2" fmla="*/ 199212 h 199212"/>
              <a:gd name="connsiteX3" fmla="*/ 3758 w 193575"/>
              <a:gd name="connsiteY3" fmla="*/ 0 h 199212"/>
              <a:gd name="connsiteX0" fmla="*/ 52609 w 246184"/>
              <a:gd name="connsiteY0" fmla="*/ 0 h 196707"/>
              <a:gd name="connsiteX1" fmla="*/ 246184 w 246184"/>
              <a:gd name="connsiteY1" fmla="*/ 196707 h 196707"/>
              <a:gd name="connsiteX2" fmla="*/ 52609 w 246184"/>
              <a:gd name="connsiteY2" fmla="*/ 196707 h 196707"/>
              <a:gd name="connsiteX3" fmla="*/ 0 w 246184"/>
              <a:gd name="connsiteY3" fmla="*/ 31942 h 196707"/>
              <a:gd name="connsiteX0" fmla="*/ 246184 w 246184"/>
              <a:gd name="connsiteY0" fmla="*/ 164765 h 164765"/>
              <a:gd name="connsiteX1" fmla="*/ 52609 w 246184"/>
              <a:gd name="connsiteY1" fmla="*/ 164765 h 164765"/>
              <a:gd name="connsiteX2" fmla="*/ 0 w 246184"/>
              <a:gd name="connsiteY2" fmla="*/ 0 h 164765"/>
              <a:gd name="connsiteX0" fmla="*/ 202343 w 202343"/>
              <a:gd name="connsiteY0" fmla="*/ 199212 h 199212"/>
              <a:gd name="connsiteX1" fmla="*/ 8768 w 202343"/>
              <a:gd name="connsiteY1" fmla="*/ 199212 h 199212"/>
              <a:gd name="connsiteX2" fmla="*/ 0 w 202343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889 w 193575"/>
              <a:gd name="connsiteY2" fmla="*/ 0 h 199212"/>
              <a:gd name="connsiteX0" fmla="*/ 208606 w 208606"/>
              <a:gd name="connsiteY0" fmla="*/ 199212 h 199212"/>
              <a:gd name="connsiteX1" fmla="*/ 15031 w 208606"/>
              <a:gd name="connsiteY1" fmla="*/ 199212 h 199212"/>
              <a:gd name="connsiteX2" fmla="*/ 0 w 208606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26 w 193575"/>
              <a:gd name="connsiteY2" fmla="*/ 0 h 1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5" h="199212">
                <a:moveTo>
                  <a:pt x="193575" y="199212"/>
                </a:moveTo>
                <a:lnTo>
                  <a:pt x="0" y="199212"/>
                </a:lnTo>
                <a:cubicBezTo>
                  <a:pt x="0" y="133643"/>
                  <a:pt x="626" y="0"/>
                  <a:pt x="62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3"/>
          <p:cNvSpPr/>
          <p:nvPr/>
        </p:nvSpPr>
        <p:spPr>
          <a:xfrm>
            <a:off x="4013783" y="4179726"/>
            <a:ext cx="193575" cy="199212"/>
          </a:xfrm>
          <a:custGeom>
            <a:avLst/>
            <a:gdLst>
              <a:gd name="connsiteX0" fmla="*/ 0 w 193575"/>
              <a:gd name="connsiteY0" fmla="*/ 0 h 193575"/>
              <a:gd name="connsiteX1" fmla="*/ 193575 w 193575"/>
              <a:gd name="connsiteY1" fmla="*/ 0 h 193575"/>
              <a:gd name="connsiteX2" fmla="*/ 193575 w 193575"/>
              <a:gd name="connsiteY2" fmla="*/ 193575 h 193575"/>
              <a:gd name="connsiteX3" fmla="*/ 0 w 193575"/>
              <a:gd name="connsiteY3" fmla="*/ 193575 h 193575"/>
              <a:gd name="connsiteX4" fmla="*/ 0 w 193575"/>
              <a:gd name="connsiteY4" fmla="*/ 0 h 193575"/>
              <a:gd name="connsiteX0" fmla="*/ 0 w 193575"/>
              <a:gd name="connsiteY0" fmla="*/ 0 h 193575"/>
              <a:gd name="connsiteX1" fmla="*/ 193575 w 193575"/>
              <a:gd name="connsiteY1" fmla="*/ 193575 h 193575"/>
              <a:gd name="connsiteX2" fmla="*/ 0 w 193575"/>
              <a:gd name="connsiteY2" fmla="*/ 193575 h 193575"/>
              <a:gd name="connsiteX3" fmla="*/ 0 w 193575"/>
              <a:gd name="connsiteY3" fmla="*/ 0 h 193575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0 w 193575"/>
              <a:gd name="connsiteY3" fmla="*/ 0 h 196707"/>
              <a:gd name="connsiteX0" fmla="*/ 0 w 193575"/>
              <a:gd name="connsiteY0" fmla="*/ 0 h 196707"/>
              <a:gd name="connsiteX1" fmla="*/ 193575 w 193575"/>
              <a:gd name="connsiteY1" fmla="*/ 196707 h 196707"/>
              <a:gd name="connsiteX2" fmla="*/ 0 w 193575"/>
              <a:gd name="connsiteY2" fmla="*/ 196707 h 196707"/>
              <a:gd name="connsiteX3" fmla="*/ 91440 w 193575"/>
              <a:gd name="connsiteY3" fmla="*/ 91440 h 196707"/>
              <a:gd name="connsiteX0" fmla="*/ 0 w 193575"/>
              <a:gd name="connsiteY0" fmla="*/ 2505 h 199212"/>
              <a:gd name="connsiteX1" fmla="*/ 193575 w 193575"/>
              <a:gd name="connsiteY1" fmla="*/ 199212 h 199212"/>
              <a:gd name="connsiteX2" fmla="*/ 0 w 193575"/>
              <a:gd name="connsiteY2" fmla="*/ 199212 h 199212"/>
              <a:gd name="connsiteX3" fmla="*/ 3758 w 193575"/>
              <a:gd name="connsiteY3" fmla="*/ 0 h 199212"/>
              <a:gd name="connsiteX0" fmla="*/ 52609 w 246184"/>
              <a:gd name="connsiteY0" fmla="*/ 0 h 196707"/>
              <a:gd name="connsiteX1" fmla="*/ 246184 w 246184"/>
              <a:gd name="connsiteY1" fmla="*/ 196707 h 196707"/>
              <a:gd name="connsiteX2" fmla="*/ 52609 w 246184"/>
              <a:gd name="connsiteY2" fmla="*/ 196707 h 196707"/>
              <a:gd name="connsiteX3" fmla="*/ 0 w 246184"/>
              <a:gd name="connsiteY3" fmla="*/ 31942 h 196707"/>
              <a:gd name="connsiteX0" fmla="*/ 246184 w 246184"/>
              <a:gd name="connsiteY0" fmla="*/ 164765 h 164765"/>
              <a:gd name="connsiteX1" fmla="*/ 52609 w 246184"/>
              <a:gd name="connsiteY1" fmla="*/ 164765 h 164765"/>
              <a:gd name="connsiteX2" fmla="*/ 0 w 246184"/>
              <a:gd name="connsiteY2" fmla="*/ 0 h 164765"/>
              <a:gd name="connsiteX0" fmla="*/ 202343 w 202343"/>
              <a:gd name="connsiteY0" fmla="*/ 199212 h 199212"/>
              <a:gd name="connsiteX1" fmla="*/ 8768 w 202343"/>
              <a:gd name="connsiteY1" fmla="*/ 199212 h 199212"/>
              <a:gd name="connsiteX2" fmla="*/ 0 w 202343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889 w 193575"/>
              <a:gd name="connsiteY2" fmla="*/ 0 h 199212"/>
              <a:gd name="connsiteX0" fmla="*/ 208606 w 208606"/>
              <a:gd name="connsiteY0" fmla="*/ 199212 h 199212"/>
              <a:gd name="connsiteX1" fmla="*/ 15031 w 208606"/>
              <a:gd name="connsiteY1" fmla="*/ 199212 h 199212"/>
              <a:gd name="connsiteX2" fmla="*/ 0 w 208606"/>
              <a:gd name="connsiteY2" fmla="*/ 0 h 199212"/>
              <a:gd name="connsiteX0" fmla="*/ 193575 w 193575"/>
              <a:gd name="connsiteY0" fmla="*/ 199212 h 199212"/>
              <a:gd name="connsiteX1" fmla="*/ 0 w 193575"/>
              <a:gd name="connsiteY1" fmla="*/ 199212 h 199212"/>
              <a:gd name="connsiteX2" fmla="*/ 626 w 193575"/>
              <a:gd name="connsiteY2" fmla="*/ 0 h 1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75" h="199212">
                <a:moveTo>
                  <a:pt x="193575" y="199212"/>
                </a:moveTo>
                <a:lnTo>
                  <a:pt x="0" y="199212"/>
                </a:lnTo>
                <a:cubicBezTo>
                  <a:pt x="0" y="133643"/>
                  <a:pt x="626" y="0"/>
                  <a:pt x="62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897250" y="7923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644395" y="414814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47853" y="247088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798" y="2722602"/>
            <a:ext cx="6618879" cy="64892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9084" y="-507052"/>
            <a:ext cx="1222013" cy="173056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119" y="1243925"/>
            <a:ext cx="5429802" cy="64892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798" y="4208502"/>
            <a:ext cx="6618879" cy="64892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 rot="3312643">
            <a:off x="2311661" y="1846409"/>
            <a:ext cx="2410714" cy="1019025"/>
            <a:chOff x="1745115" y="3935525"/>
            <a:chExt cx="3765485" cy="1591695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 rot="17431415">
              <a:off x="3292485" y="3071298"/>
              <a:ext cx="222093" cy="3316834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18866431" flipH="1">
              <a:off x="3782832" y="2409518"/>
              <a:ext cx="201761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 rot="2020607">
              <a:off x="5128986" y="5368193"/>
              <a:ext cx="368449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4793557" y="5015332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59853" y="5173805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3312643">
            <a:off x="3424029" y="1844027"/>
            <a:ext cx="2410714" cy="1019025"/>
            <a:chOff x="1745115" y="3935525"/>
            <a:chExt cx="3765485" cy="1591695"/>
          </a:xfrm>
        </p:grpSpPr>
        <p:sp>
          <p:nvSpPr>
            <p:cNvPr id="62" name="Равнобедренный треугольник 61"/>
            <p:cNvSpPr/>
            <p:nvPr/>
          </p:nvSpPr>
          <p:spPr>
            <a:xfrm rot="17431415">
              <a:off x="3292485" y="3071298"/>
              <a:ext cx="222093" cy="3316834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18866431" flipH="1">
              <a:off x="3782832" y="2409518"/>
              <a:ext cx="201761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 rot="2020607">
              <a:off x="5128986" y="5368193"/>
              <a:ext cx="368449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793557" y="5015332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959853" y="5173805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4123" y="975914"/>
            <a:ext cx="1222013" cy="173056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3338" y="2451841"/>
            <a:ext cx="1222013" cy="173056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 rot="14400000">
            <a:off x="3464779" y="1076575"/>
            <a:ext cx="2263592" cy="790703"/>
            <a:chOff x="1699928" y="4612027"/>
            <a:chExt cx="3535690" cy="1235067"/>
          </a:xfrm>
        </p:grpSpPr>
        <p:sp>
          <p:nvSpPr>
            <p:cNvPr id="71" name="Равнобедренный треугольник 70"/>
            <p:cNvSpPr/>
            <p:nvPr/>
          </p:nvSpPr>
          <p:spPr>
            <a:xfrm rot="17791269">
              <a:off x="3219073" y="3265286"/>
              <a:ext cx="222092" cy="3260381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8152185" flipH="1">
              <a:off x="3328285" y="3086023"/>
              <a:ext cx="201763" cy="3253772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 rot="1800000">
              <a:off x="4867168" y="5688067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519867" y="5355770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686165" y="551424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 rot="14400000">
            <a:off x="3095427" y="1076574"/>
            <a:ext cx="2263592" cy="790703"/>
            <a:chOff x="1699928" y="4612027"/>
            <a:chExt cx="3535690" cy="1235067"/>
          </a:xfrm>
        </p:grpSpPr>
        <p:sp>
          <p:nvSpPr>
            <p:cNvPr id="77" name="Равнобедренный треугольник 76"/>
            <p:cNvSpPr/>
            <p:nvPr/>
          </p:nvSpPr>
          <p:spPr>
            <a:xfrm rot="17791269">
              <a:off x="3219073" y="3265286"/>
              <a:ext cx="222092" cy="3260381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8152185" flipH="1">
              <a:off x="3328285" y="3086023"/>
              <a:ext cx="201763" cy="3253772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 rot="1800000">
              <a:off x="4867168" y="5688067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519867" y="5355770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686165" y="551424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14400000">
            <a:off x="3087946" y="2563060"/>
            <a:ext cx="2263592" cy="790703"/>
            <a:chOff x="1699928" y="4612027"/>
            <a:chExt cx="3535690" cy="1235067"/>
          </a:xfrm>
        </p:grpSpPr>
        <p:sp>
          <p:nvSpPr>
            <p:cNvPr id="84" name="Равнобедренный треугольник 83"/>
            <p:cNvSpPr/>
            <p:nvPr/>
          </p:nvSpPr>
          <p:spPr>
            <a:xfrm rot="17791269">
              <a:off x="3219073" y="3265286"/>
              <a:ext cx="222092" cy="3260381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18152185" flipH="1">
              <a:off x="3328285" y="3086023"/>
              <a:ext cx="201763" cy="3253772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 rot="1800000">
              <a:off x="4867168" y="5688067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519867" y="5355770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686165" y="551424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 rot="14400000">
            <a:off x="3463835" y="2563059"/>
            <a:ext cx="2263592" cy="790703"/>
            <a:chOff x="1699928" y="4612027"/>
            <a:chExt cx="3535690" cy="1235067"/>
          </a:xfrm>
        </p:grpSpPr>
        <p:sp>
          <p:nvSpPr>
            <p:cNvPr id="90" name="Равнобедренный треугольник 89"/>
            <p:cNvSpPr/>
            <p:nvPr/>
          </p:nvSpPr>
          <p:spPr>
            <a:xfrm rot="17791269">
              <a:off x="3219073" y="3265286"/>
              <a:ext cx="222092" cy="3260381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18152185" flipH="1">
              <a:off x="3328285" y="3086023"/>
              <a:ext cx="201763" cy="3253772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 rot="1800000">
              <a:off x="4867168" y="5688067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519867" y="5355770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4686165" y="551424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66409">
            <a:off x="1802429" y="2215803"/>
            <a:ext cx="5429802" cy="64892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2133" y="978194"/>
            <a:ext cx="1222013" cy="1730569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5938" y="976913"/>
            <a:ext cx="1222013" cy="173056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82334">
            <a:off x="1321389" y="3569478"/>
            <a:ext cx="5429802" cy="64892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36004">
            <a:off x="2419198" y="3131356"/>
            <a:ext cx="5429802" cy="64892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4044" y="2456504"/>
            <a:ext cx="1222013" cy="1730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№1258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8830491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 rot="16200000">
            <a:off x="8506143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7030" y="374698"/>
            <a:ext cx="9136970" cy="2695466"/>
            <a:chOff x="7030" y="374698"/>
            <a:chExt cx="9136970" cy="269546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030" y="374698"/>
              <a:ext cx="9136970" cy="269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800" dirty="0" smtClean="0">
                  <a:solidFill>
                    <a:schemeClr val="tx1"/>
                  </a:solidFill>
                </a:rPr>
                <a:t>Перерисуйте рисунок 151 в тетрадь и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постройте треугольник, симметричный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треугольнику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ru-RU" sz="2800" i="1" dirty="0" smtClean="0">
                  <a:solidFill>
                    <a:schemeClr val="tx1"/>
                  </a:solidFill>
                </a:rPr>
                <a:t> </a:t>
              </a:r>
              <a:r>
                <a:rPr lang="ru-RU" sz="2800" dirty="0" smtClean="0">
                  <a:solidFill>
                    <a:schemeClr val="tx1"/>
                  </a:solidFill>
                </a:rPr>
                <a:t>относительно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прямой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800" dirty="0" smtClean="0">
                  <a:solidFill>
                    <a:schemeClr val="tx1"/>
                  </a:solidFill>
                </a:rPr>
                <a:t>.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69461" y="384248"/>
              <a:ext cx="2316480" cy="2649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80312" y="6493669"/>
            <a:ext cx="1763688" cy="366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35833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401 1.48148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7657 -4.81481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6163 -0.2210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816 0.23218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8056 -0.4377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2" grpId="0"/>
      <p:bldP spid="109" grpId="0"/>
      <p:bldP spid="110" grpId="0"/>
      <p:bldP spid="6" grpId="0" animBg="1"/>
      <p:bldP spid="8" grpId="0" animBg="1"/>
      <p:bldP spid="10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13330"/>
              </p:ext>
            </p:extLst>
          </p:nvPr>
        </p:nvGraphicFramePr>
        <p:xfrm>
          <a:off x="648464" y="908720"/>
          <a:ext cx="810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4699326" y="26551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endParaRPr lang="ru-RU" sz="24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089422" y="312589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625232" y="158916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A</a:t>
            </a:r>
            <a:r>
              <a:rPr lang="en-US" sz="2400" b="1" baseline="-25000" dirty="0" smtClean="0">
                <a:solidFill>
                  <a:schemeClr val="accent6"/>
                </a:solidFill>
              </a:rPr>
              <a:t>1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29047" y="4149080"/>
            <a:ext cx="26905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426744" y="1988344"/>
            <a:ext cx="540544" cy="2159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424363" y="1985963"/>
            <a:ext cx="3243262" cy="216217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667251" y="3043238"/>
            <a:ext cx="54768" cy="54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726406" y="1988344"/>
            <a:ext cx="3243263" cy="2162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23034" y="3580159"/>
            <a:ext cx="54768" cy="54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95122" y="387158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1167" y="15622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9521" y="41627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grpSp>
        <p:nvGrpSpPr>
          <p:cNvPr id="20" name="Группа 19"/>
          <p:cNvGrpSpPr/>
          <p:nvPr/>
        </p:nvGrpSpPr>
        <p:grpSpPr>
          <a:xfrm rot="21361920">
            <a:off x="4690878" y="2390354"/>
            <a:ext cx="2482219" cy="753151"/>
            <a:chOff x="1492550" y="4529965"/>
            <a:chExt cx="3877197" cy="1176409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 rot="16438080">
              <a:off x="3011695" y="3826071"/>
              <a:ext cx="222091" cy="3260381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7784884" flipH="1">
              <a:off x="3320013" y="3003959"/>
              <a:ext cx="201763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 rot="1135010">
              <a:off x="5001296" y="5523460"/>
              <a:ext cx="368451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629830" y="5237552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796129" y="5396029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21361920">
            <a:off x="4406893" y="3470882"/>
            <a:ext cx="2466250" cy="743551"/>
            <a:chOff x="1525945" y="4530629"/>
            <a:chExt cx="3852252" cy="1161418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 rot="16438080">
              <a:off x="3045089" y="3828385"/>
              <a:ext cx="222091" cy="3260380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17784884" flipH="1">
              <a:off x="3383346" y="3004624"/>
              <a:ext cx="201764" cy="325377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 rot="1135010">
              <a:off x="5009746" y="5509134"/>
              <a:ext cx="368451" cy="159026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38280" y="5223225"/>
              <a:ext cx="468821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804579" y="5381704"/>
              <a:ext cx="159028" cy="1590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18628" y="4148240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(</a:t>
            </a:r>
            <a:r>
              <a:rPr lang="en-US" sz="2400" b="1" dirty="0" smtClean="0">
                <a:solidFill>
                  <a:schemeClr val="accent6"/>
                </a:solidFill>
              </a:rPr>
              <a:t>B</a:t>
            </a:r>
            <a:r>
              <a:rPr lang="ru-RU" sz="2400" b="1" baseline="-25000" dirty="0" smtClean="0">
                <a:solidFill>
                  <a:schemeClr val="accent6"/>
                </a:solidFill>
              </a:rPr>
              <a:t>1</a:t>
            </a:r>
            <a:r>
              <a:rPr lang="ru-RU" sz="2400" b="1" dirty="0" smtClean="0">
                <a:solidFill>
                  <a:schemeClr val="accent6"/>
                </a:solidFill>
              </a:rPr>
              <a:t>)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9423" y="1533220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(</a:t>
            </a:r>
            <a:r>
              <a:rPr lang="en-US" sz="2400" b="1" dirty="0" smtClean="0">
                <a:solidFill>
                  <a:schemeClr val="accent6"/>
                </a:solidFill>
              </a:rPr>
              <a:t>C</a:t>
            </a:r>
            <a:r>
              <a:rPr lang="ru-RU" sz="2400" b="1" baseline="-25000" dirty="0" smtClean="0">
                <a:solidFill>
                  <a:schemeClr val="accent6"/>
                </a:solidFill>
              </a:rPr>
              <a:t>1</a:t>
            </a:r>
            <a:r>
              <a:rPr lang="ru-RU" sz="2400" b="1" dirty="0" smtClean="0">
                <a:solidFill>
                  <a:schemeClr val="accent6"/>
                </a:solidFill>
              </a:rPr>
              <a:t>)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728788" y="1990725"/>
            <a:ext cx="5938837" cy="2157413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1246" y="2425042"/>
            <a:ext cx="1222013" cy="17305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00000">
            <a:off x="1569864" y="3056424"/>
            <a:ext cx="6618879" cy="6489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619" y="2019623"/>
            <a:ext cx="5763121" cy="648929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4967288" y="1988344"/>
            <a:ext cx="270033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9080" y="261313"/>
            <a:ext cx="1222013" cy="173056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61188">
            <a:off x="2728666" y="3194271"/>
            <a:ext cx="6618879" cy="6489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6744" y="2421390"/>
            <a:ext cx="1222013" cy="1730569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 flipV="1">
            <a:off x="1726406" y="2831306"/>
            <a:ext cx="3993357" cy="131207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3259">
            <a:off x="1093377" y="3321539"/>
            <a:ext cx="6633058" cy="6483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6190" y="2416130"/>
            <a:ext cx="1222013" cy="1730569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304925" y="2583656"/>
            <a:ext cx="3124200" cy="156448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4942319" y="3049074"/>
            <a:ext cx="54768" cy="54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 rot="14283380">
            <a:off x="989694" y="2461576"/>
            <a:ext cx="2427658" cy="906016"/>
            <a:chOff x="1449828" y="4321716"/>
            <a:chExt cx="3791962" cy="1415183"/>
          </a:xfrm>
        </p:grpSpPr>
        <p:sp>
          <p:nvSpPr>
            <p:cNvPr id="79" name="Равнобедренный треугольник 78"/>
            <p:cNvSpPr/>
            <p:nvPr/>
          </p:nvSpPr>
          <p:spPr>
            <a:xfrm rot="15717513">
              <a:off x="2968972" y="3995664"/>
              <a:ext cx="222091" cy="3260379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rot="18236474" flipH="1">
              <a:off x="3293549" y="2795711"/>
              <a:ext cx="201763" cy="325377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 rot="611517">
              <a:off x="4873340" y="5341608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472378" y="5123144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4638646" y="528159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 rot="14283380">
            <a:off x="2584615" y="1939661"/>
            <a:ext cx="2427658" cy="906016"/>
            <a:chOff x="1449828" y="4321716"/>
            <a:chExt cx="3791962" cy="1415183"/>
          </a:xfrm>
        </p:grpSpPr>
        <p:sp>
          <p:nvSpPr>
            <p:cNvPr id="85" name="Равнобедренный треугольник 84"/>
            <p:cNvSpPr/>
            <p:nvPr/>
          </p:nvSpPr>
          <p:spPr>
            <a:xfrm rot="15717513">
              <a:off x="2968972" y="3995664"/>
              <a:ext cx="222091" cy="3260379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Равнобедренный треугольник 85"/>
            <p:cNvSpPr/>
            <p:nvPr/>
          </p:nvSpPr>
          <p:spPr>
            <a:xfrm rot="18236474" flipH="1">
              <a:off x="3293549" y="2795711"/>
              <a:ext cx="201763" cy="3253774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 rot="611517">
              <a:off x="4873340" y="5341608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472378" y="5123144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4638646" y="528159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767354" y="308373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995" y="2414775"/>
            <a:ext cx="1222013" cy="173056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96302">
            <a:off x="-77605" y="3642618"/>
            <a:ext cx="6633058" cy="64839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95293">
            <a:off x="748182" y="3081409"/>
            <a:ext cx="6633058" cy="648392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2243929" y="3047531"/>
            <a:ext cx="54768" cy="54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 rot="17359950">
            <a:off x="3227008" y="2494187"/>
            <a:ext cx="2410408" cy="702451"/>
            <a:chOff x="1489076" y="4735148"/>
            <a:chExt cx="3765024" cy="1097214"/>
          </a:xfrm>
        </p:grpSpPr>
        <p:sp>
          <p:nvSpPr>
            <p:cNvPr id="94" name="Равнобедренный треугольник 93"/>
            <p:cNvSpPr/>
            <p:nvPr/>
          </p:nvSpPr>
          <p:spPr>
            <a:xfrm rot="15970842">
              <a:off x="3008220" y="4091128"/>
              <a:ext cx="222090" cy="326037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 rot="17606354" flipH="1">
              <a:off x="3075411" y="3209142"/>
              <a:ext cx="201763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 rot="611517">
              <a:off x="4885649" y="5544059"/>
              <a:ext cx="368451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484682" y="5325591"/>
              <a:ext cx="468821" cy="46882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650953" y="5484040"/>
              <a:ext cx="159027" cy="159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 rot="17359950">
            <a:off x="2153819" y="1984753"/>
            <a:ext cx="2410408" cy="702451"/>
            <a:chOff x="1489076" y="4735148"/>
            <a:chExt cx="3765024" cy="1097214"/>
          </a:xfrm>
        </p:grpSpPr>
        <p:sp>
          <p:nvSpPr>
            <p:cNvPr id="100" name="Равнобедренный треугольник 99"/>
            <p:cNvSpPr/>
            <p:nvPr/>
          </p:nvSpPr>
          <p:spPr>
            <a:xfrm rot="15970842">
              <a:off x="3008220" y="4091128"/>
              <a:ext cx="222090" cy="326037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Равнобедренный треугольник 100"/>
            <p:cNvSpPr/>
            <p:nvPr/>
          </p:nvSpPr>
          <p:spPr>
            <a:xfrm rot="17606354" flipH="1">
              <a:off x="3075411" y="3209142"/>
              <a:ext cx="201763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 rot="611517">
              <a:off x="4885649" y="5544059"/>
              <a:ext cx="368451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484682" y="5325591"/>
              <a:ext cx="468821" cy="46882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650953" y="5484040"/>
              <a:ext cx="159027" cy="1590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67629" y="264352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H="1">
            <a:off x="1723089" y="1988344"/>
            <a:ext cx="3246581" cy="324435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0179" y="266440"/>
            <a:ext cx="1222013" cy="1730569"/>
          </a:xfrm>
          <a:prstGeom prst="rect">
            <a:avLst/>
          </a:prstGeom>
        </p:spPr>
      </p:pic>
      <p:sp>
        <p:nvSpPr>
          <p:cNvPr id="127" name="Овал 126"/>
          <p:cNvSpPr/>
          <p:nvPr/>
        </p:nvSpPr>
        <p:spPr>
          <a:xfrm>
            <a:off x="1698823" y="5198247"/>
            <a:ext cx="54768" cy="54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5" name="Группа 114"/>
          <p:cNvGrpSpPr/>
          <p:nvPr/>
        </p:nvGrpSpPr>
        <p:grpSpPr>
          <a:xfrm rot="12571006">
            <a:off x="2279796" y="1527394"/>
            <a:ext cx="2450030" cy="1253968"/>
            <a:chOff x="1500157" y="3666221"/>
            <a:chExt cx="3826911" cy="1958683"/>
          </a:xfrm>
        </p:grpSpPr>
        <p:sp>
          <p:nvSpPr>
            <p:cNvPr id="116" name="Равнобедренный треугольник 115"/>
            <p:cNvSpPr/>
            <p:nvPr/>
          </p:nvSpPr>
          <p:spPr>
            <a:xfrm rot="15389920">
              <a:off x="3019306" y="3883664"/>
              <a:ext cx="222091" cy="3260390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Равнобедренный треугольник 116"/>
            <p:cNvSpPr/>
            <p:nvPr/>
          </p:nvSpPr>
          <p:spPr>
            <a:xfrm rot="18848895" flipH="1">
              <a:off x="3483626" y="2140215"/>
              <a:ext cx="201763" cy="32537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Скругленный прямоугольник 117"/>
            <p:cNvSpPr/>
            <p:nvPr/>
          </p:nvSpPr>
          <p:spPr>
            <a:xfrm rot="611517">
              <a:off x="4958618" y="5042329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4557656" y="4823866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723923" y="498231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 rot="12571006">
            <a:off x="434745" y="3094421"/>
            <a:ext cx="2450030" cy="2222645"/>
            <a:chOff x="1500157" y="2153159"/>
            <a:chExt cx="3826911" cy="3471745"/>
          </a:xfrm>
        </p:grpSpPr>
        <p:sp>
          <p:nvSpPr>
            <p:cNvPr id="122" name="Равнобедренный треугольник 121"/>
            <p:cNvSpPr/>
            <p:nvPr/>
          </p:nvSpPr>
          <p:spPr>
            <a:xfrm rot="15389920">
              <a:off x="3019306" y="3883664"/>
              <a:ext cx="222091" cy="3260390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 rot="18935719" flipH="1">
              <a:off x="3490955" y="2153159"/>
              <a:ext cx="201763" cy="3253780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 rot="611517">
              <a:off x="4958618" y="5042329"/>
              <a:ext cx="368450" cy="15902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557656" y="4823866"/>
              <a:ext cx="468820" cy="4688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723923" y="4982312"/>
              <a:ext cx="159027" cy="15902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550049" y="52210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H="1">
            <a:off x="1731171" y="3067050"/>
            <a:ext cx="531017" cy="215979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2269332" y="3071813"/>
            <a:ext cx="2700337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1731169" y="3074194"/>
            <a:ext cx="3236119" cy="215741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№1267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9" name="Равнобедренный треугольник 108"/>
          <p:cNvSpPr/>
          <p:nvPr/>
        </p:nvSpPr>
        <p:spPr>
          <a:xfrm rot="5400000">
            <a:off x="8830491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Равнобедренный треугольник 109"/>
          <p:cNvSpPr/>
          <p:nvPr/>
        </p:nvSpPr>
        <p:spPr>
          <a:xfrm rot="16200000">
            <a:off x="8506143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030" y="374698"/>
            <a:ext cx="9136970" cy="2695466"/>
            <a:chOff x="7030" y="374698"/>
            <a:chExt cx="9136970" cy="2695466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7030" y="374698"/>
              <a:ext cx="9136970" cy="269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800" dirty="0" smtClean="0">
                  <a:solidFill>
                    <a:schemeClr val="tx1"/>
                  </a:solidFill>
                </a:rPr>
                <a:t>Перерисуйте рисунок 15</a:t>
              </a:r>
              <a:r>
                <a:rPr lang="en-US" sz="2800" dirty="0" smtClean="0">
                  <a:solidFill>
                    <a:schemeClr val="tx1"/>
                  </a:solidFill>
                </a:rPr>
                <a:t>9</a:t>
              </a:r>
              <a:r>
                <a:rPr lang="ru-RU" sz="2800" dirty="0" smtClean="0">
                  <a:solidFill>
                    <a:schemeClr val="tx1"/>
                  </a:solidFill>
                </a:rPr>
                <a:t> в тетрадь и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постройте треугольник, симметричный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треугольнику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r>
                <a:rPr lang="ru-RU" sz="2800" dirty="0" smtClean="0">
                  <a:solidFill>
                    <a:schemeClr val="tx1"/>
                  </a:solidFill>
                </a:rPr>
                <a:t>: 1)</a:t>
              </a:r>
              <a:r>
                <a:rPr lang="ru-RU" sz="2800" i="1" dirty="0" smtClean="0">
                  <a:solidFill>
                    <a:schemeClr val="tx1"/>
                  </a:solidFill>
                </a:rPr>
                <a:t> </a:t>
              </a:r>
              <a:r>
                <a:rPr lang="ru-RU" sz="2800" dirty="0" smtClean="0">
                  <a:solidFill>
                    <a:schemeClr val="tx1"/>
                  </a:solidFill>
                </a:rPr>
                <a:t>относительно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точки 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ru-RU" sz="2800" dirty="0" smtClean="0">
                  <a:solidFill>
                    <a:schemeClr val="tx1"/>
                  </a:solidFill>
                  <a:cs typeface="Times New Roman" pitchFamily="18" charset="0"/>
                </a:rPr>
                <a:t>2) относительно точки 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ru-RU" sz="2800" dirty="0" smtClean="0">
                  <a:solidFill>
                    <a:schemeClr val="tx1"/>
                  </a:solidFill>
                </a:rPr>
                <a:t>.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83658" y="524238"/>
              <a:ext cx="2520280" cy="2245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3" name="Прямоугольник 112">
            <a:hlinkClick r:id="" action="ppaction://hlinkshowjump?jump=nextslide"/>
          </p:cNvPr>
          <p:cNvSpPr/>
          <p:nvPr/>
        </p:nvSpPr>
        <p:spPr>
          <a:xfrm>
            <a:off x="7380312" y="6493669"/>
            <a:ext cx="1763688" cy="366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5573 -0.31829 " pathEditMode="relative" rAng="0" ptsTypes="AA">
                                      <p:cBhvr>
                                        <p:cTn id="43" dur="1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8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9167 -1.85185E-6 " pathEditMode="relative" rAng="0" ptsTypes="AA">
                                      <p:cBhvr>
                                        <p:cTn id="62" dur="1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34826 -0.311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39 L 0.44271 -0.18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3873E-6 L -0.34532 -0.22821 " pathEditMode="relative" rAng="0" ptsTypes="AA">
                                      <p:cBhvr>
                                        <p:cTn id="141" dur="19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36667 0.49444 " pathEditMode="relative" rAng="0" ptsTypes="AA">
                                      <p:cBhvr>
                                        <p:cTn id="178" dur="1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49" grpId="0"/>
      <p:bldP spid="32" grpId="0"/>
      <p:bldP spid="33" grpId="0"/>
      <p:bldP spid="90" grpId="0" animBg="1"/>
      <p:bldP spid="91" grpId="0"/>
      <p:bldP spid="105" grpId="0" animBg="1"/>
      <p:bldP spid="106" grpId="0"/>
      <p:bldP spid="127" grpId="0" animBg="1"/>
      <p:bldP spid="128" grpId="0"/>
      <p:bldP spid="1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№1282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558924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O</a:t>
            </a:r>
            <a:r>
              <a:rPr lang="en-US" sz="2800" b="1" i="1" dirty="0" smtClean="0">
                <a:solidFill>
                  <a:srgbClr val="FF0000"/>
                </a:solidFill>
              </a:rPr>
              <a:t>M </a:t>
            </a:r>
            <a:r>
              <a:rPr lang="en-US" sz="2800" b="1" i="1" dirty="0" smtClean="0"/>
              <a:t>|| k</a:t>
            </a:r>
            <a:endParaRPr lang="ru-RU" sz="28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76256" y="48774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O</a:t>
            </a:r>
            <a:r>
              <a:rPr lang="en-US" sz="2800" b="1" i="1" dirty="0" smtClean="0">
                <a:solidFill>
                  <a:srgbClr val="FF0000"/>
                </a:solidFill>
              </a:rPr>
              <a:t>N </a:t>
            </a:r>
            <a:r>
              <a:rPr lang="en-US" sz="2800" b="1" i="1" dirty="0" smtClean="0"/>
              <a:t>|| p</a:t>
            </a:r>
            <a:endParaRPr lang="ru-RU" sz="28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96246" y="435419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1630" y="48485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67744" y="1340768"/>
            <a:ext cx="3960440" cy="2232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1696" y="913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k</a:t>
            </a:r>
            <a:endParaRPr lang="ru-RU" sz="28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03848" y="1174990"/>
            <a:ext cx="3456384" cy="33341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472" y="43651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p</a:t>
            </a:r>
            <a:endParaRPr lang="ru-RU" sz="2800" b="1" i="1" dirty="0"/>
          </a:p>
        </p:txBody>
      </p:sp>
      <p:sp>
        <p:nvSpPr>
          <p:cNvPr id="8" name="Овал 7"/>
          <p:cNvSpPr/>
          <p:nvPr/>
        </p:nvSpPr>
        <p:spPr>
          <a:xfrm>
            <a:off x="2238686" y="2842055"/>
            <a:ext cx="58115" cy="581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33565" y="234931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O</a:t>
            </a:r>
            <a:endParaRPr lang="ru-RU" sz="2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45354">
            <a:off x="-1242957" y="3488479"/>
            <a:ext cx="6618879" cy="64892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926752" y="595345"/>
            <a:ext cx="2706208" cy="2610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1412">
            <a:off x="859981" y="-1220548"/>
            <a:ext cx="4762500" cy="479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6752" y="1489176"/>
            <a:ext cx="1222013" cy="1730569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733701" y="2569203"/>
            <a:ext cx="3295499" cy="1857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2835">
            <a:off x="207551" y="1875121"/>
            <a:ext cx="4762500" cy="4791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938565">
            <a:off x="2685970" y="3340323"/>
            <a:ext cx="6618879" cy="648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701" y="867660"/>
            <a:ext cx="1222013" cy="1730569"/>
          </a:xfrm>
          <a:prstGeom prst="rect">
            <a:avLst/>
          </a:prstGeom>
        </p:spPr>
      </p:pic>
      <p:sp>
        <p:nvSpPr>
          <p:cNvPr id="27" name="Равнобедренный треугольник 26"/>
          <p:cNvSpPr/>
          <p:nvPr/>
        </p:nvSpPr>
        <p:spPr>
          <a:xfrm rot="5400000">
            <a:off x="8830491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>
            <a:off x="8506143" y="16513"/>
            <a:ext cx="336732" cy="290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030" y="374698"/>
            <a:ext cx="9136970" cy="2695466"/>
            <a:chOff x="7030" y="374698"/>
            <a:chExt cx="9136970" cy="269546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030" y="374698"/>
              <a:ext cx="9136970" cy="26954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2800" dirty="0" smtClean="0">
                  <a:solidFill>
                    <a:schemeClr val="tx1"/>
                  </a:solidFill>
                </a:rPr>
                <a:t>Перерисуйте в тетрадь рисунок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175. Проведите через точку </a:t>
              </a:r>
              <a:r>
                <a:rPr lang="en-US" sz="2800" b="1" i="1" dirty="0" smtClean="0">
                  <a:solidFill>
                    <a:schemeClr val="tx1"/>
                  </a:solidFill>
                </a:rPr>
                <a:t>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ru-RU" sz="2800" dirty="0" smtClean="0">
                  <a:solidFill>
                    <a:schemeClr val="tx1"/>
                  </a:solidFill>
                </a:rPr>
                <a:t>прямые, </a:t>
              </a:r>
            </a:p>
            <a:p>
              <a:r>
                <a:rPr lang="ru-RU" sz="2800" dirty="0" smtClean="0">
                  <a:solidFill>
                    <a:schemeClr val="tx1"/>
                  </a:solidFill>
                </a:rPr>
                <a:t>параллельные прямые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ru-RU" sz="2800" dirty="0" smtClean="0">
                  <a:solidFill>
                    <a:schemeClr val="tx1"/>
                  </a:solidFill>
                </a:rPr>
                <a:t>и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800" dirty="0" smtClean="0">
                  <a:solidFill>
                    <a:schemeClr val="tx1"/>
                  </a:solidFill>
                </a:rPr>
                <a:t>.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18704" y="456290"/>
              <a:ext cx="2304256" cy="244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Прямоугольник 30">
            <a:hlinkClick r:id="" action="ppaction://hlinkshowjump?jump=nextslide"/>
          </p:cNvPr>
          <p:cNvSpPr/>
          <p:nvPr/>
        </p:nvSpPr>
        <p:spPr>
          <a:xfrm>
            <a:off x="7380312" y="6493669"/>
            <a:ext cx="1763688" cy="3667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Далее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13975 -0.19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9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29826 -0.38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7153 0.1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39671 0.296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2" grpId="0"/>
      <p:bldP spid="21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графики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71214"/>
              </p:ext>
            </p:extLst>
          </p:nvPr>
        </p:nvGraphicFramePr>
        <p:xfrm>
          <a:off x="-2" y="5454"/>
          <a:ext cx="9143998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0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92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Время суток,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 ч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Температура, </a:t>
                      </a:r>
                      <a:r>
                        <a:rPr lang="ru-RU" sz="280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2" name="Овал 81"/>
          <p:cNvSpPr/>
          <p:nvPr/>
        </p:nvSpPr>
        <p:spPr>
          <a:xfrm>
            <a:off x="632723" y="497890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661378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673362" y="607743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686760" y="49862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705444" y="35115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18842" y="24208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37526" y="3898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754214" y="461813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774894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/>
          <p:cNvGrpSpPr/>
          <p:nvPr/>
        </p:nvGrpSpPr>
        <p:grpSpPr>
          <a:xfrm>
            <a:off x="3119004" y="6492"/>
            <a:ext cx="505267" cy="1039816"/>
            <a:chOff x="3119004" y="6492"/>
            <a:chExt cx="505267" cy="1039816"/>
          </a:xfrm>
        </p:grpSpPr>
        <p:sp>
          <p:nvSpPr>
            <p:cNvPr id="91" name="TextBox 90"/>
            <p:cNvSpPr txBox="1"/>
            <p:nvPr/>
          </p:nvSpPr>
          <p:spPr>
            <a:xfrm>
              <a:off x="3178529" y="649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0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19004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-3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800521" y="6492"/>
            <a:ext cx="505267" cy="1039816"/>
            <a:chOff x="3119004" y="6492"/>
            <a:chExt cx="505267" cy="1039816"/>
          </a:xfrm>
        </p:grpSpPr>
        <p:sp>
          <p:nvSpPr>
            <p:cNvPr id="95" name="TextBox 94"/>
            <p:cNvSpPr txBox="1"/>
            <p:nvPr/>
          </p:nvSpPr>
          <p:spPr>
            <a:xfrm>
              <a:off x="3178529" y="649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19004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-4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4474682" y="6492"/>
            <a:ext cx="505267" cy="1039816"/>
            <a:chOff x="3119004" y="6492"/>
            <a:chExt cx="505267" cy="1039816"/>
          </a:xfrm>
        </p:grpSpPr>
        <p:sp>
          <p:nvSpPr>
            <p:cNvPr id="98" name="TextBox 97"/>
            <p:cNvSpPr txBox="1"/>
            <p:nvPr/>
          </p:nvSpPr>
          <p:spPr>
            <a:xfrm>
              <a:off x="3178529" y="649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6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19004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-6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5155950" y="6492"/>
            <a:ext cx="505267" cy="1039816"/>
            <a:chOff x="3119004" y="6492"/>
            <a:chExt cx="505267" cy="1039816"/>
          </a:xfrm>
        </p:grpSpPr>
        <p:sp>
          <p:nvSpPr>
            <p:cNvPr id="101" name="TextBox 100"/>
            <p:cNvSpPr txBox="1"/>
            <p:nvPr/>
          </p:nvSpPr>
          <p:spPr>
            <a:xfrm>
              <a:off x="3178529" y="649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19004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-3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5792890" y="6492"/>
            <a:ext cx="585417" cy="1039816"/>
            <a:chOff x="3173767" y="6492"/>
            <a:chExt cx="585417" cy="1039816"/>
          </a:xfrm>
        </p:grpSpPr>
        <p:sp>
          <p:nvSpPr>
            <p:cNvPr id="104" name="TextBox 103"/>
            <p:cNvSpPr txBox="1"/>
            <p:nvPr/>
          </p:nvSpPr>
          <p:spPr>
            <a:xfrm>
              <a:off x="3173767" y="649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12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4739" y="52308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481892" y="4111"/>
            <a:ext cx="585417" cy="1042197"/>
            <a:chOff x="3178529" y="4111"/>
            <a:chExt cx="585417" cy="1042197"/>
          </a:xfrm>
        </p:grpSpPr>
        <p:sp>
          <p:nvSpPr>
            <p:cNvPr id="107" name="TextBox 106"/>
            <p:cNvSpPr txBox="1"/>
            <p:nvPr/>
          </p:nvSpPr>
          <p:spPr>
            <a:xfrm>
              <a:off x="3178529" y="411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15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69977" y="52308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4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158319" y="4111"/>
            <a:ext cx="585417" cy="1042197"/>
            <a:chOff x="3183291" y="4111"/>
            <a:chExt cx="585417" cy="1042197"/>
          </a:xfrm>
        </p:grpSpPr>
        <p:sp>
          <p:nvSpPr>
            <p:cNvPr id="110" name="TextBox 109"/>
            <p:cNvSpPr txBox="1"/>
            <p:nvPr/>
          </p:nvSpPr>
          <p:spPr>
            <a:xfrm>
              <a:off x="3183291" y="4111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18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280928" y="52308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829866" y="6492"/>
            <a:ext cx="585417" cy="1039816"/>
            <a:chOff x="3186626" y="6492"/>
            <a:chExt cx="585417" cy="1039816"/>
          </a:xfrm>
        </p:grpSpPr>
        <p:sp>
          <p:nvSpPr>
            <p:cNvPr id="113" name="TextBox 112"/>
            <p:cNvSpPr txBox="1"/>
            <p:nvPr/>
          </p:nvSpPr>
          <p:spPr>
            <a:xfrm>
              <a:off x="3186626" y="649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21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226638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-2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8509330" y="6492"/>
            <a:ext cx="585417" cy="1039816"/>
            <a:chOff x="3189007" y="6492"/>
            <a:chExt cx="585417" cy="1039816"/>
          </a:xfrm>
        </p:grpSpPr>
        <p:sp>
          <p:nvSpPr>
            <p:cNvPr id="116" name="TextBox 115"/>
            <p:cNvSpPr txBox="1"/>
            <p:nvPr/>
          </p:nvSpPr>
          <p:spPr>
            <a:xfrm>
              <a:off x="3189007" y="649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24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31400" y="52308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-4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71491" y="33210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1491" y="22433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53358" y="438967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67644" y="48084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7644" y="515530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1493" y="38446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512299" y="39584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550474" y="39584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54348" y="395846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497284" y="39584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486383" y="39584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499390" y="39584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531279" y="39584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534043" y="39584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" name="Соединительная линия уступом 3"/>
          <p:cNvCxnSpPr>
            <a:endCxn id="83" idx="0"/>
          </p:cNvCxnSpPr>
          <p:nvPr/>
        </p:nvCxnSpPr>
        <p:spPr>
          <a:xfrm rot="5400000">
            <a:off x="721128" y="2020336"/>
            <a:ext cx="4306055" cy="23579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endCxn id="82" idx="6"/>
          </p:cNvCxnSpPr>
          <p:nvPr/>
        </p:nvCxnSpPr>
        <p:spPr>
          <a:xfrm rot="5400000">
            <a:off x="68534" y="1678051"/>
            <a:ext cx="3966373" cy="2702884"/>
          </a:xfrm>
          <a:prstGeom prst="bentConnector2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endCxn id="84" idx="0"/>
          </p:cNvCxnSpPr>
          <p:nvPr/>
        </p:nvCxnSpPr>
        <p:spPr>
          <a:xfrm rot="5400000">
            <a:off x="1209263" y="2540869"/>
            <a:ext cx="5034447" cy="203869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endCxn id="85" idx="0"/>
          </p:cNvCxnSpPr>
          <p:nvPr/>
        </p:nvCxnSpPr>
        <p:spPr>
          <a:xfrm rot="5400000">
            <a:off x="2596120" y="2160262"/>
            <a:ext cx="3950405" cy="17015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endCxn id="86" idx="0"/>
          </p:cNvCxnSpPr>
          <p:nvPr/>
        </p:nvCxnSpPr>
        <p:spPr>
          <a:xfrm rot="5400000">
            <a:off x="4176924" y="1598142"/>
            <a:ext cx="2475736" cy="13511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endCxn id="87" idx="4"/>
          </p:cNvCxnSpPr>
          <p:nvPr/>
        </p:nvCxnSpPr>
        <p:spPr>
          <a:xfrm rot="5400000">
            <a:off x="5538968" y="1264166"/>
            <a:ext cx="1437929" cy="1010624"/>
          </a:xfrm>
          <a:prstGeom prst="bentConnector3">
            <a:avLst>
              <a:gd name="adj1" fmla="val 11589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endCxn id="88" idx="0"/>
          </p:cNvCxnSpPr>
          <p:nvPr/>
        </p:nvCxnSpPr>
        <p:spPr>
          <a:xfrm rot="5400000">
            <a:off x="5680902" y="2140916"/>
            <a:ext cx="2847536" cy="6667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Соединительная линия уступом 137"/>
          <p:cNvCxnSpPr>
            <a:endCxn id="89" idx="0"/>
          </p:cNvCxnSpPr>
          <p:nvPr/>
        </p:nvCxnSpPr>
        <p:spPr>
          <a:xfrm rot="5400000">
            <a:off x="6175047" y="2663460"/>
            <a:ext cx="3567616" cy="3417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>
            <a:endCxn id="90" idx="0"/>
          </p:cNvCxnSpPr>
          <p:nvPr/>
        </p:nvCxnSpPr>
        <p:spPr>
          <a:xfrm rot="16200000" flipH="1">
            <a:off x="6657748" y="3201438"/>
            <a:ext cx="4301847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67644" y="588990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-27384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метеорологической станции в течение суток каждые три часа измеряли температуру воздуха. В результате измерений получили следующую таблицу.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56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8" grpId="0"/>
      <p:bldP spid="118" grpId="1"/>
      <p:bldP spid="121" grpId="0"/>
      <p:bldP spid="121" grpId="1"/>
      <p:bldP spid="123" grpId="0"/>
      <p:bldP spid="123" grpId="2"/>
      <p:bldP spid="123" grpId="3"/>
      <p:bldP spid="124" grpId="0"/>
      <p:bldP spid="124" grpId="1"/>
      <p:bldP spid="124" grpId="2"/>
      <p:bldP spid="124" grpId="3"/>
      <p:bldP spid="125" grpId="0"/>
      <p:bldP spid="125" grpId="1"/>
      <p:bldP spid="125" grpId="2"/>
      <p:bldP spid="125" grpId="3"/>
      <p:bldP spid="128" grpId="0"/>
      <p:bldP spid="128" grpId="1"/>
      <p:bldP spid="128" grpId="2"/>
      <p:bldP spid="128" grpId="3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2"/>
      <p:bldP spid="136" grpId="3"/>
      <p:bldP spid="137" grpId="0"/>
      <p:bldP spid="137" grpId="1"/>
      <p:bldP spid="62" grpId="0"/>
      <p:bldP spid="62" grpId="1"/>
      <p:bldP spid="62" grpId="2"/>
      <p:bldP spid="62" grpId="3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632723" y="497890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661378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673362" y="607743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686760" y="49862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705444" y="35115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18842" y="24208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37526" y="3898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754214" y="461813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774894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81124" y="515982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19735" y="52630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00006" y="58915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334681" y="622551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014243" y="589815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49936" y="553094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031252" y="46245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367906" y="42520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47509" y="297552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385517" y="26136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062739" y="25238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01350" y="279490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077416" y="42547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415718" y="443054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8093249" y="48908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433354" y="514793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" y="-2738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Можно ли с помощью рисунка 192 определить температуру, например, в 7 ч, в 17 ч, в 22 ч? Ответ на этот вопрос отрицательный. Ведь для этого измерения нужно было бы производить, например, ежечасно.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4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  <p:bldP spid="68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0" grpId="0" animBg="1"/>
      <p:bldP spid="119" grpId="0" animBg="1"/>
      <p:bldP spid="120" grpId="0" animBg="1"/>
      <p:bldP spid="1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632723" y="497890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661378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673362" y="607743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686760" y="49862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705444" y="35115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18842" y="24208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37526" y="3898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754214" y="461813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774894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81124" y="515982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19735" y="52630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00006" y="58915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334681" y="622668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014243" y="589815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49936" y="553094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031252" y="46245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367906" y="42520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47509" y="297552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385517" y="26136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062739" y="25238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01350" y="279490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077416" y="42547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415718" y="443054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8093249" y="48908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433354" y="514793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19552" y="503872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18060" y="506845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85615" y="514000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73112" y="518338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60158" y="521558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42488" y="524237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06029" y="532174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76895" y="538623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70501" y="53789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15595" y="538823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38457" y="546107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788336" y="553868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811264" y="56237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838509" y="571366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878819" y="578450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936546" y="58436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54349" y="59649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92888" y="60464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8094" y="612392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46372" y="616906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33369" y="621494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507182" y="61598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79388" y="61020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771260" y="605742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865815" y="60188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949069" y="596983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094637" y="58490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182174" y="579297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31375" y="57008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286306" y="560623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417491" y="54711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85046" y="540478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557984" y="53398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591761" y="524936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615063" y="515320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628541" y="505937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749553" y="491849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831829" y="487756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906482" y="481858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46994" y="473466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68415" y="46676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098807" y="457565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132584" y="450223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204901" y="445325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238678" y="437224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310169" y="43230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428864" y="418093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458425" y="408897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478462" y="399554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516793" y="390437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545808" y="38128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586729" y="372655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637889" y="364502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635507" y="35655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782797" y="347431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4850352" y="34067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869748" y="331096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908383" y="322250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4929117" y="312430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979658" y="30395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17445" y="291749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165835" y="283958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240533" y="276012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288596" y="267325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475052" y="258146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547648" y="251690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644144" y="248743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812803" y="244502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887501" y="25032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5979075" y="248267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130294" y="259140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197849" y="265895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291595" y="268122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315848" y="27563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6474880" y="286246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2025" y="29545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14632" y="305022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553872" y="314028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6598385" y="322833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6599598" y="33245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638137" y="34181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638838" y="350771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6661178" y="359219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665940" y="368325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6676209" y="376284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6682651" y="383754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804098" y="395423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6874893" y="39938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930766" y="406071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6955019" y="41423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6996163" y="42209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7143801" y="43095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209465" y="43621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7263224" y="441970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7340794" y="4441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7488526" y="44684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7556571" y="447254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7617472" y="452080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7651249" y="45709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7686659" y="461244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7822192" y="466711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7839059" y="47510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7906614" y="479861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7983693" y="481230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8021355" y="486617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8148899" y="495028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216454" y="49711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284009" y="499031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8317786" y="506845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8366515" y="512693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8489141" y="521549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8552692" y="525235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8630636" y="526283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8697433" y="531691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>
            <a:off x="1" y="-27384"/>
            <a:ext cx="914400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Однако и рисунок 193 не дает информацию о температуре, например, в 12 ч 30 мин или в 2 ч 45 мин</a:t>
            </a:r>
            <a:r>
              <a:rPr lang="ru-RU" sz="2100" smtClean="0"/>
              <a:t>. </a:t>
            </a:r>
          </a:p>
          <a:p>
            <a:r>
              <a:rPr lang="ru-RU" sz="2100" smtClean="0"/>
              <a:t>Чтобы </a:t>
            </a:r>
            <a:r>
              <a:rPr lang="ru-RU" sz="2100" dirty="0" smtClean="0"/>
              <a:t>ответить на подобные вопросы, следует производить измерения как можно чаще. Тогда отмеченных точек на координатной плоскости будет становиться все больше и больше.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184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"/>
                            </p:stCondLst>
                            <p:childTnLst>
                              <p:par>
                                <p:cTn id="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"/>
                            </p:stCondLst>
                            <p:childTnLst>
                              <p:par>
                                <p:cTn id="1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"/>
                            </p:stCondLst>
                            <p:childTnLst>
                              <p:par>
                                <p:cTn id="1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"/>
                            </p:stCondLst>
                            <p:childTnLst>
                              <p:par>
                                <p:cTn id="1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"/>
                            </p:stCondLst>
                            <p:childTnLst>
                              <p:par>
                                <p:cTn id="1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"/>
                            </p:stCondLst>
                            <p:childTnLst>
                              <p:par>
                                <p:cTn id="1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"/>
                            </p:stCondLst>
                            <p:childTnLst>
                              <p:par>
                                <p:cTn id="1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"/>
                            </p:stCondLst>
                            <p:childTnLst>
                              <p:par>
                                <p:cTn id="1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"/>
                            </p:stCondLst>
                            <p:childTnLst>
                              <p:par>
                                <p:cTn id="1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"/>
                            </p:stCondLst>
                            <p:childTnLst>
                              <p:par>
                                <p:cTn id="1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00"/>
                            </p:stCondLst>
                            <p:childTnLst>
                              <p:par>
                                <p:cTn id="1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"/>
                            </p:stCondLst>
                            <p:childTnLst>
                              <p:par>
                                <p:cTn id="1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00"/>
                            </p:stCondLst>
                            <p:childTnLst>
                              <p:par>
                                <p:cTn id="19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800"/>
                            </p:stCondLst>
                            <p:childTnLst>
                              <p:par>
                                <p:cTn id="1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100"/>
                            </p:stCondLst>
                            <p:childTnLst>
                              <p:par>
                                <p:cTn id="2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"/>
                            </p:stCondLst>
                            <p:childTnLst>
                              <p:par>
                                <p:cTn id="2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"/>
                            </p:stCondLst>
                            <p:childTnLst>
                              <p:par>
                                <p:cTn id="2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600"/>
                            </p:stCondLst>
                            <p:childTnLst>
                              <p:par>
                                <p:cTn id="2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700"/>
                            </p:stCondLst>
                            <p:childTnLst>
                              <p:par>
                                <p:cTn id="2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800"/>
                            </p:stCondLst>
                            <p:childTnLst>
                              <p:par>
                                <p:cTn id="2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900"/>
                            </p:stCondLst>
                            <p:childTnLst>
                              <p:par>
                                <p:cTn id="2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100"/>
                            </p:stCondLst>
                            <p:childTnLst>
                              <p:par>
                                <p:cTn id="2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00"/>
                            </p:stCondLst>
                            <p:childTnLst>
                              <p:par>
                                <p:cTn id="2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00"/>
                            </p:stCondLst>
                            <p:childTnLst>
                              <p:par>
                                <p:cTn id="2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400"/>
                            </p:stCondLst>
                            <p:childTnLst>
                              <p:par>
                                <p:cTn id="2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600"/>
                            </p:stCondLst>
                            <p:childTnLst>
                              <p:par>
                                <p:cTn id="2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700"/>
                            </p:stCondLst>
                            <p:childTnLst>
                              <p:par>
                                <p:cTn id="29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800"/>
                            </p:stCondLst>
                            <p:childTnLst>
                              <p:par>
                                <p:cTn id="2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100"/>
                            </p:stCondLst>
                            <p:childTnLst>
                              <p:par>
                                <p:cTn id="3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200"/>
                            </p:stCondLst>
                            <p:childTnLst>
                              <p:par>
                                <p:cTn id="3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6300"/>
                            </p:stCondLst>
                            <p:childTnLst>
                              <p:par>
                                <p:cTn id="3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400"/>
                            </p:stCondLst>
                            <p:childTnLst>
                              <p:par>
                                <p:cTn id="3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700"/>
                            </p:stCondLst>
                            <p:childTnLst>
                              <p:par>
                                <p:cTn id="3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800"/>
                            </p:stCondLst>
                            <p:childTnLst>
                              <p:par>
                                <p:cTn id="3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6900"/>
                            </p:stCondLst>
                            <p:childTnLst>
                              <p:par>
                                <p:cTn id="3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100"/>
                            </p:stCondLst>
                            <p:childTnLst>
                              <p:par>
                                <p:cTn id="3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200"/>
                            </p:stCondLst>
                            <p:childTnLst>
                              <p:par>
                                <p:cTn id="3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300"/>
                            </p:stCondLst>
                            <p:childTnLst>
                              <p:par>
                                <p:cTn id="3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7400"/>
                            </p:stCondLst>
                            <p:childTnLst>
                              <p:par>
                                <p:cTn id="3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7500"/>
                            </p:stCondLst>
                            <p:childTnLst>
                              <p:par>
                                <p:cTn id="3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600"/>
                            </p:stCondLst>
                            <p:childTnLst>
                              <p:par>
                                <p:cTn id="3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700"/>
                            </p:stCondLst>
                            <p:childTnLst>
                              <p:par>
                                <p:cTn id="39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7800"/>
                            </p:stCondLst>
                            <p:childTnLst>
                              <p:par>
                                <p:cTn id="3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900"/>
                            </p:stCondLst>
                            <p:childTnLst>
                              <p:par>
                                <p:cTn id="4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000"/>
                            </p:stCondLst>
                            <p:childTnLst>
                              <p:par>
                                <p:cTn id="4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8100"/>
                            </p:stCondLst>
                            <p:childTnLst>
                              <p:par>
                                <p:cTn id="4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200"/>
                            </p:stCondLst>
                            <p:childTnLst>
                              <p:par>
                                <p:cTn id="4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8300"/>
                            </p:stCondLst>
                            <p:childTnLst>
                              <p:par>
                                <p:cTn id="4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8400"/>
                            </p:stCondLst>
                            <p:childTnLst>
                              <p:par>
                                <p:cTn id="4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8500"/>
                            </p:stCondLst>
                            <p:childTnLst>
                              <p:par>
                                <p:cTn id="4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600"/>
                            </p:stCondLst>
                            <p:childTnLst>
                              <p:par>
                                <p:cTn id="4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8800"/>
                            </p:stCondLst>
                            <p:childTnLst>
                              <p:par>
                                <p:cTn id="4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8900"/>
                            </p:stCondLst>
                            <p:childTnLst>
                              <p:par>
                                <p:cTn id="4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9100"/>
                            </p:stCondLst>
                            <p:childTnLst>
                              <p:par>
                                <p:cTn id="4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9200"/>
                            </p:stCondLst>
                            <p:childTnLst>
                              <p:par>
                                <p:cTn id="4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9300"/>
                            </p:stCondLst>
                            <p:childTnLst>
                              <p:par>
                                <p:cTn id="4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9400"/>
                            </p:stCondLst>
                            <p:childTnLst>
                              <p:par>
                                <p:cTn id="4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9500"/>
                            </p:stCondLst>
                            <p:childTnLst>
                              <p:par>
                                <p:cTn id="4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9600"/>
                            </p:stCondLst>
                            <p:childTnLst>
                              <p:par>
                                <p:cTn id="4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9700"/>
                            </p:stCondLst>
                            <p:childTnLst>
                              <p:par>
                                <p:cTn id="49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9800"/>
                            </p:stCondLst>
                            <p:childTnLst>
                              <p:par>
                                <p:cTn id="49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9900"/>
                            </p:stCondLst>
                            <p:childTnLst>
                              <p:par>
                                <p:cTn id="50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5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0300"/>
                            </p:stCondLst>
                            <p:childTnLst>
                              <p:par>
                                <p:cTn id="5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0400"/>
                            </p:stCondLst>
                            <p:childTnLst>
                              <p:par>
                                <p:cTn id="5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5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54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0900"/>
                            </p:stCondLst>
                            <p:childTnLst>
                              <p:par>
                                <p:cTn id="5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1100"/>
                            </p:stCondLst>
                            <p:childTnLst>
                              <p:par>
                                <p:cTn id="5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1200"/>
                            </p:stCondLst>
                            <p:childTnLst>
                              <p:par>
                                <p:cTn id="5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1300"/>
                            </p:stCondLst>
                            <p:childTnLst>
                              <p:par>
                                <p:cTn id="5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 animBg="1"/>
      <p:bldP spid="69" grpId="0" animBg="1"/>
      <p:bldP spid="71" grpId="0" animBg="1"/>
      <p:bldP spid="76" grpId="0" animBg="1"/>
      <p:bldP spid="79" grpId="0" animBg="1"/>
      <p:bldP spid="81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1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632723" y="497890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661378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673362" y="607743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686760" y="49862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705444" y="35115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18842" y="24208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737526" y="3898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754214" y="461813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774894" y="53523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81124" y="515982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319735" y="52630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00006" y="58915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334681" y="622668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014243" y="589815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349936" y="553094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031252" y="46245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367906" y="42520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47509" y="297552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5385517" y="26136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062739" y="252384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01350" y="279490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077416" y="42547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415718" y="443054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8093249" y="489085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8433354" y="514793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719552" y="503872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18060" y="506845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85615" y="514000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73112" y="518338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60158" y="521558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242488" y="524237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06029" y="532174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76895" y="538623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570501" y="53789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15595" y="538823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38457" y="546107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788336" y="553868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811264" y="56237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838509" y="571366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878819" y="578450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936546" y="58436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54349" y="59649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092888" y="60464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148094" y="612392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246372" y="616906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33369" y="621494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507182" y="61598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79388" y="61020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771260" y="605742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865815" y="601886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949069" y="596983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094637" y="58490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182174" y="579297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231375" y="570088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286306" y="560623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417491" y="54711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85046" y="540478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557984" y="53398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591761" y="524936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615063" y="515320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628541" y="505937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749553" y="491849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831829" y="487756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906482" y="481858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946994" y="473466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968415" y="46676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098807" y="457565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4132584" y="450223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204901" y="445325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4238678" y="437224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310169" y="43230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428864" y="418093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458425" y="408897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478462" y="399554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516793" y="390437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545808" y="38128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586729" y="372655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637889" y="364502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635507" y="356556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782797" y="347431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4850352" y="34067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4869748" y="331096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4908383" y="322250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4929117" y="312430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979658" y="303958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117445" y="291749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165835" y="283958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5240533" y="276012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288596" y="267325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475052" y="258146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547648" y="251690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644144" y="248743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812803" y="244502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887501" y="25032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5979075" y="248267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130294" y="259140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197849" y="265895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291595" y="268122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315848" y="27563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6474880" y="286246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2025" y="29545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14632" y="305022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553872" y="314028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6598385" y="322833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6599598" y="33245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638137" y="341817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638838" y="350771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6661178" y="359219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665940" y="368325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6676209" y="376284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6682651" y="383754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804098" y="395423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6874893" y="399384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930766" y="406071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6955019" y="414239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6996163" y="42209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7143801" y="43095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209465" y="436219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7263224" y="441970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7340794" y="4441050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7488526" y="446845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7556571" y="447254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7617472" y="452080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7651249" y="4570997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7686659" y="461244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7822192" y="466711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7839059" y="475102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7906614" y="4798618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7983693" y="4812309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8021355" y="4866173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8148899" y="495028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216454" y="497116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284009" y="499031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8317786" y="5068455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8366515" y="5126934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8489141" y="5215492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8552692" y="5252351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8630636" y="526283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8697433" y="5316916"/>
            <a:ext cx="67555" cy="675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667657" y="2449825"/>
            <a:ext cx="8142514" cy="3813656"/>
          </a:xfrm>
          <a:custGeom>
            <a:avLst/>
            <a:gdLst>
              <a:gd name="connsiteX0" fmla="*/ 0 w 8142514"/>
              <a:gd name="connsiteY0" fmla="*/ 2569114 h 3856628"/>
              <a:gd name="connsiteX1" fmla="*/ 1088572 w 8142514"/>
              <a:gd name="connsiteY1" fmla="*/ 2961000 h 3856628"/>
              <a:gd name="connsiteX2" fmla="*/ 1727200 w 8142514"/>
              <a:gd name="connsiteY2" fmla="*/ 3846371 h 3856628"/>
              <a:gd name="connsiteX3" fmla="*/ 2554514 w 8142514"/>
              <a:gd name="connsiteY3" fmla="*/ 3410942 h 3856628"/>
              <a:gd name="connsiteX4" fmla="*/ 2931886 w 8142514"/>
              <a:gd name="connsiteY4" fmla="*/ 2917457 h 3856628"/>
              <a:gd name="connsiteX5" fmla="*/ 3033486 w 8142514"/>
              <a:gd name="connsiteY5" fmla="*/ 2583628 h 3856628"/>
              <a:gd name="connsiteX6" fmla="*/ 3309257 w 8142514"/>
              <a:gd name="connsiteY6" fmla="*/ 2453000 h 3856628"/>
              <a:gd name="connsiteX7" fmla="*/ 3352800 w 8142514"/>
              <a:gd name="connsiteY7" fmla="*/ 2220771 h 3856628"/>
              <a:gd name="connsiteX8" fmla="*/ 3657600 w 8142514"/>
              <a:gd name="connsiteY8" fmla="*/ 1930485 h 3856628"/>
              <a:gd name="connsiteX9" fmla="*/ 3744686 w 8142514"/>
              <a:gd name="connsiteY9" fmla="*/ 1770828 h 3856628"/>
              <a:gd name="connsiteX10" fmla="*/ 4005943 w 8142514"/>
              <a:gd name="connsiteY10" fmla="*/ 1132200 h 3856628"/>
              <a:gd name="connsiteX11" fmla="*/ 4252686 w 8142514"/>
              <a:gd name="connsiteY11" fmla="*/ 958028 h 3856628"/>
              <a:gd name="connsiteX12" fmla="*/ 4354286 w 8142514"/>
              <a:gd name="connsiteY12" fmla="*/ 580657 h 3856628"/>
              <a:gd name="connsiteX13" fmla="*/ 4673600 w 8142514"/>
              <a:gd name="connsiteY13" fmla="*/ 261342 h 3856628"/>
              <a:gd name="connsiteX14" fmla="*/ 5094514 w 8142514"/>
              <a:gd name="connsiteY14" fmla="*/ 14600 h 3856628"/>
              <a:gd name="connsiteX15" fmla="*/ 5370286 w 8142514"/>
              <a:gd name="connsiteY15" fmla="*/ 72657 h 3856628"/>
              <a:gd name="connsiteX16" fmla="*/ 5878286 w 8142514"/>
              <a:gd name="connsiteY16" fmla="*/ 435514 h 3856628"/>
              <a:gd name="connsiteX17" fmla="*/ 6023429 w 8142514"/>
              <a:gd name="connsiteY17" fmla="*/ 841914 h 3856628"/>
              <a:gd name="connsiteX18" fmla="*/ 6066972 w 8142514"/>
              <a:gd name="connsiteY18" fmla="*/ 1451514 h 3856628"/>
              <a:gd name="connsiteX19" fmla="*/ 6328229 w 8142514"/>
              <a:gd name="connsiteY19" fmla="*/ 1654714 h 3856628"/>
              <a:gd name="connsiteX20" fmla="*/ 6357257 w 8142514"/>
              <a:gd name="connsiteY20" fmla="*/ 1828885 h 3856628"/>
              <a:gd name="connsiteX21" fmla="*/ 6487886 w 8142514"/>
              <a:gd name="connsiteY21" fmla="*/ 1886942 h 3856628"/>
              <a:gd name="connsiteX22" fmla="*/ 6662057 w 8142514"/>
              <a:gd name="connsiteY22" fmla="*/ 2061114 h 3856628"/>
              <a:gd name="connsiteX23" fmla="*/ 6807200 w 8142514"/>
              <a:gd name="connsiteY23" fmla="*/ 2046600 h 3856628"/>
              <a:gd name="connsiteX24" fmla="*/ 6995886 w 8142514"/>
              <a:gd name="connsiteY24" fmla="*/ 2061114 h 3856628"/>
              <a:gd name="connsiteX25" fmla="*/ 7082972 w 8142514"/>
              <a:gd name="connsiteY25" fmla="*/ 2220771 h 3856628"/>
              <a:gd name="connsiteX26" fmla="*/ 7170057 w 8142514"/>
              <a:gd name="connsiteY26" fmla="*/ 2220771 h 3856628"/>
              <a:gd name="connsiteX27" fmla="*/ 7228114 w 8142514"/>
              <a:gd name="connsiteY27" fmla="*/ 2351400 h 3856628"/>
              <a:gd name="connsiteX28" fmla="*/ 7489372 w 8142514"/>
              <a:gd name="connsiteY28" fmla="*/ 2540085 h 3856628"/>
              <a:gd name="connsiteX29" fmla="*/ 8142514 w 8142514"/>
              <a:gd name="connsiteY29" fmla="*/ 2931971 h 3856628"/>
              <a:gd name="connsiteX0" fmla="*/ 0 w 8142514"/>
              <a:gd name="connsiteY0" fmla="*/ 2569114 h 3856628"/>
              <a:gd name="connsiteX1" fmla="*/ 837293 w 8142514"/>
              <a:gd name="connsiteY1" fmla="*/ 2952609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37293 w 8142514"/>
              <a:gd name="connsiteY1" fmla="*/ 2952609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53962 w 8142514"/>
              <a:gd name="connsiteY1" fmla="*/ 2976421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53962 w 8142514"/>
              <a:gd name="connsiteY1" fmla="*/ 2976421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46523"/>
              <a:gd name="connsiteX1" fmla="*/ 249124 w 8142514"/>
              <a:gd name="connsiteY1" fmla="*/ 2721627 h 3846523"/>
              <a:gd name="connsiteX2" fmla="*/ 853962 w 8142514"/>
              <a:gd name="connsiteY2" fmla="*/ 2976421 h 3846523"/>
              <a:gd name="connsiteX3" fmla="*/ 1088572 w 8142514"/>
              <a:gd name="connsiteY3" fmla="*/ 2961000 h 3846523"/>
              <a:gd name="connsiteX4" fmla="*/ 1244487 w 8142514"/>
              <a:gd name="connsiteY4" fmla="*/ 3364565 h 3846523"/>
              <a:gd name="connsiteX5" fmla="*/ 1727200 w 8142514"/>
              <a:gd name="connsiteY5" fmla="*/ 3846371 h 3846523"/>
              <a:gd name="connsiteX6" fmla="*/ 2554514 w 8142514"/>
              <a:gd name="connsiteY6" fmla="*/ 3410942 h 3846523"/>
              <a:gd name="connsiteX7" fmla="*/ 2931886 w 8142514"/>
              <a:gd name="connsiteY7" fmla="*/ 2917457 h 3846523"/>
              <a:gd name="connsiteX8" fmla="*/ 3033486 w 8142514"/>
              <a:gd name="connsiteY8" fmla="*/ 2583628 h 3846523"/>
              <a:gd name="connsiteX9" fmla="*/ 3309257 w 8142514"/>
              <a:gd name="connsiteY9" fmla="*/ 2453000 h 3846523"/>
              <a:gd name="connsiteX10" fmla="*/ 3352800 w 8142514"/>
              <a:gd name="connsiteY10" fmla="*/ 2220771 h 3846523"/>
              <a:gd name="connsiteX11" fmla="*/ 3657600 w 8142514"/>
              <a:gd name="connsiteY11" fmla="*/ 1930485 h 3846523"/>
              <a:gd name="connsiteX12" fmla="*/ 3744686 w 8142514"/>
              <a:gd name="connsiteY12" fmla="*/ 1770828 h 3846523"/>
              <a:gd name="connsiteX13" fmla="*/ 4005943 w 8142514"/>
              <a:gd name="connsiteY13" fmla="*/ 1132200 h 3846523"/>
              <a:gd name="connsiteX14" fmla="*/ 4252686 w 8142514"/>
              <a:gd name="connsiteY14" fmla="*/ 958028 h 3846523"/>
              <a:gd name="connsiteX15" fmla="*/ 4354286 w 8142514"/>
              <a:gd name="connsiteY15" fmla="*/ 580657 h 3846523"/>
              <a:gd name="connsiteX16" fmla="*/ 4673600 w 8142514"/>
              <a:gd name="connsiteY16" fmla="*/ 261342 h 3846523"/>
              <a:gd name="connsiteX17" fmla="*/ 5094514 w 8142514"/>
              <a:gd name="connsiteY17" fmla="*/ 14600 h 3846523"/>
              <a:gd name="connsiteX18" fmla="*/ 5370286 w 8142514"/>
              <a:gd name="connsiteY18" fmla="*/ 72657 h 3846523"/>
              <a:gd name="connsiteX19" fmla="*/ 5878286 w 8142514"/>
              <a:gd name="connsiteY19" fmla="*/ 435514 h 3846523"/>
              <a:gd name="connsiteX20" fmla="*/ 6023429 w 8142514"/>
              <a:gd name="connsiteY20" fmla="*/ 841914 h 3846523"/>
              <a:gd name="connsiteX21" fmla="*/ 6066972 w 8142514"/>
              <a:gd name="connsiteY21" fmla="*/ 1451514 h 3846523"/>
              <a:gd name="connsiteX22" fmla="*/ 6328229 w 8142514"/>
              <a:gd name="connsiteY22" fmla="*/ 1654714 h 3846523"/>
              <a:gd name="connsiteX23" fmla="*/ 6357257 w 8142514"/>
              <a:gd name="connsiteY23" fmla="*/ 1828885 h 3846523"/>
              <a:gd name="connsiteX24" fmla="*/ 6487886 w 8142514"/>
              <a:gd name="connsiteY24" fmla="*/ 1886942 h 3846523"/>
              <a:gd name="connsiteX25" fmla="*/ 6662057 w 8142514"/>
              <a:gd name="connsiteY25" fmla="*/ 2061114 h 3846523"/>
              <a:gd name="connsiteX26" fmla="*/ 6807200 w 8142514"/>
              <a:gd name="connsiteY26" fmla="*/ 2046600 h 3846523"/>
              <a:gd name="connsiteX27" fmla="*/ 6995886 w 8142514"/>
              <a:gd name="connsiteY27" fmla="*/ 2061114 h 3846523"/>
              <a:gd name="connsiteX28" fmla="*/ 7082972 w 8142514"/>
              <a:gd name="connsiteY28" fmla="*/ 2220771 h 3846523"/>
              <a:gd name="connsiteX29" fmla="*/ 7170057 w 8142514"/>
              <a:gd name="connsiteY29" fmla="*/ 2220771 h 3846523"/>
              <a:gd name="connsiteX30" fmla="*/ 7228114 w 8142514"/>
              <a:gd name="connsiteY30" fmla="*/ 2351400 h 3846523"/>
              <a:gd name="connsiteX31" fmla="*/ 7489372 w 8142514"/>
              <a:gd name="connsiteY31" fmla="*/ 2540085 h 3846523"/>
              <a:gd name="connsiteX32" fmla="*/ 8142514 w 8142514"/>
              <a:gd name="connsiteY32" fmla="*/ 2931971 h 3846523"/>
              <a:gd name="connsiteX0" fmla="*/ 0 w 8142514"/>
              <a:gd name="connsiteY0" fmla="*/ 2569114 h 3810821"/>
              <a:gd name="connsiteX1" fmla="*/ 249124 w 8142514"/>
              <a:gd name="connsiteY1" fmla="*/ 2721627 h 3810821"/>
              <a:gd name="connsiteX2" fmla="*/ 853962 w 8142514"/>
              <a:gd name="connsiteY2" fmla="*/ 2976421 h 3810821"/>
              <a:gd name="connsiteX3" fmla="*/ 1088572 w 8142514"/>
              <a:gd name="connsiteY3" fmla="*/ 2961000 h 3810821"/>
              <a:gd name="connsiteX4" fmla="*/ 1244487 w 8142514"/>
              <a:gd name="connsiteY4" fmla="*/ 3364565 h 3810821"/>
              <a:gd name="connsiteX5" fmla="*/ 1710532 w 8142514"/>
              <a:gd name="connsiteY5" fmla="*/ 3810652 h 3810821"/>
              <a:gd name="connsiteX6" fmla="*/ 2554514 w 8142514"/>
              <a:gd name="connsiteY6" fmla="*/ 3410942 h 3810821"/>
              <a:gd name="connsiteX7" fmla="*/ 2931886 w 8142514"/>
              <a:gd name="connsiteY7" fmla="*/ 2917457 h 3810821"/>
              <a:gd name="connsiteX8" fmla="*/ 3033486 w 8142514"/>
              <a:gd name="connsiteY8" fmla="*/ 2583628 h 3810821"/>
              <a:gd name="connsiteX9" fmla="*/ 3309257 w 8142514"/>
              <a:gd name="connsiteY9" fmla="*/ 2453000 h 3810821"/>
              <a:gd name="connsiteX10" fmla="*/ 3352800 w 8142514"/>
              <a:gd name="connsiteY10" fmla="*/ 2220771 h 3810821"/>
              <a:gd name="connsiteX11" fmla="*/ 3657600 w 8142514"/>
              <a:gd name="connsiteY11" fmla="*/ 1930485 h 3810821"/>
              <a:gd name="connsiteX12" fmla="*/ 3744686 w 8142514"/>
              <a:gd name="connsiteY12" fmla="*/ 1770828 h 3810821"/>
              <a:gd name="connsiteX13" fmla="*/ 4005943 w 8142514"/>
              <a:gd name="connsiteY13" fmla="*/ 1132200 h 3810821"/>
              <a:gd name="connsiteX14" fmla="*/ 4252686 w 8142514"/>
              <a:gd name="connsiteY14" fmla="*/ 958028 h 3810821"/>
              <a:gd name="connsiteX15" fmla="*/ 4354286 w 8142514"/>
              <a:gd name="connsiteY15" fmla="*/ 580657 h 3810821"/>
              <a:gd name="connsiteX16" fmla="*/ 4673600 w 8142514"/>
              <a:gd name="connsiteY16" fmla="*/ 261342 h 3810821"/>
              <a:gd name="connsiteX17" fmla="*/ 5094514 w 8142514"/>
              <a:gd name="connsiteY17" fmla="*/ 14600 h 3810821"/>
              <a:gd name="connsiteX18" fmla="*/ 5370286 w 8142514"/>
              <a:gd name="connsiteY18" fmla="*/ 72657 h 3810821"/>
              <a:gd name="connsiteX19" fmla="*/ 5878286 w 8142514"/>
              <a:gd name="connsiteY19" fmla="*/ 435514 h 3810821"/>
              <a:gd name="connsiteX20" fmla="*/ 6023429 w 8142514"/>
              <a:gd name="connsiteY20" fmla="*/ 841914 h 3810821"/>
              <a:gd name="connsiteX21" fmla="*/ 6066972 w 8142514"/>
              <a:gd name="connsiteY21" fmla="*/ 1451514 h 3810821"/>
              <a:gd name="connsiteX22" fmla="*/ 6328229 w 8142514"/>
              <a:gd name="connsiteY22" fmla="*/ 1654714 h 3810821"/>
              <a:gd name="connsiteX23" fmla="*/ 6357257 w 8142514"/>
              <a:gd name="connsiteY23" fmla="*/ 1828885 h 3810821"/>
              <a:gd name="connsiteX24" fmla="*/ 6487886 w 8142514"/>
              <a:gd name="connsiteY24" fmla="*/ 1886942 h 3810821"/>
              <a:gd name="connsiteX25" fmla="*/ 6662057 w 8142514"/>
              <a:gd name="connsiteY25" fmla="*/ 2061114 h 3810821"/>
              <a:gd name="connsiteX26" fmla="*/ 6807200 w 8142514"/>
              <a:gd name="connsiteY26" fmla="*/ 2046600 h 3810821"/>
              <a:gd name="connsiteX27" fmla="*/ 6995886 w 8142514"/>
              <a:gd name="connsiteY27" fmla="*/ 2061114 h 3810821"/>
              <a:gd name="connsiteX28" fmla="*/ 7082972 w 8142514"/>
              <a:gd name="connsiteY28" fmla="*/ 2220771 h 3810821"/>
              <a:gd name="connsiteX29" fmla="*/ 7170057 w 8142514"/>
              <a:gd name="connsiteY29" fmla="*/ 2220771 h 3810821"/>
              <a:gd name="connsiteX30" fmla="*/ 7228114 w 8142514"/>
              <a:gd name="connsiteY30" fmla="*/ 2351400 h 3810821"/>
              <a:gd name="connsiteX31" fmla="*/ 7489372 w 8142514"/>
              <a:gd name="connsiteY31" fmla="*/ 2540085 h 3810821"/>
              <a:gd name="connsiteX32" fmla="*/ 8142514 w 8142514"/>
              <a:gd name="connsiteY32" fmla="*/ 2931971 h 3810821"/>
              <a:gd name="connsiteX0" fmla="*/ 0 w 8142514"/>
              <a:gd name="connsiteY0" fmla="*/ 2569114 h 3812296"/>
              <a:gd name="connsiteX1" fmla="*/ 249124 w 8142514"/>
              <a:gd name="connsiteY1" fmla="*/ 2721627 h 3812296"/>
              <a:gd name="connsiteX2" fmla="*/ 853962 w 8142514"/>
              <a:gd name="connsiteY2" fmla="*/ 2976421 h 3812296"/>
              <a:gd name="connsiteX3" fmla="*/ 1088572 w 8142514"/>
              <a:gd name="connsiteY3" fmla="*/ 2961000 h 3812296"/>
              <a:gd name="connsiteX4" fmla="*/ 1244487 w 8142514"/>
              <a:gd name="connsiteY4" fmla="*/ 3364565 h 3812296"/>
              <a:gd name="connsiteX5" fmla="*/ 1425462 w 8142514"/>
              <a:gd name="connsiteY5" fmla="*/ 3545541 h 3812296"/>
              <a:gd name="connsiteX6" fmla="*/ 1710532 w 8142514"/>
              <a:gd name="connsiteY6" fmla="*/ 3810652 h 3812296"/>
              <a:gd name="connsiteX7" fmla="*/ 2554514 w 8142514"/>
              <a:gd name="connsiteY7" fmla="*/ 3410942 h 3812296"/>
              <a:gd name="connsiteX8" fmla="*/ 2931886 w 8142514"/>
              <a:gd name="connsiteY8" fmla="*/ 2917457 h 3812296"/>
              <a:gd name="connsiteX9" fmla="*/ 3033486 w 8142514"/>
              <a:gd name="connsiteY9" fmla="*/ 2583628 h 3812296"/>
              <a:gd name="connsiteX10" fmla="*/ 3309257 w 8142514"/>
              <a:gd name="connsiteY10" fmla="*/ 2453000 h 3812296"/>
              <a:gd name="connsiteX11" fmla="*/ 3352800 w 8142514"/>
              <a:gd name="connsiteY11" fmla="*/ 2220771 h 3812296"/>
              <a:gd name="connsiteX12" fmla="*/ 3657600 w 8142514"/>
              <a:gd name="connsiteY12" fmla="*/ 1930485 h 3812296"/>
              <a:gd name="connsiteX13" fmla="*/ 3744686 w 8142514"/>
              <a:gd name="connsiteY13" fmla="*/ 1770828 h 3812296"/>
              <a:gd name="connsiteX14" fmla="*/ 4005943 w 8142514"/>
              <a:gd name="connsiteY14" fmla="*/ 1132200 h 3812296"/>
              <a:gd name="connsiteX15" fmla="*/ 4252686 w 8142514"/>
              <a:gd name="connsiteY15" fmla="*/ 958028 h 3812296"/>
              <a:gd name="connsiteX16" fmla="*/ 4354286 w 8142514"/>
              <a:gd name="connsiteY16" fmla="*/ 580657 h 3812296"/>
              <a:gd name="connsiteX17" fmla="*/ 4673600 w 8142514"/>
              <a:gd name="connsiteY17" fmla="*/ 261342 h 3812296"/>
              <a:gd name="connsiteX18" fmla="*/ 5094514 w 8142514"/>
              <a:gd name="connsiteY18" fmla="*/ 14600 h 3812296"/>
              <a:gd name="connsiteX19" fmla="*/ 5370286 w 8142514"/>
              <a:gd name="connsiteY19" fmla="*/ 72657 h 3812296"/>
              <a:gd name="connsiteX20" fmla="*/ 5878286 w 8142514"/>
              <a:gd name="connsiteY20" fmla="*/ 435514 h 3812296"/>
              <a:gd name="connsiteX21" fmla="*/ 6023429 w 8142514"/>
              <a:gd name="connsiteY21" fmla="*/ 841914 h 3812296"/>
              <a:gd name="connsiteX22" fmla="*/ 6066972 w 8142514"/>
              <a:gd name="connsiteY22" fmla="*/ 1451514 h 3812296"/>
              <a:gd name="connsiteX23" fmla="*/ 6328229 w 8142514"/>
              <a:gd name="connsiteY23" fmla="*/ 1654714 h 3812296"/>
              <a:gd name="connsiteX24" fmla="*/ 6357257 w 8142514"/>
              <a:gd name="connsiteY24" fmla="*/ 1828885 h 3812296"/>
              <a:gd name="connsiteX25" fmla="*/ 6487886 w 8142514"/>
              <a:gd name="connsiteY25" fmla="*/ 1886942 h 3812296"/>
              <a:gd name="connsiteX26" fmla="*/ 6662057 w 8142514"/>
              <a:gd name="connsiteY26" fmla="*/ 2061114 h 3812296"/>
              <a:gd name="connsiteX27" fmla="*/ 6807200 w 8142514"/>
              <a:gd name="connsiteY27" fmla="*/ 2046600 h 3812296"/>
              <a:gd name="connsiteX28" fmla="*/ 6995886 w 8142514"/>
              <a:gd name="connsiteY28" fmla="*/ 2061114 h 3812296"/>
              <a:gd name="connsiteX29" fmla="*/ 7082972 w 8142514"/>
              <a:gd name="connsiteY29" fmla="*/ 2220771 h 3812296"/>
              <a:gd name="connsiteX30" fmla="*/ 7170057 w 8142514"/>
              <a:gd name="connsiteY30" fmla="*/ 2220771 h 3812296"/>
              <a:gd name="connsiteX31" fmla="*/ 7228114 w 8142514"/>
              <a:gd name="connsiteY31" fmla="*/ 2351400 h 3812296"/>
              <a:gd name="connsiteX32" fmla="*/ 7489372 w 8142514"/>
              <a:gd name="connsiteY32" fmla="*/ 2540085 h 3812296"/>
              <a:gd name="connsiteX33" fmla="*/ 8142514 w 8142514"/>
              <a:gd name="connsiteY33" fmla="*/ 2931971 h 3812296"/>
              <a:gd name="connsiteX0" fmla="*/ 0 w 8142514"/>
              <a:gd name="connsiteY0" fmla="*/ 2569114 h 3831907"/>
              <a:gd name="connsiteX1" fmla="*/ 249124 w 8142514"/>
              <a:gd name="connsiteY1" fmla="*/ 2721627 h 3831907"/>
              <a:gd name="connsiteX2" fmla="*/ 853962 w 8142514"/>
              <a:gd name="connsiteY2" fmla="*/ 2976421 h 3831907"/>
              <a:gd name="connsiteX3" fmla="*/ 1088572 w 8142514"/>
              <a:gd name="connsiteY3" fmla="*/ 2961000 h 3831907"/>
              <a:gd name="connsiteX4" fmla="*/ 1244487 w 8142514"/>
              <a:gd name="connsiteY4" fmla="*/ 3364565 h 3831907"/>
              <a:gd name="connsiteX5" fmla="*/ 1425462 w 8142514"/>
              <a:gd name="connsiteY5" fmla="*/ 3545541 h 3831907"/>
              <a:gd name="connsiteX6" fmla="*/ 1613581 w 8142514"/>
              <a:gd name="connsiteY6" fmla="*/ 3752709 h 3831907"/>
              <a:gd name="connsiteX7" fmla="*/ 1710532 w 8142514"/>
              <a:gd name="connsiteY7" fmla="*/ 3810652 h 3831907"/>
              <a:gd name="connsiteX8" fmla="*/ 2554514 w 8142514"/>
              <a:gd name="connsiteY8" fmla="*/ 3410942 h 3831907"/>
              <a:gd name="connsiteX9" fmla="*/ 2931886 w 8142514"/>
              <a:gd name="connsiteY9" fmla="*/ 2917457 h 3831907"/>
              <a:gd name="connsiteX10" fmla="*/ 3033486 w 8142514"/>
              <a:gd name="connsiteY10" fmla="*/ 2583628 h 3831907"/>
              <a:gd name="connsiteX11" fmla="*/ 3309257 w 8142514"/>
              <a:gd name="connsiteY11" fmla="*/ 2453000 h 3831907"/>
              <a:gd name="connsiteX12" fmla="*/ 3352800 w 8142514"/>
              <a:gd name="connsiteY12" fmla="*/ 2220771 h 3831907"/>
              <a:gd name="connsiteX13" fmla="*/ 3657600 w 8142514"/>
              <a:gd name="connsiteY13" fmla="*/ 1930485 h 3831907"/>
              <a:gd name="connsiteX14" fmla="*/ 3744686 w 8142514"/>
              <a:gd name="connsiteY14" fmla="*/ 1770828 h 3831907"/>
              <a:gd name="connsiteX15" fmla="*/ 4005943 w 8142514"/>
              <a:gd name="connsiteY15" fmla="*/ 1132200 h 3831907"/>
              <a:gd name="connsiteX16" fmla="*/ 4252686 w 8142514"/>
              <a:gd name="connsiteY16" fmla="*/ 958028 h 3831907"/>
              <a:gd name="connsiteX17" fmla="*/ 4354286 w 8142514"/>
              <a:gd name="connsiteY17" fmla="*/ 580657 h 3831907"/>
              <a:gd name="connsiteX18" fmla="*/ 4673600 w 8142514"/>
              <a:gd name="connsiteY18" fmla="*/ 261342 h 3831907"/>
              <a:gd name="connsiteX19" fmla="*/ 5094514 w 8142514"/>
              <a:gd name="connsiteY19" fmla="*/ 14600 h 3831907"/>
              <a:gd name="connsiteX20" fmla="*/ 5370286 w 8142514"/>
              <a:gd name="connsiteY20" fmla="*/ 72657 h 3831907"/>
              <a:gd name="connsiteX21" fmla="*/ 5878286 w 8142514"/>
              <a:gd name="connsiteY21" fmla="*/ 435514 h 3831907"/>
              <a:gd name="connsiteX22" fmla="*/ 6023429 w 8142514"/>
              <a:gd name="connsiteY22" fmla="*/ 841914 h 3831907"/>
              <a:gd name="connsiteX23" fmla="*/ 6066972 w 8142514"/>
              <a:gd name="connsiteY23" fmla="*/ 1451514 h 3831907"/>
              <a:gd name="connsiteX24" fmla="*/ 6328229 w 8142514"/>
              <a:gd name="connsiteY24" fmla="*/ 1654714 h 3831907"/>
              <a:gd name="connsiteX25" fmla="*/ 6357257 w 8142514"/>
              <a:gd name="connsiteY25" fmla="*/ 1828885 h 3831907"/>
              <a:gd name="connsiteX26" fmla="*/ 6487886 w 8142514"/>
              <a:gd name="connsiteY26" fmla="*/ 1886942 h 3831907"/>
              <a:gd name="connsiteX27" fmla="*/ 6662057 w 8142514"/>
              <a:gd name="connsiteY27" fmla="*/ 2061114 h 3831907"/>
              <a:gd name="connsiteX28" fmla="*/ 6807200 w 8142514"/>
              <a:gd name="connsiteY28" fmla="*/ 2046600 h 3831907"/>
              <a:gd name="connsiteX29" fmla="*/ 6995886 w 8142514"/>
              <a:gd name="connsiteY29" fmla="*/ 2061114 h 3831907"/>
              <a:gd name="connsiteX30" fmla="*/ 7082972 w 8142514"/>
              <a:gd name="connsiteY30" fmla="*/ 2220771 h 3831907"/>
              <a:gd name="connsiteX31" fmla="*/ 7170057 w 8142514"/>
              <a:gd name="connsiteY31" fmla="*/ 2220771 h 3831907"/>
              <a:gd name="connsiteX32" fmla="*/ 7228114 w 8142514"/>
              <a:gd name="connsiteY32" fmla="*/ 2351400 h 3831907"/>
              <a:gd name="connsiteX33" fmla="*/ 7489372 w 8142514"/>
              <a:gd name="connsiteY33" fmla="*/ 2540085 h 3831907"/>
              <a:gd name="connsiteX34" fmla="*/ 8142514 w 8142514"/>
              <a:gd name="connsiteY34" fmla="*/ 2931971 h 3831907"/>
              <a:gd name="connsiteX0" fmla="*/ 0 w 8142514"/>
              <a:gd name="connsiteY0" fmla="*/ 2569114 h 3812702"/>
              <a:gd name="connsiteX1" fmla="*/ 249124 w 8142514"/>
              <a:gd name="connsiteY1" fmla="*/ 2721627 h 3812702"/>
              <a:gd name="connsiteX2" fmla="*/ 853962 w 8142514"/>
              <a:gd name="connsiteY2" fmla="*/ 2976421 h 3812702"/>
              <a:gd name="connsiteX3" fmla="*/ 1088572 w 8142514"/>
              <a:gd name="connsiteY3" fmla="*/ 2961000 h 3812702"/>
              <a:gd name="connsiteX4" fmla="*/ 1244487 w 8142514"/>
              <a:gd name="connsiteY4" fmla="*/ 3364565 h 3812702"/>
              <a:gd name="connsiteX5" fmla="*/ 1425462 w 8142514"/>
              <a:gd name="connsiteY5" fmla="*/ 3545541 h 3812702"/>
              <a:gd name="connsiteX6" fmla="*/ 1613581 w 8142514"/>
              <a:gd name="connsiteY6" fmla="*/ 3752709 h 3812702"/>
              <a:gd name="connsiteX7" fmla="*/ 1710532 w 8142514"/>
              <a:gd name="connsiteY7" fmla="*/ 3810652 h 3812702"/>
              <a:gd name="connsiteX8" fmla="*/ 2554514 w 8142514"/>
              <a:gd name="connsiteY8" fmla="*/ 3410942 h 3812702"/>
              <a:gd name="connsiteX9" fmla="*/ 2931886 w 8142514"/>
              <a:gd name="connsiteY9" fmla="*/ 2917457 h 3812702"/>
              <a:gd name="connsiteX10" fmla="*/ 3033486 w 8142514"/>
              <a:gd name="connsiteY10" fmla="*/ 2583628 h 3812702"/>
              <a:gd name="connsiteX11" fmla="*/ 3309257 w 8142514"/>
              <a:gd name="connsiteY11" fmla="*/ 2453000 h 3812702"/>
              <a:gd name="connsiteX12" fmla="*/ 3352800 w 8142514"/>
              <a:gd name="connsiteY12" fmla="*/ 2220771 h 3812702"/>
              <a:gd name="connsiteX13" fmla="*/ 3657600 w 8142514"/>
              <a:gd name="connsiteY13" fmla="*/ 1930485 h 3812702"/>
              <a:gd name="connsiteX14" fmla="*/ 3744686 w 8142514"/>
              <a:gd name="connsiteY14" fmla="*/ 1770828 h 3812702"/>
              <a:gd name="connsiteX15" fmla="*/ 4005943 w 8142514"/>
              <a:gd name="connsiteY15" fmla="*/ 1132200 h 3812702"/>
              <a:gd name="connsiteX16" fmla="*/ 4252686 w 8142514"/>
              <a:gd name="connsiteY16" fmla="*/ 958028 h 3812702"/>
              <a:gd name="connsiteX17" fmla="*/ 4354286 w 8142514"/>
              <a:gd name="connsiteY17" fmla="*/ 580657 h 3812702"/>
              <a:gd name="connsiteX18" fmla="*/ 4673600 w 8142514"/>
              <a:gd name="connsiteY18" fmla="*/ 261342 h 3812702"/>
              <a:gd name="connsiteX19" fmla="*/ 5094514 w 8142514"/>
              <a:gd name="connsiteY19" fmla="*/ 14600 h 3812702"/>
              <a:gd name="connsiteX20" fmla="*/ 5370286 w 8142514"/>
              <a:gd name="connsiteY20" fmla="*/ 72657 h 3812702"/>
              <a:gd name="connsiteX21" fmla="*/ 5878286 w 8142514"/>
              <a:gd name="connsiteY21" fmla="*/ 435514 h 3812702"/>
              <a:gd name="connsiteX22" fmla="*/ 6023429 w 8142514"/>
              <a:gd name="connsiteY22" fmla="*/ 841914 h 3812702"/>
              <a:gd name="connsiteX23" fmla="*/ 6066972 w 8142514"/>
              <a:gd name="connsiteY23" fmla="*/ 1451514 h 3812702"/>
              <a:gd name="connsiteX24" fmla="*/ 6328229 w 8142514"/>
              <a:gd name="connsiteY24" fmla="*/ 1654714 h 3812702"/>
              <a:gd name="connsiteX25" fmla="*/ 6357257 w 8142514"/>
              <a:gd name="connsiteY25" fmla="*/ 1828885 h 3812702"/>
              <a:gd name="connsiteX26" fmla="*/ 6487886 w 8142514"/>
              <a:gd name="connsiteY26" fmla="*/ 1886942 h 3812702"/>
              <a:gd name="connsiteX27" fmla="*/ 6662057 w 8142514"/>
              <a:gd name="connsiteY27" fmla="*/ 2061114 h 3812702"/>
              <a:gd name="connsiteX28" fmla="*/ 6807200 w 8142514"/>
              <a:gd name="connsiteY28" fmla="*/ 2046600 h 3812702"/>
              <a:gd name="connsiteX29" fmla="*/ 6995886 w 8142514"/>
              <a:gd name="connsiteY29" fmla="*/ 2061114 h 3812702"/>
              <a:gd name="connsiteX30" fmla="*/ 7082972 w 8142514"/>
              <a:gd name="connsiteY30" fmla="*/ 2220771 h 3812702"/>
              <a:gd name="connsiteX31" fmla="*/ 7170057 w 8142514"/>
              <a:gd name="connsiteY31" fmla="*/ 2220771 h 3812702"/>
              <a:gd name="connsiteX32" fmla="*/ 7228114 w 8142514"/>
              <a:gd name="connsiteY32" fmla="*/ 2351400 h 3812702"/>
              <a:gd name="connsiteX33" fmla="*/ 7489372 w 8142514"/>
              <a:gd name="connsiteY33" fmla="*/ 2540085 h 3812702"/>
              <a:gd name="connsiteX34" fmla="*/ 8142514 w 8142514"/>
              <a:gd name="connsiteY34" fmla="*/ 2931971 h 381270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853962 w 8142514"/>
              <a:gd name="connsiteY2" fmla="*/ 2976421 h 3810652"/>
              <a:gd name="connsiteX3" fmla="*/ 1088572 w 8142514"/>
              <a:gd name="connsiteY3" fmla="*/ 2961000 h 3810652"/>
              <a:gd name="connsiteX4" fmla="*/ 1244487 w 8142514"/>
              <a:gd name="connsiteY4" fmla="*/ 3364565 h 3810652"/>
              <a:gd name="connsiteX5" fmla="*/ 1425462 w 8142514"/>
              <a:gd name="connsiteY5" fmla="*/ 3545541 h 3810652"/>
              <a:gd name="connsiteX6" fmla="*/ 1613581 w 8142514"/>
              <a:gd name="connsiteY6" fmla="*/ 3752709 h 3810652"/>
              <a:gd name="connsiteX7" fmla="*/ 1710532 w 8142514"/>
              <a:gd name="connsiteY7" fmla="*/ 3810652 h 3810652"/>
              <a:gd name="connsiteX8" fmla="*/ 2554514 w 8142514"/>
              <a:gd name="connsiteY8" fmla="*/ 3410942 h 3810652"/>
              <a:gd name="connsiteX9" fmla="*/ 2931886 w 8142514"/>
              <a:gd name="connsiteY9" fmla="*/ 2917457 h 3810652"/>
              <a:gd name="connsiteX10" fmla="*/ 3033486 w 8142514"/>
              <a:gd name="connsiteY10" fmla="*/ 2583628 h 3810652"/>
              <a:gd name="connsiteX11" fmla="*/ 3309257 w 8142514"/>
              <a:gd name="connsiteY11" fmla="*/ 2453000 h 3810652"/>
              <a:gd name="connsiteX12" fmla="*/ 3352800 w 8142514"/>
              <a:gd name="connsiteY12" fmla="*/ 2220771 h 3810652"/>
              <a:gd name="connsiteX13" fmla="*/ 3657600 w 8142514"/>
              <a:gd name="connsiteY13" fmla="*/ 1930485 h 3810652"/>
              <a:gd name="connsiteX14" fmla="*/ 3744686 w 8142514"/>
              <a:gd name="connsiteY14" fmla="*/ 1770828 h 3810652"/>
              <a:gd name="connsiteX15" fmla="*/ 4005943 w 8142514"/>
              <a:gd name="connsiteY15" fmla="*/ 1132200 h 3810652"/>
              <a:gd name="connsiteX16" fmla="*/ 4252686 w 8142514"/>
              <a:gd name="connsiteY16" fmla="*/ 958028 h 3810652"/>
              <a:gd name="connsiteX17" fmla="*/ 4354286 w 8142514"/>
              <a:gd name="connsiteY17" fmla="*/ 580657 h 3810652"/>
              <a:gd name="connsiteX18" fmla="*/ 4673600 w 8142514"/>
              <a:gd name="connsiteY18" fmla="*/ 261342 h 3810652"/>
              <a:gd name="connsiteX19" fmla="*/ 5094514 w 8142514"/>
              <a:gd name="connsiteY19" fmla="*/ 14600 h 3810652"/>
              <a:gd name="connsiteX20" fmla="*/ 5370286 w 8142514"/>
              <a:gd name="connsiteY20" fmla="*/ 72657 h 3810652"/>
              <a:gd name="connsiteX21" fmla="*/ 5878286 w 8142514"/>
              <a:gd name="connsiteY21" fmla="*/ 435514 h 3810652"/>
              <a:gd name="connsiteX22" fmla="*/ 6023429 w 8142514"/>
              <a:gd name="connsiteY22" fmla="*/ 841914 h 3810652"/>
              <a:gd name="connsiteX23" fmla="*/ 6066972 w 8142514"/>
              <a:gd name="connsiteY23" fmla="*/ 1451514 h 3810652"/>
              <a:gd name="connsiteX24" fmla="*/ 6328229 w 8142514"/>
              <a:gd name="connsiteY24" fmla="*/ 1654714 h 3810652"/>
              <a:gd name="connsiteX25" fmla="*/ 6357257 w 8142514"/>
              <a:gd name="connsiteY25" fmla="*/ 1828885 h 3810652"/>
              <a:gd name="connsiteX26" fmla="*/ 6487886 w 8142514"/>
              <a:gd name="connsiteY26" fmla="*/ 1886942 h 3810652"/>
              <a:gd name="connsiteX27" fmla="*/ 6662057 w 8142514"/>
              <a:gd name="connsiteY27" fmla="*/ 2061114 h 3810652"/>
              <a:gd name="connsiteX28" fmla="*/ 6807200 w 8142514"/>
              <a:gd name="connsiteY28" fmla="*/ 2046600 h 3810652"/>
              <a:gd name="connsiteX29" fmla="*/ 6995886 w 8142514"/>
              <a:gd name="connsiteY29" fmla="*/ 2061114 h 3810652"/>
              <a:gd name="connsiteX30" fmla="*/ 7082972 w 8142514"/>
              <a:gd name="connsiteY30" fmla="*/ 2220771 h 3810652"/>
              <a:gd name="connsiteX31" fmla="*/ 7170057 w 8142514"/>
              <a:gd name="connsiteY31" fmla="*/ 2220771 h 3810652"/>
              <a:gd name="connsiteX32" fmla="*/ 7228114 w 8142514"/>
              <a:gd name="connsiteY32" fmla="*/ 2351400 h 3810652"/>
              <a:gd name="connsiteX33" fmla="*/ 7489372 w 8142514"/>
              <a:gd name="connsiteY33" fmla="*/ 2540085 h 3810652"/>
              <a:gd name="connsiteX34" fmla="*/ 8142514 w 8142514"/>
              <a:gd name="connsiteY34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853962 w 8142514"/>
              <a:gd name="connsiteY2" fmla="*/ 2976421 h 3810652"/>
              <a:gd name="connsiteX3" fmla="*/ 1088572 w 8142514"/>
              <a:gd name="connsiteY3" fmla="*/ 2961000 h 3810652"/>
              <a:gd name="connsiteX4" fmla="*/ 1244487 w 8142514"/>
              <a:gd name="connsiteY4" fmla="*/ 3364565 h 3810652"/>
              <a:gd name="connsiteX5" fmla="*/ 1425462 w 8142514"/>
              <a:gd name="connsiteY5" fmla="*/ 3545541 h 3810652"/>
              <a:gd name="connsiteX6" fmla="*/ 1613581 w 8142514"/>
              <a:gd name="connsiteY6" fmla="*/ 3752709 h 3810652"/>
              <a:gd name="connsiteX7" fmla="*/ 1710532 w 8142514"/>
              <a:gd name="connsiteY7" fmla="*/ 3810652 h 3810652"/>
              <a:gd name="connsiteX8" fmla="*/ 2554514 w 8142514"/>
              <a:gd name="connsiteY8" fmla="*/ 3410942 h 3810652"/>
              <a:gd name="connsiteX9" fmla="*/ 2931886 w 8142514"/>
              <a:gd name="connsiteY9" fmla="*/ 2917457 h 3810652"/>
              <a:gd name="connsiteX10" fmla="*/ 3033486 w 8142514"/>
              <a:gd name="connsiteY10" fmla="*/ 2583628 h 3810652"/>
              <a:gd name="connsiteX11" fmla="*/ 3309257 w 8142514"/>
              <a:gd name="connsiteY11" fmla="*/ 2453000 h 3810652"/>
              <a:gd name="connsiteX12" fmla="*/ 3352800 w 8142514"/>
              <a:gd name="connsiteY12" fmla="*/ 2220771 h 3810652"/>
              <a:gd name="connsiteX13" fmla="*/ 3657600 w 8142514"/>
              <a:gd name="connsiteY13" fmla="*/ 1930485 h 3810652"/>
              <a:gd name="connsiteX14" fmla="*/ 3744686 w 8142514"/>
              <a:gd name="connsiteY14" fmla="*/ 1770828 h 3810652"/>
              <a:gd name="connsiteX15" fmla="*/ 4005943 w 8142514"/>
              <a:gd name="connsiteY15" fmla="*/ 1132200 h 3810652"/>
              <a:gd name="connsiteX16" fmla="*/ 4252686 w 8142514"/>
              <a:gd name="connsiteY16" fmla="*/ 958028 h 3810652"/>
              <a:gd name="connsiteX17" fmla="*/ 4354286 w 8142514"/>
              <a:gd name="connsiteY17" fmla="*/ 580657 h 3810652"/>
              <a:gd name="connsiteX18" fmla="*/ 4673600 w 8142514"/>
              <a:gd name="connsiteY18" fmla="*/ 261342 h 3810652"/>
              <a:gd name="connsiteX19" fmla="*/ 5094514 w 8142514"/>
              <a:gd name="connsiteY19" fmla="*/ 14600 h 3810652"/>
              <a:gd name="connsiteX20" fmla="*/ 5370286 w 8142514"/>
              <a:gd name="connsiteY20" fmla="*/ 72657 h 3810652"/>
              <a:gd name="connsiteX21" fmla="*/ 5878286 w 8142514"/>
              <a:gd name="connsiteY21" fmla="*/ 435514 h 3810652"/>
              <a:gd name="connsiteX22" fmla="*/ 6023429 w 8142514"/>
              <a:gd name="connsiteY22" fmla="*/ 841914 h 3810652"/>
              <a:gd name="connsiteX23" fmla="*/ 6066972 w 8142514"/>
              <a:gd name="connsiteY23" fmla="*/ 1451514 h 3810652"/>
              <a:gd name="connsiteX24" fmla="*/ 6328229 w 8142514"/>
              <a:gd name="connsiteY24" fmla="*/ 1654714 h 3810652"/>
              <a:gd name="connsiteX25" fmla="*/ 6357257 w 8142514"/>
              <a:gd name="connsiteY25" fmla="*/ 1828885 h 3810652"/>
              <a:gd name="connsiteX26" fmla="*/ 6487886 w 8142514"/>
              <a:gd name="connsiteY26" fmla="*/ 1886942 h 3810652"/>
              <a:gd name="connsiteX27" fmla="*/ 6662057 w 8142514"/>
              <a:gd name="connsiteY27" fmla="*/ 2061114 h 3810652"/>
              <a:gd name="connsiteX28" fmla="*/ 6807200 w 8142514"/>
              <a:gd name="connsiteY28" fmla="*/ 2046600 h 3810652"/>
              <a:gd name="connsiteX29" fmla="*/ 6995886 w 8142514"/>
              <a:gd name="connsiteY29" fmla="*/ 2061114 h 3810652"/>
              <a:gd name="connsiteX30" fmla="*/ 7082972 w 8142514"/>
              <a:gd name="connsiteY30" fmla="*/ 2220771 h 3810652"/>
              <a:gd name="connsiteX31" fmla="*/ 7170057 w 8142514"/>
              <a:gd name="connsiteY31" fmla="*/ 2220771 h 3810652"/>
              <a:gd name="connsiteX32" fmla="*/ 7228114 w 8142514"/>
              <a:gd name="connsiteY32" fmla="*/ 2351400 h 3810652"/>
              <a:gd name="connsiteX33" fmla="*/ 7489372 w 8142514"/>
              <a:gd name="connsiteY33" fmla="*/ 2540085 h 3810652"/>
              <a:gd name="connsiteX34" fmla="*/ 8142514 w 8142514"/>
              <a:gd name="connsiteY34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2193 w 8142514"/>
              <a:gd name="connsiteY9" fmla="*/ 3676509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554514 w 8142514"/>
              <a:gd name="connsiteY11" fmla="*/ 3410942 h 3810652"/>
              <a:gd name="connsiteX12" fmla="*/ 2931886 w 8142514"/>
              <a:gd name="connsiteY12" fmla="*/ 2917457 h 3810652"/>
              <a:gd name="connsiteX13" fmla="*/ 3033486 w 8142514"/>
              <a:gd name="connsiteY13" fmla="*/ 2583628 h 3810652"/>
              <a:gd name="connsiteX14" fmla="*/ 3309257 w 8142514"/>
              <a:gd name="connsiteY14" fmla="*/ 2453000 h 3810652"/>
              <a:gd name="connsiteX15" fmla="*/ 3352800 w 8142514"/>
              <a:gd name="connsiteY15" fmla="*/ 2220771 h 3810652"/>
              <a:gd name="connsiteX16" fmla="*/ 3657600 w 8142514"/>
              <a:gd name="connsiteY16" fmla="*/ 1930485 h 3810652"/>
              <a:gd name="connsiteX17" fmla="*/ 3744686 w 8142514"/>
              <a:gd name="connsiteY17" fmla="*/ 1770828 h 3810652"/>
              <a:gd name="connsiteX18" fmla="*/ 4005943 w 8142514"/>
              <a:gd name="connsiteY18" fmla="*/ 1132200 h 3810652"/>
              <a:gd name="connsiteX19" fmla="*/ 4252686 w 8142514"/>
              <a:gd name="connsiteY19" fmla="*/ 958028 h 3810652"/>
              <a:gd name="connsiteX20" fmla="*/ 4354286 w 8142514"/>
              <a:gd name="connsiteY20" fmla="*/ 580657 h 3810652"/>
              <a:gd name="connsiteX21" fmla="*/ 4673600 w 8142514"/>
              <a:gd name="connsiteY21" fmla="*/ 261342 h 3810652"/>
              <a:gd name="connsiteX22" fmla="*/ 5094514 w 8142514"/>
              <a:gd name="connsiteY22" fmla="*/ 14600 h 3810652"/>
              <a:gd name="connsiteX23" fmla="*/ 5370286 w 8142514"/>
              <a:gd name="connsiteY23" fmla="*/ 72657 h 3810652"/>
              <a:gd name="connsiteX24" fmla="*/ 5878286 w 8142514"/>
              <a:gd name="connsiteY24" fmla="*/ 435514 h 3810652"/>
              <a:gd name="connsiteX25" fmla="*/ 6023429 w 8142514"/>
              <a:gd name="connsiteY25" fmla="*/ 841914 h 3810652"/>
              <a:gd name="connsiteX26" fmla="*/ 6066972 w 8142514"/>
              <a:gd name="connsiteY26" fmla="*/ 1451514 h 3810652"/>
              <a:gd name="connsiteX27" fmla="*/ 6328229 w 8142514"/>
              <a:gd name="connsiteY27" fmla="*/ 1654714 h 3810652"/>
              <a:gd name="connsiteX28" fmla="*/ 6357257 w 8142514"/>
              <a:gd name="connsiteY28" fmla="*/ 1828885 h 3810652"/>
              <a:gd name="connsiteX29" fmla="*/ 6487886 w 8142514"/>
              <a:gd name="connsiteY29" fmla="*/ 1886942 h 3810652"/>
              <a:gd name="connsiteX30" fmla="*/ 6662057 w 8142514"/>
              <a:gd name="connsiteY30" fmla="*/ 2061114 h 3810652"/>
              <a:gd name="connsiteX31" fmla="*/ 6807200 w 8142514"/>
              <a:gd name="connsiteY31" fmla="*/ 2046600 h 3810652"/>
              <a:gd name="connsiteX32" fmla="*/ 6995886 w 8142514"/>
              <a:gd name="connsiteY32" fmla="*/ 2061114 h 3810652"/>
              <a:gd name="connsiteX33" fmla="*/ 7082972 w 8142514"/>
              <a:gd name="connsiteY33" fmla="*/ 2220771 h 3810652"/>
              <a:gd name="connsiteX34" fmla="*/ 7170057 w 8142514"/>
              <a:gd name="connsiteY34" fmla="*/ 2220771 h 3810652"/>
              <a:gd name="connsiteX35" fmla="*/ 7228114 w 8142514"/>
              <a:gd name="connsiteY35" fmla="*/ 2351400 h 3810652"/>
              <a:gd name="connsiteX36" fmla="*/ 7489372 w 8142514"/>
              <a:gd name="connsiteY36" fmla="*/ 2540085 h 3810652"/>
              <a:gd name="connsiteX37" fmla="*/ 8142514 w 8142514"/>
              <a:gd name="connsiteY37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9868 w 8142514"/>
              <a:gd name="connsiteY11" fmla="*/ 3474102 h 3810652"/>
              <a:gd name="connsiteX12" fmla="*/ 2554514 w 8142514"/>
              <a:gd name="connsiteY12" fmla="*/ 3410942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9868 w 8142514"/>
              <a:gd name="connsiteY11" fmla="*/ 3474102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7487 w 8142514"/>
              <a:gd name="connsiteY11" fmla="*/ 3486008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31886 w 8142514"/>
              <a:gd name="connsiteY14" fmla="*/ 2917457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0006 w 8142514"/>
              <a:gd name="connsiteY18" fmla="*/ 2076309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354286 w 8142514"/>
              <a:gd name="connsiteY26" fmla="*/ 580657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354286 w 8142514"/>
              <a:gd name="connsiteY26" fmla="*/ 580657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85255 w 8142514"/>
              <a:gd name="connsiteY26" fmla="*/ 497313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85255 w 8142514"/>
              <a:gd name="connsiteY26" fmla="*/ 497313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83035 h 3824573"/>
              <a:gd name="connsiteX1" fmla="*/ 249124 w 8142514"/>
              <a:gd name="connsiteY1" fmla="*/ 2735548 h 3824573"/>
              <a:gd name="connsiteX2" fmla="*/ 684893 w 8142514"/>
              <a:gd name="connsiteY2" fmla="*/ 2861755 h 3824573"/>
              <a:gd name="connsiteX3" fmla="*/ 853962 w 8142514"/>
              <a:gd name="connsiteY3" fmla="*/ 2990342 h 3824573"/>
              <a:gd name="connsiteX4" fmla="*/ 1088572 w 8142514"/>
              <a:gd name="connsiteY4" fmla="*/ 2974921 h 3824573"/>
              <a:gd name="connsiteX5" fmla="*/ 1244487 w 8142514"/>
              <a:gd name="connsiteY5" fmla="*/ 3378486 h 3824573"/>
              <a:gd name="connsiteX6" fmla="*/ 1425462 w 8142514"/>
              <a:gd name="connsiteY6" fmla="*/ 3559462 h 3824573"/>
              <a:gd name="connsiteX7" fmla="*/ 1613581 w 8142514"/>
              <a:gd name="connsiteY7" fmla="*/ 3766630 h 3824573"/>
              <a:gd name="connsiteX8" fmla="*/ 1710532 w 8142514"/>
              <a:gd name="connsiteY8" fmla="*/ 3824573 h 3824573"/>
              <a:gd name="connsiteX9" fmla="*/ 1944574 w 8142514"/>
              <a:gd name="connsiteY9" fmla="*/ 3704718 h 3824573"/>
              <a:gd name="connsiteX10" fmla="*/ 2227943 w 8142514"/>
              <a:gd name="connsiteY10" fmla="*/ 3616611 h 3824573"/>
              <a:gd name="connsiteX11" fmla="*/ 2385106 w 8142514"/>
              <a:gd name="connsiteY11" fmla="*/ 3492785 h 3824573"/>
              <a:gd name="connsiteX12" fmla="*/ 2554514 w 8142514"/>
              <a:gd name="connsiteY12" fmla="*/ 3393907 h 3824573"/>
              <a:gd name="connsiteX13" fmla="*/ 2656568 w 8142514"/>
              <a:gd name="connsiteY13" fmla="*/ 3204655 h 3824573"/>
              <a:gd name="connsiteX14" fmla="*/ 2922361 w 8142514"/>
              <a:gd name="connsiteY14" fmla="*/ 2938521 h 3824573"/>
              <a:gd name="connsiteX15" fmla="*/ 3033486 w 8142514"/>
              <a:gd name="connsiteY15" fmla="*/ 2597549 h 3824573"/>
              <a:gd name="connsiteX16" fmla="*/ 3275919 w 8142514"/>
              <a:gd name="connsiteY16" fmla="*/ 2416915 h 3824573"/>
              <a:gd name="connsiteX17" fmla="*/ 3333750 w 8142514"/>
              <a:gd name="connsiteY17" fmla="*/ 2268029 h 3824573"/>
              <a:gd name="connsiteX18" fmla="*/ 3494768 w 8142514"/>
              <a:gd name="connsiteY18" fmla="*/ 2104517 h 3824573"/>
              <a:gd name="connsiteX19" fmla="*/ 3607594 w 8142514"/>
              <a:gd name="connsiteY19" fmla="*/ 1961075 h 3824573"/>
              <a:gd name="connsiteX20" fmla="*/ 3797073 w 8142514"/>
              <a:gd name="connsiteY20" fmla="*/ 1782368 h 3824573"/>
              <a:gd name="connsiteX21" fmla="*/ 4006737 w 8142514"/>
              <a:gd name="connsiteY21" fmla="*/ 1235361 h 3824573"/>
              <a:gd name="connsiteX22" fmla="*/ 4001181 w 8142514"/>
              <a:gd name="connsiteY22" fmla="*/ 1158027 h 3824573"/>
              <a:gd name="connsiteX23" fmla="*/ 4224111 w 8142514"/>
              <a:gd name="connsiteY23" fmla="*/ 1007668 h 3824573"/>
              <a:gd name="connsiteX24" fmla="*/ 4280581 w 8142514"/>
              <a:gd name="connsiteY24" fmla="*/ 813880 h 3824573"/>
              <a:gd name="connsiteX25" fmla="*/ 4337731 w 8142514"/>
              <a:gd name="connsiteY25" fmla="*/ 637667 h 3824573"/>
              <a:gd name="connsiteX26" fmla="*/ 4485255 w 8142514"/>
              <a:gd name="connsiteY26" fmla="*/ 511234 h 3824573"/>
              <a:gd name="connsiteX27" fmla="*/ 4652169 w 8142514"/>
              <a:gd name="connsiteY27" fmla="*/ 275263 h 3824573"/>
              <a:gd name="connsiteX28" fmla="*/ 5087370 w 8142514"/>
              <a:gd name="connsiteY28" fmla="*/ 11852 h 3824573"/>
              <a:gd name="connsiteX29" fmla="*/ 5370286 w 8142514"/>
              <a:gd name="connsiteY29" fmla="*/ 86578 h 3824573"/>
              <a:gd name="connsiteX30" fmla="*/ 5878286 w 8142514"/>
              <a:gd name="connsiteY30" fmla="*/ 449435 h 3824573"/>
              <a:gd name="connsiteX31" fmla="*/ 6023429 w 8142514"/>
              <a:gd name="connsiteY31" fmla="*/ 855835 h 3824573"/>
              <a:gd name="connsiteX32" fmla="*/ 6066972 w 8142514"/>
              <a:gd name="connsiteY32" fmla="*/ 1465435 h 3824573"/>
              <a:gd name="connsiteX33" fmla="*/ 6328229 w 8142514"/>
              <a:gd name="connsiteY33" fmla="*/ 1668635 h 3824573"/>
              <a:gd name="connsiteX34" fmla="*/ 6357257 w 8142514"/>
              <a:gd name="connsiteY34" fmla="*/ 1842806 h 3824573"/>
              <a:gd name="connsiteX35" fmla="*/ 6487886 w 8142514"/>
              <a:gd name="connsiteY35" fmla="*/ 1900863 h 3824573"/>
              <a:gd name="connsiteX36" fmla="*/ 6662057 w 8142514"/>
              <a:gd name="connsiteY36" fmla="*/ 2075035 h 3824573"/>
              <a:gd name="connsiteX37" fmla="*/ 6807200 w 8142514"/>
              <a:gd name="connsiteY37" fmla="*/ 2060521 h 3824573"/>
              <a:gd name="connsiteX38" fmla="*/ 6995886 w 8142514"/>
              <a:gd name="connsiteY38" fmla="*/ 2075035 h 3824573"/>
              <a:gd name="connsiteX39" fmla="*/ 7082972 w 8142514"/>
              <a:gd name="connsiteY39" fmla="*/ 2234692 h 3824573"/>
              <a:gd name="connsiteX40" fmla="*/ 7170057 w 8142514"/>
              <a:gd name="connsiteY40" fmla="*/ 2234692 h 3824573"/>
              <a:gd name="connsiteX41" fmla="*/ 7228114 w 8142514"/>
              <a:gd name="connsiteY41" fmla="*/ 2365321 h 3824573"/>
              <a:gd name="connsiteX42" fmla="*/ 7489372 w 8142514"/>
              <a:gd name="connsiteY42" fmla="*/ 2554006 h 3824573"/>
              <a:gd name="connsiteX43" fmla="*/ 8142514 w 8142514"/>
              <a:gd name="connsiteY43" fmla="*/ 2945892 h 3824573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1778 h 3813316"/>
              <a:gd name="connsiteX1" fmla="*/ 249124 w 8142514"/>
              <a:gd name="connsiteY1" fmla="*/ 2724291 h 3813316"/>
              <a:gd name="connsiteX2" fmla="*/ 684893 w 8142514"/>
              <a:gd name="connsiteY2" fmla="*/ 2850498 h 3813316"/>
              <a:gd name="connsiteX3" fmla="*/ 853962 w 8142514"/>
              <a:gd name="connsiteY3" fmla="*/ 2979085 h 3813316"/>
              <a:gd name="connsiteX4" fmla="*/ 1088572 w 8142514"/>
              <a:gd name="connsiteY4" fmla="*/ 2963664 h 3813316"/>
              <a:gd name="connsiteX5" fmla="*/ 1244487 w 8142514"/>
              <a:gd name="connsiteY5" fmla="*/ 3367229 h 3813316"/>
              <a:gd name="connsiteX6" fmla="*/ 1425462 w 8142514"/>
              <a:gd name="connsiteY6" fmla="*/ 3548205 h 3813316"/>
              <a:gd name="connsiteX7" fmla="*/ 1613581 w 8142514"/>
              <a:gd name="connsiteY7" fmla="*/ 3755373 h 3813316"/>
              <a:gd name="connsiteX8" fmla="*/ 1710532 w 8142514"/>
              <a:gd name="connsiteY8" fmla="*/ 3813316 h 3813316"/>
              <a:gd name="connsiteX9" fmla="*/ 1944574 w 8142514"/>
              <a:gd name="connsiteY9" fmla="*/ 3693461 h 3813316"/>
              <a:gd name="connsiteX10" fmla="*/ 2227943 w 8142514"/>
              <a:gd name="connsiteY10" fmla="*/ 3605354 h 3813316"/>
              <a:gd name="connsiteX11" fmla="*/ 2385106 w 8142514"/>
              <a:gd name="connsiteY11" fmla="*/ 3481528 h 3813316"/>
              <a:gd name="connsiteX12" fmla="*/ 2554514 w 8142514"/>
              <a:gd name="connsiteY12" fmla="*/ 3382650 h 3813316"/>
              <a:gd name="connsiteX13" fmla="*/ 2656568 w 8142514"/>
              <a:gd name="connsiteY13" fmla="*/ 3193398 h 3813316"/>
              <a:gd name="connsiteX14" fmla="*/ 2922361 w 8142514"/>
              <a:gd name="connsiteY14" fmla="*/ 2927264 h 3813316"/>
              <a:gd name="connsiteX15" fmla="*/ 3033486 w 8142514"/>
              <a:gd name="connsiteY15" fmla="*/ 2586292 h 3813316"/>
              <a:gd name="connsiteX16" fmla="*/ 3275919 w 8142514"/>
              <a:gd name="connsiteY16" fmla="*/ 2405658 h 3813316"/>
              <a:gd name="connsiteX17" fmla="*/ 3333750 w 8142514"/>
              <a:gd name="connsiteY17" fmla="*/ 2256772 h 3813316"/>
              <a:gd name="connsiteX18" fmla="*/ 3494768 w 8142514"/>
              <a:gd name="connsiteY18" fmla="*/ 2093260 h 3813316"/>
              <a:gd name="connsiteX19" fmla="*/ 3607594 w 8142514"/>
              <a:gd name="connsiteY19" fmla="*/ 1949818 h 3813316"/>
              <a:gd name="connsiteX20" fmla="*/ 3797073 w 8142514"/>
              <a:gd name="connsiteY20" fmla="*/ 1771111 h 3813316"/>
              <a:gd name="connsiteX21" fmla="*/ 4006737 w 8142514"/>
              <a:gd name="connsiteY21" fmla="*/ 1224104 h 3813316"/>
              <a:gd name="connsiteX22" fmla="*/ 4001181 w 8142514"/>
              <a:gd name="connsiteY22" fmla="*/ 1146770 h 3813316"/>
              <a:gd name="connsiteX23" fmla="*/ 4224111 w 8142514"/>
              <a:gd name="connsiteY23" fmla="*/ 996411 h 3813316"/>
              <a:gd name="connsiteX24" fmla="*/ 4280581 w 8142514"/>
              <a:gd name="connsiteY24" fmla="*/ 802623 h 3813316"/>
              <a:gd name="connsiteX25" fmla="*/ 4337731 w 8142514"/>
              <a:gd name="connsiteY25" fmla="*/ 626410 h 3813316"/>
              <a:gd name="connsiteX26" fmla="*/ 4485255 w 8142514"/>
              <a:gd name="connsiteY26" fmla="*/ 499977 h 3813316"/>
              <a:gd name="connsiteX27" fmla="*/ 4652169 w 8142514"/>
              <a:gd name="connsiteY27" fmla="*/ 264006 h 3813316"/>
              <a:gd name="connsiteX28" fmla="*/ 4913993 w 8142514"/>
              <a:gd name="connsiteY28" fmla="*/ 102536 h 3813316"/>
              <a:gd name="connsiteX29" fmla="*/ 5087370 w 8142514"/>
              <a:gd name="connsiteY29" fmla="*/ 595 h 3813316"/>
              <a:gd name="connsiteX30" fmla="*/ 5253605 w 8142514"/>
              <a:gd name="connsiteY30" fmla="*/ 89608 h 3813316"/>
              <a:gd name="connsiteX31" fmla="*/ 5878286 w 8142514"/>
              <a:gd name="connsiteY31" fmla="*/ 438178 h 3813316"/>
              <a:gd name="connsiteX32" fmla="*/ 6023429 w 8142514"/>
              <a:gd name="connsiteY32" fmla="*/ 844578 h 3813316"/>
              <a:gd name="connsiteX33" fmla="*/ 6066972 w 8142514"/>
              <a:gd name="connsiteY33" fmla="*/ 1454178 h 3813316"/>
              <a:gd name="connsiteX34" fmla="*/ 6328229 w 8142514"/>
              <a:gd name="connsiteY34" fmla="*/ 1657378 h 3813316"/>
              <a:gd name="connsiteX35" fmla="*/ 6357257 w 8142514"/>
              <a:gd name="connsiteY35" fmla="*/ 1831549 h 3813316"/>
              <a:gd name="connsiteX36" fmla="*/ 6487886 w 8142514"/>
              <a:gd name="connsiteY36" fmla="*/ 1889606 h 3813316"/>
              <a:gd name="connsiteX37" fmla="*/ 6662057 w 8142514"/>
              <a:gd name="connsiteY37" fmla="*/ 2063778 h 3813316"/>
              <a:gd name="connsiteX38" fmla="*/ 6807200 w 8142514"/>
              <a:gd name="connsiteY38" fmla="*/ 2049264 h 3813316"/>
              <a:gd name="connsiteX39" fmla="*/ 6995886 w 8142514"/>
              <a:gd name="connsiteY39" fmla="*/ 2063778 h 3813316"/>
              <a:gd name="connsiteX40" fmla="*/ 7082972 w 8142514"/>
              <a:gd name="connsiteY40" fmla="*/ 2223435 h 3813316"/>
              <a:gd name="connsiteX41" fmla="*/ 7170057 w 8142514"/>
              <a:gd name="connsiteY41" fmla="*/ 2223435 h 3813316"/>
              <a:gd name="connsiteX42" fmla="*/ 7228114 w 8142514"/>
              <a:gd name="connsiteY42" fmla="*/ 2354064 h 3813316"/>
              <a:gd name="connsiteX43" fmla="*/ 7489372 w 8142514"/>
              <a:gd name="connsiteY43" fmla="*/ 2542749 h 3813316"/>
              <a:gd name="connsiteX44" fmla="*/ 8142514 w 8142514"/>
              <a:gd name="connsiteY44" fmla="*/ 2934635 h 3813316"/>
              <a:gd name="connsiteX0" fmla="*/ 0 w 8142514"/>
              <a:gd name="connsiteY0" fmla="*/ 2571375 h 3812913"/>
              <a:gd name="connsiteX1" fmla="*/ 249124 w 8142514"/>
              <a:gd name="connsiteY1" fmla="*/ 2723888 h 3812913"/>
              <a:gd name="connsiteX2" fmla="*/ 684893 w 8142514"/>
              <a:gd name="connsiteY2" fmla="*/ 2850095 h 3812913"/>
              <a:gd name="connsiteX3" fmla="*/ 853962 w 8142514"/>
              <a:gd name="connsiteY3" fmla="*/ 2978682 h 3812913"/>
              <a:gd name="connsiteX4" fmla="*/ 1088572 w 8142514"/>
              <a:gd name="connsiteY4" fmla="*/ 2963261 h 3812913"/>
              <a:gd name="connsiteX5" fmla="*/ 1244487 w 8142514"/>
              <a:gd name="connsiteY5" fmla="*/ 3366826 h 3812913"/>
              <a:gd name="connsiteX6" fmla="*/ 1425462 w 8142514"/>
              <a:gd name="connsiteY6" fmla="*/ 3547802 h 3812913"/>
              <a:gd name="connsiteX7" fmla="*/ 1613581 w 8142514"/>
              <a:gd name="connsiteY7" fmla="*/ 3754970 h 3812913"/>
              <a:gd name="connsiteX8" fmla="*/ 1710532 w 8142514"/>
              <a:gd name="connsiteY8" fmla="*/ 3812913 h 3812913"/>
              <a:gd name="connsiteX9" fmla="*/ 1944574 w 8142514"/>
              <a:gd name="connsiteY9" fmla="*/ 3693058 h 3812913"/>
              <a:gd name="connsiteX10" fmla="*/ 2227943 w 8142514"/>
              <a:gd name="connsiteY10" fmla="*/ 3604951 h 3812913"/>
              <a:gd name="connsiteX11" fmla="*/ 2385106 w 8142514"/>
              <a:gd name="connsiteY11" fmla="*/ 3481125 h 3812913"/>
              <a:gd name="connsiteX12" fmla="*/ 2554514 w 8142514"/>
              <a:gd name="connsiteY12" fmla="*/ 3382247 h 3812913"/>
              <a:gd name="connsiteX13" fmla="*/ 2656568 w 8142514"/>
              <a:gd name="connsiteY13" fmla="*/ 3192995 h 3812913"/>
              <a:gd name="connsiteX14" fmla="*/ 2922361 w 8142514"/>
              <a:gd name="connsiteY14" fmla="*/ 2926861 h 3812913"/>
              <a:gd name="connsiteX15" fmla="*/ 3033486 w 8142514"/>
              <a:gd name="connsiteY15" fmla="*/ 2585889 h 3812913"/>
              <a:gd name="connsiteX16" fmla="*/ 3275919 w 8142514"/>
              <a:gd name="connsiteY16" fmla="*/ 2405255 h 3812913"/>
              <a:gd name="connsiteX17" fmla="*/ 3333750 w 8142514"/>
              <a:gd name="connsiteY17" fmla="*/ 2256369 h 3812913"/>
              <a:gd name="connsiteX18" fmla="*/ 3494768 w 8142514"/>
              <a:gd name="connsiteY18" fmla="*/ 2092857 h 3812913"/>
              <a:gd name="connsiteX19" fmla="*/ 3607594 w 8142514"/>
              <a:gd name="connsiteY19" fmla="*/ 1949415 h 3812913"/>
              <a:gd name="connsiteX20" fmla="*/ 3797073 w 8142514"/>
              <a:gd name="connsiteY20" fmla="*/ 1770708 h 3812913"/>
              <a:gd name="connsiteX21" fmla="*/ 4006737 w 8142514"/>
              <a:gd name="connsiteY21" fmla="*/ 1223701 h 3812913"/>
              <a:gd name="connsiteX22" fmla="*/ 4001181 w 8142514"/>
              <a:gd name="connsiteY22" fmla="*/ 1146367 h 3812913"/>
              <a:gd name="connsiteX23" fmla="*/ 4224111 w 8142514"/>
              <a:gd name="connsiteY23" fmla="*/ 996008 h 3812913"/>
              <a:gd name="connsiteX24" fmla="*/ 4280581 w 8142514"/>
              <a:gd name="connsiteY24" fmla="*/ 802220 h 3812913"/>
              <a:gd name="connsiteX25" fmla="*/ 4337731 w 8142514"/>
              <a:gd name="connsiteY25" fmla="*/ 626007 h 3812913"/>
              <a:gd name="connsiteX26" fmla="*/ 4485255 w 8142514"/>
              <a:gd name="connsiteY26" fmla="*/ 499574 h 3812913"/>
              <a:gd name="connsiteX27" fmla="*/ 4652169 w 8142514"/>
              <a:gd name="connsiteY27" fmla="*/ 263603 h 3812913"/>
              <a:gd name="connsiteX28" fmla="*/ 4913993 w 8142514"/>
              <a:gd name="connsiteY28" fmla="*/ 102133 h 3812913"/>
              <a:gd name="connsiteX29" fmla="*/ 5087370 w 8142514"/>
              <a:gd name="connsiteY29" fmla="*/ 192 h 3812913"/>
              <a:gd name="connsiteX30" fmla="*/ 5253605 w 8142514"/>
              <a:gd name="connsiteY30" fmla="*/ 89205 h 3812913"/>
              <a:gd name="connsiteX31" fmla="*/ 5878286 w 8142514"/>
              <a:gd name="connsiteY31" fmla="*/ 437775 h 3812913"/>
              <a:gd name="connsiteX32" fmla="*/ 6023429 w 8142514"/>
              <a:gd name="connsiteY32" fmla="*/ 844175 h 3812913"/>
              <a:gd name="connsiteX33" fmla="*/ 6066972 w 8142514"/>
              <a:gd name="connsiteY33" fmla="*/ 1453775 h 3812913"/>
              <a:gd name="connsiteX34" fmla="*/ 6328229 w 8142514"/>
              <a:gd name="connsiteY34" fmla="*/ 1656975 h 3812913"/>
              <a:gd name="connsiteX35" fmla="*/ 6357257 w 8142514"/>
              <a:gd name="connsiteY35" fmla="*/ 1831146 h 3812913"/>
              <a:gd name="connsiteX36" fmla="*/ 6487886 w 8142514"/>
              <a:gd name="connsiteY36" fmla="*/ 1889203 h 3812913"/>
              <a:gd name="connsiteX37" fmla="*/ 6662057 w 8142514"/>
              <a:gd name="connsiteY37" fmla="*/ 2063375 h 3812913"/>
              <a:gd name="connsiteX38" fmla="*/ 6807200 w 8142514"/>
              <a:gd name="connsiteY38" fmla="*/ 2048861 h 3812913"/>
              <a:gd name="connsiteX39" fmla="*/ 6995886 w 8142514"/>
              <a:gd name="connsiteY39" fmla="*/ 2063375 h 3812913"/>
              <a:gd name="connsiteX40" fmla="*/ 7082972 w 8142514"/>
              <a:gd name="connsiteY40" fmla="*/ 2223032 h 3812913"/>
              <a:gd name="connsiteX41" fmla="*/ 7170057 w 8142514"/>
              <a:gd name="connsiteY41" fmla="*/ 2223032 h 3812913"/>
              <a:gd name="connsiteX42" fmla="*/ 7228114 w 8142514"/>
              <a:gd name="connsiteY42" fmla="*/ 2353661 h 3812913"/>
              <a:gd name="connsiteX43" fmla="*/ 7489372 w 8142514"/>
              <a:gd name="connsiteY43" fmla="*/ 2542346 h 3812913"/>
              <a:gd name="connsiteX44" fmla="*/ 8142514 w 8142514"/>
              <a:gd name="connsiteY44" fmla="*/ 2934232 h 3812913"/>
              <a:gd name="connsiteX0" fmla="*/ 0 w 8142514"/>
              <a:gd name="connsiteY0" fmla="*/ 2571375 h 3812913"/>
              <a:gd name="connsiteX1" fmla="*/ 249124 w 8142514"/>
              <a:gd name="connsiteY1" fmla="*/ 2723888 h 3812913"/>
              <a:gd name="connsiteX2" fmla="*/ 684893 w 8142514"/>
              <a:gd name="connsiteY2" fmla="*/ 2850095 h 3812913"/>
              <a:gd name="connsiteX3" fmla="*/ 853962 w 8142514"/>
              <a:gd name="connsiteY3" fmla="*/ 2978682 h 3812913"/>
              <a:gd name="connsiteX4" fmla="*/ 1088572 w 8142514"/>
              <a:gd name="connsiteY4" fmla="*/ 2963261 h 3812913"/>
              <a:gd name="connsiteX5" fmla="*/ 1244487 w 8142514"/>
              <a:gd name="connsiteY5" fmla="*/ 3366826 h 3812913"/>
              <a:gd name="connsiteX6" fmla="*/ 1425462 w 8142514"/>
              <a:gd name="connsiteY6" fmla="*/ 3547802 h 3812913"/>
              <a:gd name="connsiteX7" fmla="*/ 1613581 w 8142514"/>
              <a:gd name="connsiteY7" fmla="*/ 3754970 h 3812913"/>
              <a:gd name="connsiteX8" fmla="*/ 1710532 w 8142514"/>
              <a:gd name="connsiteY8" fmla="*/ 3812913 h 3812913"/>
              <a:gd name="connsiteX9" fmla="*/ 1944574 w 8142514"/>
              <a:gd name="connsiteY9" fmla="*/ 3693058 h 3812913"/>
              <a:gd name="connsiteX10" fmla="*/ 2227943 w 8142514"/>
              <a:gd name="connsiteY10" fmla="*/ 3604951 h 3812913"/>
              <a:gd name="connsiteX11" fmla="*/ 2385106 w 8142514"/>
              <a:gd name="connsiteY11" fmla="*/ 3481125 h 3812913"/>
              <a:gd name="connsiteX12" fmla="*/ 2554514 w 8142514"/>
              <a:gd name="connsiteY12" fmla="*/ 3382247 h 3812913"/>
              <a:gd name="connsiteX13" fmla="*/ 2656568 w 8142514"/>
              <a:gd name="connsiteY13" fmla="*/ 3192995 h 3812913"/>
              <a:gd name="connsiteX14" fmla="*/ 2922361 w 8142514"/>
              <a:gd name="connsiteY14" fmla="*/ 2926861 h 3812913"/>
              <a:gd name="connsiteX15" fmla="*/ 3033486 w 8142514"/>
              <a:gd name="connsiteY15" fmla="*/ 2585889 h 3812913"/>
              <a:gd name="connsiteX16" fmla="*/ 3275919 w 8142514"/>
              <a:gd name="connsiteY16" fmla="*/ 2405255 h 3812913"/>
              <a:gd name="connsiteX17" fmla="*/ 3333750 w 8142514"/>
              <a:gd name="connsiteY17" fmla="*/ 2256369 h 3812913"/>
              <a:gd name="connsiteX18" fmla="*/ 3494768 w 8142514"/>
              <a:gd name="connsiteY18" fmla="*/ 2092857 h 3812913"/>
              <a:gd name="connsiteX19" fmla="*/ 3607594 w 8142514"/>
              <a:gd name="connsiteY19" fmla="*/ 1949415 h 3812913"/>
              <a:gd name="connsiteX20" fmla="*/ 3797073 w 8142514"/>
              <a:gd name="connsiteY20" fmla="*/ 1770708 h 3812913"/>
              <a:gd name="connsiteX21" fmla="*/ 4006737 w 8142514"/>
              <a:gd name="connsiteY21" fmla="*/ 1223701 h 3812913"/>
              <a:gd name="connsiteX22" fmla="*/ 4001181 w 8142514"/>
              <a:gd name="connsiteY22" fmla="*/ 1146367 h 3812913"/>
              <a:gd name="connsiteX23" fmla="*/ 4224111 w 8142514"/>
              <a:gd name="connsiteY23" fmla="*/ 996008 h 3812913"/>
              <a:gd name="connsiteX24" fmla="*/ 4280581 w 8142514"/>
              <a:gd name="connsiteY24" fmla="*/ 802220 h 3812913"/>
              <a:gd name="connsiteX25" fmla="*/ 4337731 w 8142514"/>
              <a:gd name="connsiteY25" fmla="*/ 626007 h 3812913"/>
              <a:gd name="connsiteX26" fmla="*/ 4485255 w 8142514"/>
              <a:gd name="connsiteY26" fmla="*/ 499574 h 3812913"/>
              <a:gd name="connsiteX27" fmla="*/ 4652169 w 8142514"/>
              <a:gd name="connsiteY27" fmla="*/ 263603 h 3812913"/>
              <a:gd name="connsiteX28" fmla="*/ 4913993 w 8142514"/>
              <a:gd name="connsiteY28" fmla="*/ 102133 h 3812913"/>
              <a:gd name="connsiteX29" fmla="*/ 5087370 w 8142514"/>
              <a:gd name="connsiteY29" fmla="*/ 192 h 3812913"/>
              <a:gd name="connsiteX30" fmla="*/ 5253605 w 8142514"/>
              <a:gd name="connsiteY30" fmla="*/ 89205 h 3812913"/>
              <a:gd name="connsiteX31" fmla="*/ 5878286 w 8142514"/>
              <a:gd name="connsiteY31" fmla="*/ 437775 h 3812913"/>
              <a:gd name="connsiteX32" fmla="*/ 6023429 w 8142514"/>
              <a:gd name="connsiteY32" fmla="*/ 844175 h 3812913"/>
              <a:gd name="connsiteX33" fmla="*/ 6066972 w 8142514"/>
              <a:gd name="connsiteY33" fmla="*/ 1453775 h 3812913"/>
              <a:gd name="connsiteX34" fmla="*/ 6328229 w 8142514"/>
              <a:gd name="connsiteY34" fmla="*/ 1656975 h 3812913"/>
              <a:gd name="connsiteX35" fmla="*/ 6357257 w 8142514"/>
              <a:gd name="connsiteY35" fmla="*/ 1831146 h 3812913"/>
              <a:gd name="connsiteX36" fmla="*/ 6487886 w 8142514"/>
              <a:gd name="connsiteY36" fmla="*/ 1889203 h 3812913"/>
              <a:gd name="connsiteX37" fmla="*/ 6662057 w 8142514"/>
              <a:gd name="connsiteY37" fmla="*/ 2063375 h 3812913"/>
              <a:gd name="connsiteX38" fmla="*/ 6807200 w 8142514"/>
              <a:gd name="connsiteY38" fmla="*/ 2048861 h 3812913"/>
              <a:gd name="connsiteX39" fmla="*/ 6995886 w 8142514"/>
              <a:gd name="connsiteY39" fmla="*/ 2063375 h 3812913"/>
              <a:gd name="connsiteX40" fmla="*/ 7082972 w 8142514"/>
              <a:gd name="connsiteY40" fmla="*/ 2223032 h 3812913"/>
              <a:gd name="connsiteX41" fmla="*/ 7170057 w 8142514"/>
              <a:gd name="connsiteY41" fmla="*/ 2223032 h 3812913"/>
              <a:gd name="connsiteX42" fmla="*/ 7228114 w 8142514"/>
              <a:gd name="connsiteY42" fmla="*/ 2353661 h 3812913"/>
              <a:gd name="connsiteX43" fmla="*/ 7489372 w 8142514"/>
              <a:gd name="connsiteY43" fmla="*/ 2542346 h 3812913"/>
              <a:gd name="connsiteX44" fmla="*/ 8142514 w 8142514"/>
              <a:gd name="connsiteY44" fmla="*/ 2934232 h 3812913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878286 w 8142514"/>
              <a:gd name="connsiteY31" fmla="*/ 438518 h 3813656"/>
              <a:gd name="connsiteX32" fmla="*/ 6023429 w 8142514"/>
              <a:gd name="connsiteY32" fmla="*/ 844918 h 3813656"/>
              <a:gd name="connsiteX33" fmla="*/ 6066972 w 8142514"/>
              <a:gd name="connsiteY33" fmla="*/ 1454518 h 3813656"/>
              <a:gd name="connsiteX34" fmla="*/ 6328229 w 8142514"/>
              <a:gd name="connsiteY34" fmla="*/ 1657718 h 3813656"/>
              <a:gd name="connsiteX35" fmla="*/ 6357257 w 8142514"/>
              <a:gd name="connsiteY35" fmla="*/ 1831889 h 3813656"/>
              <a:gd name="connsiteX36" fmla="*/ 6487886 w 8142514"/>
              <a:gd name="connsiteY36" fmla="*/ 1889946 h 3813656"/>
              <a:gd name="connsiteX37" fmla="*/ 6662057 w 8142514"/>
              <a:gd name="connsiteY37" fmla="*/ 2064118 h 3813656"/>
              <a:gd name="connsiteX38" fmla="*/ 6807200 w 8142514"/>
              <a:gd name="connsiteY38" fmla="*/ 2049604 h 3813656"/>
              <a:gd name="connsiteX39" fmla="*/ 6995886 w 8142514"/>
              <a:gd name="connsiteY39" fmla="*/ 2064118 h 3813656"/>
              <a:gd name="connsiteX40" fmla="*/ 7082972 w 8142514"/>
              <a:gd name="connsiteY40" fmla="*/ 2223775 h 3813656"/>
              <a:gd name="connsiteX41" fmla="*/ 7170057 w 8142514"/>
              <a:gd name="connsiteY41" fmla="*/ 2223775 h 3813656"/>
              <a:gd name="connsiteX42" fmla="*/ 7228114 w 8142514"/>
              <a:gd name="connsiteY42" fmla="*/ 2354404 h 3813656"/>
              <a:gd name="connsiteX43" fmla="*/ 7489372 w 8142514"/>
              <a:gd name="connsiteY43" fmla="*/ 2543089 h 3813656"/>
              <a:gd name="connsiteX44" fmla="*/ 8142514 w 8142514"/>
              <a:gd name="connsiteY44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878286 w 8142514"/>
              <a:gd name="connsiteY32" fmla="*/ 438518 h 3813656"/>
              <a:gd name="connsiteX33" fmla="*/ 6023429 w 8142514"/>
              <a:gd name="connsiteY33" fmla="*/ 844918 h 3813656"/>
              <a:gd name="connsiteX34" fmla="*/ 6066972 w 8142514"/>
              <a:gd name="connsiteY34" fmla="*/ 1454518 h 3813656"/>
              <a:gd name="connsiteX35" fmla="*/ 6328229 w 8142514"/>
              <a:gd name="connsiteY35" fmla="*/ 1657718 h 3813656"/>
              <a:gd name="connsiteX36" fmla="*/ 6357257 w 8142514"/>
              <a:gd name="connsiteY36" fmla="*/ 1831889 h 3813656"/>
              <a:gd name="connsiteX37" fmla="*/ 6487886 w 8142514"/>
              <a:gd name="connsiteY37" fmla="*/ 1889946 h 3813656"/>
              <a:gd name="connsiteX38" fmla="*/ 6662057 w 8142514"/>
              <a:gd name="connsiteY38" fmla="*/ 2064118 h 3813656"/>
              <a:gd name="connsiteX39" fmla="*/ 6807200 w 8142514"/>
              <a:gd name="connsiteY39" fmla="*/ 2049604 h 3813656"/>
              <a:gd name="connsiteX40" fmla="*/ 6995886 w 8142514"/>
              <a:gd name="connsiteY40" fmla="*/ 2064118 h 3813656"/>
              <a:gd name="connsiteX41" fmla="*/ 7082972 w 8142514"/>
              <a:gd name="connsiteY41" fmla="*/ 2223775 h 3813656"/>
              <a:gd name="connsiteX42" fmla="*/ 7170057 w 8142514"/>
              <a:gd name="connsiteY42" fmla="*/ 2223775 h 3813656"/>
              <a:gd name="connsiteX43" fmla="*/ 7228114 w 8142514"/>
              <a:gd name="connsiteY43" fmla="*/ 2354404 h 3813656"/>
              <a:gd name="connsiteX44" fmla="*/ 7489372 w 8142514"/>
              <a:gd name="connsiteY44" fmla="*/ 2543089 h 3813656"/>
              <a:gd name="connsiteX45" fmla="*/ 8142514 w 8142514"/>
              <a:gd name="connsiteY45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878286 w 8142514"/>
              <a:gd name="connsiteY32" fmla="*/ 438518 h 3813656"/>
              <a:gd name="connsiteX33" fmla="*/ 6023429 w 8142514"/>
              <a:gd name="connsiteY33" fmla="*/ 844918 h 3813656"/>
              <a:gd name="connsiteX34" fmla="*/ 6066972 w 8142514"/>
              <a:gd name="connsiteY34" fmla="*/ 1454518 h 3813656"/>
              <a:gd name="connsiteX35" fmla="*/ 6328229 w 8142514"/>
              <a:gd name="connsiteY35" fmla="*/ 1657718 h 3813656"/>
              <a:gd name="connsiteX36" fmla="*/ 6357257 w 8142514"/>
              <a:gd name="connsiteY36" fmla="*/ 1831889 h 3813656"/>
              <a:gd name="connsiteX37" fmla="*/ 6487886 w 8142514"/>
              <a:gd name="connsiteY37" fmla="*/ 1889946 h 3813656"/>
              <a:gd name="connsiteX38" fmla="*/ 6662057 w 8142514"/>
              <a:gd name="connsiteY38" fmla="*/ 2064118 h 3813656"/>
              <a:gd name="connsiteX39" fmla="*/ 6807200 w 8142514"/>
              <a:gd name="connsiteY39" fmla="*/ 2049604 h 3813656"/>
              <a:gd name="connsiteX40" fmla="*/ 6995886 w 8142514"/>
              <a:gd name="connsiteY40" fmla="*/ 2064118 h 3813656"/>
              <a:gd name="connsiteX41" fmla="*/ 7082972 w 8142514"/>
              <a:gd name="connsiteY41" fmla="*/ 2223775 h 3813656"/>
              <a:gd name="connsiteX42" fmla="*/ 7170057 w 8142514"/>
              <a:gd name="connsiteY42" fmla="*/ 2223775 h 3813656"/>
              <a:gd name="connsiteX43" fmla="*/ 7228114 w 8142514"/>
              <a:gd name="connsiteY43" fmla="*/ 2354404 h 3813656"/>
              <a:gd name="connsiteX44" fmla="*/ 7489372 w 8142514"/>
              <a:gd name="connsiteY44" fmla="*/ 2543089 h 3813656"/>
              <a:gd name="connsiteX45" fmla="*/ 8142514 w 8142514"/>
              <a:gd name="connsiteY45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78286 w 8142514"/>
              <a:gd name="connsiteY33" fmla="*/ 438518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78286 w 8142514"/>
              <a:gd name="connsiteY33" fmla="*/ 438518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44949 w 8142514"/>
              <a:gd name="connsiteY33" fmla="*/ 448043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7000649 w 8142514"/>
              <a:gd name="connsiteY43" fmla="*/ 2116505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508422 w 8142514"/>
              <a:gd name="connsiteY47" fmla="*/ 2535946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42514" h="3813656">
                <a:moveTo>
                  <a:pt x="0" y="2572118"/>
                </a:moveTo>
                <a:cubicBezTo>
                  <a:pt x="104624" y="2673737"/>
                  <a:pt x="199666" y="2585310"/>
                  <a:pt x="249124" y="2724631"/>
                </a:cubicBezTo>
                <a:cubicBezTo>
                  <a:pt x="259689" y="2777038"/>
                  <a:pt x="267381" y="2686928"/>
                  <a:pt x="684893" y="2850838"/>
                </a:cubicBezTo>
                <a:cubicBezTo>
                  <a:pt x="785699" y="2893304"/>
                  <a:pt x="785492" y="2961755"/>
                  <a:pt x="853962" y="2979425"/>
                </a:cubicBezTo>
                <a:cubicBezTo>
                  <a:pt x="928235" y="3001877"/>
                  <a:pt x="1016852" y="2890450"/>
                  <a:pt x="1088572" y="2964004"/>
                </a:cubicBezTo>
                <a:cubicBezTo>
                  <a:pt x="1166756" y="3024329"/>
                  <a:pt x="1138049" y="3220007"/>
                  <a:pt x="1244487" y="3367569"/>
                </a:cubicBezTo>
                <a:cubicBezTo>
                  <a:pt x="1292698" y="3469755"/>
                  <a:pt x="1347788" y="3474197"/>
                  <a:pt x="1425462" y="3548545"/>
                </a:cubicBezTo>
                <a:cubicBezTo>
                  <a:pt x="1482215" y="3617998"/>
                  <a:pt x="1416050" y="3671047"/>
                  <a:pt x="1613581" y="3755713"/>
                </a:cubicBezTo>
                <a:cubicBezTo>
                  <a:pt x="1661093" y="3799898"/>
                  <a:pt x="1658485" y="3792036"/>
                  <a:pt x="1710532" y="3813656"/>
                </a:cubicBezTo>
                <a:cubicBezTo>
                  <a:pt x="1766491" y="3807703"/>
                  <a:pt x="1808672" y="3800900"/>
                  <a:pt x="1944574" y="3693801"/>
                </a:cubicBezTo>
                <a:cubicBezTo>
                  <a:pt x="2030015" y="3655966"/>
                  <a:pt x="2126286" y="3652337"/>
                  <a:pt x="2227943" y="3605694"/>
                </a:cubicBezTo>
                <a:cubicBezTo>
                  <a:pt x="2307715" y="3576325"/>
                  <a:pt x="2330678" y="3513826"/>
                  <a:pt x="2385106" y="3481868"/>
                </a:cubicBezTo>
                <a:cubicBezTo>
                  <a:pt x="2439534" y="3449910"/>
                  <a:pt x="2509270" y="3431012"/>
                  <a:pt x="2554514" y="3382990"/>
                </a:cubicBezTo>
                <a:cubicBezTo>
                  <a:pt x="2599758" y="3334968"/>
                  <a:pt x="2593673" y="3270826"/>
                  <a:pt x="2656568" y="3193738"/>
                </a:cubicBezTo>
                <a:cubicBezTo>
                  <a:pt x="2719463" y="3116650"/>
                  <a:pt x="2859541" y="3028788"/>
                  <a:pt x="2922361" y="2927604"/>
                </a:cubicBezTo>
                <a:cubicBezTo>
                  <a:pt x="2985181" y="2826420"/>
                  <a:pt x="2974560" y="2673566"/>
                  <a:pt x="3033486" y="2586632"/>
                </a:cubicBezTo>
                <a:cubicBezTo>
                  <a:pt x="3092412" y="2499698"/>
                  <a:pt x="3225875" y="2460918"/>
                  <a:pt x="3275919" y="2405998"/>
                </a:cubicBezTo>
                <a:cubicBezTo>
                  <a:pt x="3325963" y="2351078"/>
                  <a:pt x="3296878" y="2308781"/>
                  <a:pt x="3333750" y="2257112"/>
                </a:cubicBezTo>
                <a:cubicBezTo>
                  <a:pt x="3346809" y="2205443"/>
                  <a:pt x="3450318" y="2240406"/>
                  <a:pt x="3494768" y="2093600"/>
                </a:cubicBezTo>
                <a:cubicBezTo>
                  <a:pt x="3548743" y="2039663"/>
                  <a:pt x="3592134" y="2103466"/>
                  <a:pt x="3607594" y="1950158"/>
                </a:cubicBezTo>
                <a:cubicBezTo>
                  <a:pt x="3746879" y="1837332"/>
                  <a:pt x="3718776" y="1869177"/>
                  <a:pt x="3797073" y="1771451"/>
                </a:cubicBezTo>
                <a:cubicBezTo>
                  <a:pt x="3839784" y="1646529"/>
                  <a:pt x="3902868" y="1344772"/>
                  <a:pt x="4006737" y="1224444"/>
                </a:cubicBezTo>
                <a:cubicBezTo>
                  <a:pt x="4024880" y="1199365"/>
                  <a:pt x="3993527" y="1152912"/>
                  <a:pt x="4001181" y="1147110"/>
                </a:cubicBezTo>
                <a:cubicBezTo>
                  <a:pt x="4042173" y="1103208"/>
                  <a:pt x="4181928" y="1062084"/>
                  <a:pt x="4224111" y="996751"/>
                </a:cubicBezTo>
                <a:cubicBezTo>
                  <a:pt x="4234958" y="937012"/>
                  <a:pt x="4216022" y="871811"/>
                  <a:pt x="4280581" y="802963"/>
                </a:cubicBezTo>
                <a:cubicBezTo>
                  <a:pt x="4301502" y="735343"/>
                  <a:pt x="4299253" y="663300"/>
                  <a:pt x="4337731" y="626750"/>
                </a:cubicBezTo>
                <a:cubicBezTo>
                  <a:pt x="4350015" y="590200"/>
                  <a:pt x="4432849" y="560718"/>
                  <a:pt x="4485255" y="500317"/>
                </a:cubicBezTo>
                <a:cubicBezTo>
                  <a:pt x="4518611" y="428010"/>
                  <a:pt x="4594679" y="363055"/>
                  <a:pt x="4652169" y="264346"/>
                </a:cubicBezTo>
                <a:cubicBezTo>
                  <a:pt x="4723229" y="194931"/>
                  <a:pt x="4841460" y="177734"/>
                  <a:pt x="4913993" y="102876"/>
                </a:cubicBezTo>
                <a:cubicBezTo>
                  <a:pt x="5086540" y="89930"/>
                  <a:pt x="5049421" y="-4054"/>
                  <a:pt x="5087370" y="935"/>
                </a:cubicBezTo>
                <a:cubicBezTo>
                  <a:pt x="5211043" y="-10745"/>
                  <a:pt x="5214655" y="90837"/>
                  <a:pt x="5253605" y="89948"/>
                </a:cubicBezTo>
                <a:cubicBezTo>
                  <a:pt x="5296146" y="112097"/>
                  <a:pt x="5281368" y="42400"/>
                  <a:pt x="5347381" y="69538"/>
                </a:cubicBezTo>
                <a:cubicBezTo>
                  <a:pt x="5403491" y="90346"/>
                  <a:pt x="5470828" y="136628"/>
                  <a:pt x="5566456" y="240988"/>
                </a:cubicBezTo>
                <a:cubicBezTo>
                  <a:pt x="5625193" y="254482"/>
                  <a:pt x="5686728" y="213622"/>
                  <a:pt x="5683137" y="343381"/>
                </a:cubicBezTo>
                <a:cubicBezTo>
                  <a:pt x="5729552" y="377890"/>
                  <a:pt x="5796965" y="368422"/>
                  <a:pt x="5844949" y="448043"/>
                </a:cubicBezTo>
                <a:cubicBezTo>
                  <a:pt x="5892933" y="527664"/>
                  <a:pt x="5947210" y="701230"/>
                  <a:pt x="5971041" y="821105"/>
                </a:cubicBezTo>
                <a:cubicBezTo>
                  <a:pt x="5940104" y="964793"/>
                  <a:pt x="6026716" y="949807"/>
                  <a:pt x="6030799" y="1191107"/>
                </a:cubicBezTo>
                <a:cubicBezTo>
                  <a:pt x="6046788" y="1296676"/>
                  <a:pt x="6026925" y="1357700"/>
                  <a:pt x="6050303" y="1423562"/>
                </a:cubicBezTo>
                <a:cubicBezTo>
                  <a:pt x="6099875" y="1501330"/>
                  <a:pt x="6248098" y="1581330"/>
                  <a:pt x="6299654" y="1645812"/>
                </a:cubicBezTo>
                <a:cubicBezTo>
                  <a:pt x="6351210" y="1710295"/>
                  <a:pt x="6324694" y="1769768"/>
                  <a:pt x="6359638" y="1810457"/>
                </a:cubicBezTo>
                <a:cubicBezTo>
                  <a:pt x="6394582" y="1851146"/>
                  <a:pt x="6450580" y="1853226"/>
                  <a:pt x="6509317" y="1889946"/>
                </a:cubicBezTo>
                <a:cubicBezTo>
                  <a:pt x="6582341" y="1905234"/>
                  <a:pt x="6666385" y="2010520"/>
                  <a:pt x="6712063" y="2030780"/>
                </a:cubicBezTo>
                <a:cubicBezTo>
                  <a:pt x="6757741" y="2051040"/>
                  <a:pt x="6738069" y="1999201"/>
                  <a:pt x="6783388" y="2011504"/>
                </a:cubicBezTo>
                <a:cubicBezTo>
                  <a:pt x="6854902" y="2066670"/>
                  <a:pt x="6941194" y="2018023"/>
                  <a:pt x="6983980" y="2104599"/>
                </a:cubicBezTo>
                <a:cubicBezTo>
                  <a:pt x="7029148" y="2136406"/>
                  <a:pt x="7023384" y="2182481"/>
                  <a:pt x="7054397" y="2202344"/>
                </a:cubicBezTo>
                <a:cubicBezTo>
                  <a:pt x="7085410" y="2222207"/>
                  <a:pt x="7144676" y="2200813"/>
                  <a:pt x="7170057" y="2223775"/>
                </a:cubicBezTo>
                <a:cubicBezTo>
                  <a:pt x="7195438" y="2246737"/>
                  <a:pt x="7178675" y="2306250"/>
                  <a:pt x="7206683" y="2340116"/>
                </a:cubicBezTo>
                <a:cubicBezTo>
                  <a:pt x="7234691" y="2373982"/>
                  <a:pt x="7290197" y="2396718"/>
                  <a:pt x="7354774" y="2398400"/>
                </a:cubicBezTo>
                <a:cubicBezTo>
                  <a:pt x="7376489" y="2478663"/>
                  <a:pt x="7491432" y="2467949"/>
                  <a:pt x="7508422" y="2535946"/>
                </a:cubicBezTo>
                <a:cubicBezTo>
                  <a:pt x="7728688" y="2540708"/>
                  <a:pt x="7656287" y="2717657"/>
                  <a:pt x="7792924" y="2738919"/>
                </a:cubicBezTo>
                <a:cubicBezTo>
                  <a:pt x="7934325" y="2903055"/>
                  <a:pt x="7952883" y="2802683"/>
                  <a:pt x="8142514" y="293497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TextBox 166"/>
          <p:cNvSpPr txBox="1"/>
          <p:nvPr/>
        </p:nvSpPr>
        <p:spPr>
          <a:xfrm>
            <a:off x="1" y="-27384"/>
            <a:ext cx="914400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Однако и рисунок 193 не дает информацию о температуре, например, в 12 ч 30 мин или в 2 ч 45 мин. Чтобы ответить на подобные вопросы, следует производить измерения как можно чаще. Тогда отмеченных точек на координатной плоскости будет становиться все больше и больше.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3619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667657" y="2449825"/>
            <a:ext cx="8142514" cy="3813656"/>
          </a:xfrm>
          <a:custGeom>
            <a:avLst/>
            <a:gdLst>
              <a:gd name="connsiteX0" fmla="*/ 0 w 8142514"/>
              <a:gd name="connsiteY0" fmla="*/ 2569114 h 3856628"/>
              <a:gd name="connsiteX1" fmla="*/ 1088572 w 8142514"/>
              <a:gd name="connsiteY1" fmla="*/ 2961000 h 3856628"/>
              <a:gd name="connsiteX2" fmla="*/ 1727200 w 8142514"/>
              <a:gd name="connsiteY2" fmla="*/ 3846371 h 3856628"/>
              <a:gd name="connsiteX3" fmla="*/ 2554514 w 8142514"/>
              <a:gd name="connsiteY3" fmla="*/ 3410942 h 3856628"/>
              <a:gd name="connsiteX4" fmla="*/ 2931886 w 8142514"/>
              <a:gd name="connsiteY4" fmla="*/ 2917457 h 3856628"/>
              <a:gd name="connsiteX5" fmla="*/ 3033486 w 8142514"/>
              <a:gd name="connsiteY5" fmla="*/ 2583628 h 3856628"/>
              <a:gd name="connsiteX6" fmla="*/ 3309257 w 8142514"/>
              <a:gd name="connsiteY6" fmla="*/ 2453000 h 3856628"/>
              <a:gd name="connsiteX7" fmla="*/ 3352800 w 8142514"/>
              <a:gd name="connsiteY7" fmla="*/ 2220771 h 3856628"/>
              <a:gd name="connsiteX8" fmla="*/ 3657600 w 8142514"/>
              <a:gd name="connsiteY8" fmla="*/ 1930485 h 3856628"/>
              <a:gd name="connsiteX9" fmla="*/ 3744686 w 8142514"/>
              <a:gd name="connsiteY9" fmla="*/ 1770828 h 3856628"/>
              <a:gd name="connsiteX10" fmla="*/ 4005943 w 8142514"/>
              <a:gd name="connsiteY10" fmla="*/ 1132200 h 3856628"/>
              <a:gd name="connsiteX11" fmla="*/ 4252686 w 8142514"/>
              <a:gd name="connsiteY11" fmla="*/ 958028 h 3856628"/>
              <a:gd name="connsiteX12" fmla="*/ 4354286 w 8142514"/>
              <a:gd name="connsiteY12" fmla="*/ 580657 h 3856628"/>
              <a:gd name="connsiteX13" fmla="*/ 4673600 w 8142514"/>
              <a:gd name="connsiteY13" fmla="*/ 261342 h 3856628"/>
              <a:gd name="connsiteX14" fmla="*/ 5094514 w 8142514"/>
              <a:gd name="connsiteY14" fmla="*/ 14600 h 3856628"/>
              <a:gd name="connsiteX15" fmla="*/ 5370286 w 8142514"/>
              <a:gd name="connsiteY15" fmla="*/ 72657 h 3856628"/>
              <a:gd name="connsiteX16" fmla="*/ 5878286 w 8142514"/>
              <a:gd name="connsiteY16" fmla="*/ 435514 h 3856628"/>
              <a:gd name="connsiteX17" fmla="*/ 6023429 w 8142514"/>
              <a:gd name="connsiteY17" fmla="*/ 841914 h 3856628"/>
              <a:gd name="connsiteX18" fmla="*/ 6066972 w 8142514"/>
              <a:gd name="connsiteY18" fmla="*/ 1451514 h 3856628"/>
              <a:gd name="connsiteX19" fmla="*/ 6328229 w 8142514"/>
              <a:gd name="connsiteY19" fmla="*/ 1654714 h 3856628"/>
              <a:gd name="connsiteX20" fmla="*/ 6357257 w 8142514"/>
              <a:gd name="connsiteY20" fmla="*/ 1828885 h 3856628"/>
              <a:gd name="connsiteX21" fmla="*/ 6487886 w 8142514"/>
              <a:gd name="connsiteY21" fmla="*/ 1886942 h 3856628"/>
              <a:gd name="connsiteX22" fmla="*/ 6662057 w 8142514"/>
              <a:gd name="connsiteY22" fmla="*/ 2061114 h 3856628"/>
              <a:gd name="connsiteX23" fmla="*/ 6807200 w 8142514"/>
              <a:gd name="connsiteY23" fmla="*/ 2046600 h 3856628"/>
              <a:gd name="connsiteX24" fmla="*/ 6995886 w 8142514"/>
              <a:gd name="connsiteY24" fmla="*/ 2061114 h 3856628"/>
              <a:gd name="connsiteX25" fmla="*/ 7082972 w 8142514"/>
              <a:gd name="connsiteY25" fmla="*/ 2220771 h 3856628"/>
              <a:gd name="connsiteX26" fmla="*/ 7170057 w 8142514"/>
              <a:gd name="connsiteY26" fmla="*/ 2220771 h 3856628"/>
              <a:gd name="connsiteX27" fmla="*/ 7228114 w 8142514"/>
              <a:gd name="connsiteY27" fmla="*/ 2351400 h 3856628"/>
              <a:gd name="connsiteX28" fmla="*/ 7489372 w 8142514"/>
              <a:gd name="connsiteY28" fmla="*/ 2540085 h 3856628"/>
              <a:gd name="connsiteX29" fmla="*/ 8142514 w 8142514"/>
              <a:gd name="connsiteY29" fmla="*/ 2931971 h 3856628"/>
              <a:gd name="connsiteX0" fmla="*/ 0 w 8142514"/>
              <a:gd name="connsiteY0" fmla="*/ 2569114 h 3856628"/>
              <a:gd name="connsiteX1" fmla="*/ 837293 w 8142514"/>
              <a:gd name="connsiteY1" fmla="*/ 2952609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37293 w 8142514"/>
              <a:gd name="connsiteY1" fmla="*/ 2952609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53962 w 8142514"/>
              <a:gd name="connsiteY1" fmla="*/ 2976421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853962 w 8142514"/>
              <a:gd name="connsiteY1" fmla="*/ 2976421 h 3856628"/>
              <a:gd name="connsiteX2" fmla="*/ 1088572 w 8142514"/>
              <a:gd name="connsiteY2" fmla="*/ 2961000 h 3856628"/>
              <a:gd name="connsiteX3" fmla="*/ 1727200 w 8142514"/>
              <a:gd name="connsiteY3" fmla="*/ 3846371 h 3856628"/>
              <a:gd name="connsiteX4" fmla="*/ 2554514 w 8142514"/>
              <a:gd name="connsiteY4" fmla="*/ 3410942 h 3856628"/>
              <a:gd name="connsiteX5" fmla="*/ 2931886 w 8142514"/>
              <a:gd name="connsiteY5" fmla="*/ 2917457 h 3856628"/>
              <a:gd name="connsiteX6" fmla="*/ 3033486 w 8142514"/>
              <a:gd name="connsiteY6" fmla="*/ 2583628 h 3856628"/>
              <a:gd name="connsiteX7" fmla="*/ 3309257 w 8142514"/>
              <a:gd name="connsiteY7" fmla="*/ 2453000 h 3856628"/>
              <a:gd name="connsiteX8" fmla="*/ 3352800 w 8142514"/>
              <a:gd name="connsiteY8" fmla="*/ 2220771 h 3856628"/>
              <a:gd name="connsiteX9" fmla="*/ 3657600 w 8142514"/>
              <a:gd name="connsiteY9" fmla="*/ 1930485 h 3856628"/>
              <a:gd name="connsiteX10" fmla="*/ 3744686 w 8142514"/>
              <a:gd name="connsiteY10" fmla="*/ 1770828 h 3856628"/>
              <a:gd name="connsiteX11" fmla="*/ 4005943 w 8142514"/>
              <a:gd name="connsiteY11" fmla="*/ 1132200 h 3856628"/>
              <a:gd name="connsiteX12" fmla="*/ 4252686 w 8142514"/>
              <a:gd name="connsiteY12" fmla="*/ 958028 h 3856628"/>
              <a:gd name="connsiteX13" fmla="*/ 4354286 w 8142514"/>
              <a:gd name="connsiteY13" fmla="*/ 580657 h 3856628"/>
              <a:gd name="connsiteX14" fmla="*/ 4673600 w 8142514"/>
              <a:gd name="connsiteY14" fmla="*/ 261342 h 3856628"/>
              <a:gd name="connsiteX15" fmla="*/ 5094514 w 8142514"/>
              <a:gd name="connsiteY15" fmla="*/ 14600 h 3856628"/>
              <a:gd name="connsiteX16" fmla="*/ 5370286 w 8142514"/>
              <a:gd name="connsiteY16" fmla="*/ 72657 h 3856628"/>
              <a:gd name="connsiteX17" fmla="*/ 5878286 w 8142514"/>
              <a:gd name="connsiteY17" fmla="*/ 435514 h 3856628"/>
              <a:gd name="connsiteX18" fmla="*/ 6023429 w 8142514"/>
              <a:gd name="connsiteY18" fmla="*/ 841914 h 3856628"/>
              <a:gd name="connsiteX19" fmla="*/ 6066972 w 8142514"/>
              <a:gd name="connsiteY19" fmla="*/ 1451514 h 3856628"/>
              <a:gd name="connsiteX20" fmla="*/ 6328229 w 8142514"/>
              <a:gd name="connsiteY20" fmla="*/ 1654714 h 3856628"/>
              <a:gd name="connsiteX21" fmla="*/ 6357257 w 8142514"/>
              <a:gd name="connsiteY21" fmla="*/ 1828885 h 3856628"/>
              <a:gd name="connsiteX22" fmla="*/ 6487886 w 8142514"/>
              <a:gd name="connsiteY22" fmla="*/ 1886942 h 3856628"/>
              <a:gd name="connsiteX23" fmla="*/ 6662057 w 8142514"/>
              <a:gd name="connsiteY23" fmla="*/ 2061114 h 3856628"/>
              <a:gd name="connsiteX24" fmla="*/ 6807200 w 8142514"/>
              <a:gd name="connsiteY24" fmla="*/ 2046600 h 3856628"/>
              <a:gd name="connsiteX25" fmla="*/ 6995886 w 8142514"/>
              <a:gd name="connsiteY25" fmla="*/ 2061114 h 3856628"/>
              <a:gd name="connsiteX26" fmla="*/ 7082972 w 8142514"/>
              <a:gd name="connsiteY26" fmla="*/ 2220771 h 3856628"/>
              <a:gd name="connsiteX27" fmla="*/ 7170057 w 8142514"/>
              <a:gd name="connsiteY27" fmla="*/ 2220771 h 3856628"/>
              <a:gd name="connsiteX28" fmla="*/ 7228114 w 8142514"/>
              <a:gd name="connsiteY28" fmla="*/ 2351400 h 3856628"/>
              <a:gd name="connsiteX29" fmla="*/ 7489372 w 8142514"/>
              <a:gd name="connsiteY29" fmla="*/ 2540085 h 3856628"/>
              <a:gd name="connsiteX30" fmla="*/ 8142514 w 8142514"/>
              <a:gd name="connsiteY30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56628"/>
              <a:gd name="connsiteX1" fmla="*/ 249124 w 8142514"/>
              <a:gd name="connsiteY1" fmla="*/ 2721627 h 3856628"/>
              <a:gd name="connsiteX2" fmla="*/ 853962 w 8142514"/>
              <a:gd name="connsiteY2" fmla="*/ 2976421 h 3856628"/>
              <a:gd name="connsiteX3" fmla="*/ 1088572 w 8142514"/>
              <a:gd name="connsiteY3" fmla="*/ 2961000 h 3856628"/>
              <a:gd name="connsiteX4" fmla="*/ 1727200 w 8142514"/>
              <a:gd name="connsiteY4" fmla="*/ 3846371 h 3856628"/>
              <a:gd name="connsiteX5" fmla="*/ 2554514 w 8142514"/>
              <a:gd name="connsiteY5" fmla="*/ 3410942 h 3856628"/>
              <a:gd name="connsiteX6" fmla="*/ 2931886 w 8142514"/>
              <a:gd name="connsiteY6" fmla="*/ 2917457 h 3856628"/>
              <a:gd name="connsiteX7" fmla="*/ 3033486 w 8142514"/>
              <a:gd name="connsiteY7" fmla="*/ 2583628 h 3856628"/>
              <a:gd name="connsiteX8" fmla="*/ 3309257 w 8142514"/>
              <a:gd name="connsiteY8" fmla="*/ 2453000 h 3856628"/>
              <a:gd name="connsiteX9" fmla="*/ 3352800 w 8142514"/>
              <a:gd name="connsiteY9" fmla="*/ 2220771 h 3856628"/>
              <a:gd name="connsiteX10" fmla="*/ 3657600 w 8142514"/>
              <a:gd name="connsiteY10" fmla="*/ 1930485 h 3856628"/>
              <a:gd name="connsiteX11" fmla="*/ 3744686 w 8142514"/>
              <a:gd name="connsiteY11" fmla="*/ 1770828 h 3856628"/>
              <a:gd name="connsiteX12" fmla="*/ 4005943 w 8142514"/>
              <a:gd name="connsiteY12" fmla="*/ 1132200 h 3856628"/>
              <a:gd name="connsiteX13" fmla="*/ 4252686 w 8142514"/>
              <a:gd name="connsiteY13" fmla="*/ 958028 h 3856628"/>
              <a:gd name="connsiteX14" fmla="*/ 4354286 w 8142514"/>
              <a:gd name="connsiteY14" fmla="*/ 580657 h 3856628"/>
              <a:gd name="connsiteX15" fmla="*/ 4673600 w 8142514"/>
              <a:gd name="connsiteY15" fmla="*/ 261342 h 3856628"/>
              <a:gd name="connsiteX16" fmla="*/ 5094514 w 8142514"/>
              <a:gd name="connsiteY16" fmla="*/ 14600 h 3856628"/>
              <a:gd name="connsiteX17" fmla="*/ 5370286 w 8142514"/>
              <a:gd name="connsiteY17" fmla="*/ 72657 h 3856628"/>
              <a:gd name="connsiteX18" fmla="*/ 5878286 w 8142514"/>
              <a:gd name="connsiteY18" fmla="*/ 435514 h 3856628"/>
              <a:gd name="connsiteX19" fmla="*/ 6023429 w 8142514"/>
              <a:gd name="connsiteY19" fmla="*/ 841914 h 3856628"/>
              <a:gd name="connsiteX20" fmla="*/ 6066972 w 8142514"/>
              <a:gd name="connsiteY20" fmla="*/ 1451514 h 3856628"/>
              <a:gd name="connsiteX21" fmla="*/ 6328229 w 8142514"/>
              <a:gd name="connsiteY21" fmla="*/ 1654714 h 3856628"/>
              <a:gd name="connsiteX22" fmla="*/ 6357257 w 8142514"/>
              <a:gd name="connsiteY22" fmla="*/ 1828885 h 3856628"/>
              <a:gd name="connsiteX23" fmla="*/ 6487886 w 8142514"/>
              <a:gd name="connsiteY23" fmla="*/ 1886942 h 3856628"/>
              <a:gd name="connsiteX24" fmla="*/ 6662057 w 8142514"/>
              <a:gd name="connsiteY24" fmla="*/ 2061114 h 3856628"/>
              <a:gd name="connsiteX25" fmla="*/ 6807200 w 8142514"/>
              <a:gd name="connsiteY25" fmla="*/ 2046600 h 3856628"/>
              <a:gd name="connsiteX26" fmla="*/ 6995886 w 8142514"/>
              <a:gd name="connsiteY26" fmla="*/ 2061114 h 3856628"/>
              <a:gd name="connsiteX27" fmla="*/ 7082972 w 8142514"/>
              <a:gd name="connsiteY27" fmla="*/ 2220771 h 3856628"/>
              <a:gd name="connsiteX28" fmla="*/ 7170057 w 8142514"/>
              <a:gd name="connsiteY28" fmla="*/ 2220771 h 3856628"/>
              <a:gd name="connsiteX29" fmla="*/ 7228114 w 8142514"/>
              <a:gd name="connsiteY29" fmla="*/ 2351400 h 3856628"/>
              <a:gd name="connsiteX30" fmla="*/ 7489372 w 8142514"/>
              <a:gd name="connsiteY30" fmla="*/ 2540085 h 3856628"/>
              <a:gd name="connsiteX31" fmla="*/ 8142514 w 8142514"/>
              <a:gd name="connsiteY31" fmla="*/ 2931971 h 3856628"/>
              <a:gd name="connsiteX0" fmla="*/ 0 w 8142514"/>
              <a:gd name="connsiteY0" fmla="*/ 2569114 h 3846523"/>
              <a:gd name="connsiteX1" fmla="*/ 249124 w 8142514"/>
              <a:gd name="connsiteY1" fmla="*/ 2721627 h 3846523"/>
              <a:gd name="connsiteX2" fmla="*/ 853962 w 8142514"/>
              <a:gd name="connsiteY2" fmla="*/ 2976421 h 3846523"/>
              <a:gd name="connsiteX3" fmla="*/ 1088572 w 8142514"/>
              <a:gd name="connsiteY3" fmla="*/ 2961000 h 3846523"/>
              <a:gd name="connsiteX4" fmla="*/ 1244487 w 8142514"/>
              <a:gd name="connsiteY4" fmla="*/ 3364565 h 3846523"/>
              <a:gd name="connsiteX5" fmla="*/ 1727200 w 8142514"/>
              <a:gd name="connsiteY5" fmla="*/ 3846371 h 3846523"/>
              <a:gd name="connsiteX6" fmla="*/ 2554514 w 8142514"/>
              <a:gd name="connsiteY6" fmla="*/ 3410942 h 3846523"/>
              <a:gd name="connsiteX7" fmla="*/ 2931886 w 8142514"/>
              <a:gd name="connsiteY7" fmla="*/ 2917457 h 3846523"/>
              <a:gd name="connsiteX8" fmla="*/ 3033486 w 8142514"/>
              <a:gd name="connsiteY8" fmla="*/ 2583628 h 3846523"/>
              <a:gd name="connsiteX9" fmla="*/ 3309257 w 8142514"/>
              <a:gd name="connsiteY9" fmla="*/ 2453000 h 3846523"/>
              <a:gd name="connsiteX10" fmla="*/ 3352800 w 8142514"/>
              <a:gd name="connsiteY10" fmla="*/ 2220771 h 3846523"/>
              <a:gd name="connsiteX11" fmla="*/ 3657600 w 8142514"/>
              <a:gd name="connsiteY11" fmla="*/ 1930485 h 3846523"/>
              <a:gd name="connsiteX12" fmla="*/ 3744686 w 8142514"/>
              <a:gd name="connsiteY12" fmla="*/ 1770828 h 3846523"/>
              <a:gd name="connsiteX13" fmla="*/ 4005943 w 8142514"/>
              <a:gd name="connsiteY13" fmla="*/ 1132200 h 3846523"/>
              <a:gd name="connsiteX14" fmla="*/ 4252686 w 8142514"/>
              <a:gd name="connsiteY14" fmla="*/ 958028 h 3846523"/>
              <a:gd name="connsiteX15" fmla="*/ 4354286 w 8142514"/>
              <a:gd name="connsiteY15" fmla="*/ 580657 h 3846523"/>
              <a:gd name="connsiteX16" fmla="*/ 4673600 w 8142514"/>
              <a:gd name="connsiteY16" fmla="*/ 261342 h 3846523"/>
              <a:gd name="connsiteX17" fmla="*/ 5094514 w 8142514"/>
              <a:gd name="connsiteY17" fmla="*/ 14600 h 3846523"/>
              <a:gd name="connsiteX18" fmla="*/ 5370286 w 8142514"/>
              <a:gd name="connsiteY18" fmla="*/ 72657 h 3846523"/>
              <a:gd name="connsiteX19" fmla="*/ 5878286 w 8142514"/>
              <a:gd name="connsiteY19" fmla="*/ 435514 h 3846523"/>
              <a:gd name="connsiteX20" fmla="*/ 6023429 w 8142514"/>
              <a:gd name="connsiteY20" fmla="*/ 841914 h 3846523"/>
              <a:gd name="connsiteX21" fmla="*/ 6066972 w 8142514"/>
              <a:gd name="connsiteY21" fmla="*/ 1451514 h 3846523"/>
              <a:gd name="connsiteX22" fmla="*/ 6328229 w 8142514"/>
              <a:gd name="connsiteY22" fmla="*/ 1654714 h 3846523"/>
              <a:gd name="connsiteX23" fmla="*/ 6357257 w 8142514"/>
              <a:gd name="connsiteY23" fmla="*/ 1828885 h 3846523"/>
              <a:gd name="connsiteX24" fmla="*/ 6487886 w 8142514"/>
              <a:gd name="connsiteY24" fmla="*/ 1886942 h 3846523"/>
              <a:gd name="connsiteX25" fmla="*/ 6662057 w 8142514"/>
              <a:gd name="connsiteY25" fmla="*/ 2061114 h 3846523"/>
              <a:gd name="connsiteX26" fmla="*/ 6807200 w 8142514"/>
              <a:gd name="connsiteY26" fmla="*/ 2046600 h 3846523"/>
              <a:gd name="connsiteX27" fmla="*/ 6995886 w 8142514"/>
              <a:gd name="connsiteY27" fmla="*/ 2061114 h 3846523"/>
              <a:gd name="connsiteX28" fmla="*/ 7082972 w 8142514"/>
              <a:gd name="connsiteY28" fmla="*/ 2220771 h 3846523"/>
              <a:gd name="connsiteX29" fmla="*/ 7170057 w 8142514"/>
              <a:gd name="connsiteY29" fmla="*/ 2220771 h 3846523"/>
              <a:gd name="connsiteX30" fmla="*/ 7228114 w 8142514"/>
              <a:gd name="connsiteY30" fmla="*/ 2351400 h 3846523"/>
              <a:gd name="connsiteX31" fmla="*/ 7489372 w 8142514"/>
              <a:gd name="connsiteY31" fmla="*/ 2540085 h 3846523"/>
              <a:gd name="connsiteX32" fmla="*/ 8142514 w 8142514"/>
              <a:gd name="connsiteY32" fmla="*/ 2931971 h 3846523"/>
              <a:gd name="connsiteX0" fmla="*/ 0 w 8142514"/>
              <a:gd name="connsiteY0" fmla="*/ 2569114 h 3810821"/>
              <a:gd name="connsiteX1" fmla="*/ 249124 w 8142514"/>
              <a:gd name="connsiteY1" fmla="*/ 2721627 h 3810821"/>
              <a:gd name="connsiteX2" fmla="*/ 853962 w 8142514"/>
              <a:gd name="connsiteY2" fmla="*/ 2976421 h 3810821"/>
              <a:gd name="connsiteX3" fmla="*/ 1088572 w 8142514"/>
              <a:gd name="connsiteY3" fmla="*/ 2961000 h 3810821"/>
              <a:gd name="connsiteX4" fmla="*/ 1244487 w 8142514"/>
              <a:gd name="connsiteY4" fmla="*/ 3364565 h 3810821"/>
              <a:gd name="connsiteX5" fmla="*/ 1710532 w 8142514"/>
              <a:gd name="connsiteY5" fmla="*/ 3810652 h 3810821"/>
              <a:gd name="connsiteX6" fmla="*/ 2554514 w 8142514"/>
              <a:gd name="connsiteY6" fmla="*/ 3410942 h 3810821"/>
              <a:gd name="connsiteX7" fmla="*/ 2931886 w 8142514"/>
              <a:gd name="connsiteY7" fmla="*/ 2917457 h 3810821"/>
              <a:gd name="connsiteX8" fmla="*/ 3033486 w 8142514"/>
              <a:gd name="connsiteY8" fmla="*/ 2583628 h 3810821"/>
              <a:gd name="connsiteX9" fmla="*/ 3309257 w 8142514"/>
              <a:gd name="connsiteY9" fmla="*/ 2453000 h 3810821"/>
              <a:gd name="connsiteX10" fmla="*/ 3352800 w 8142514"/>
              <a:gd name="connsiteY10" fmla="*/ 2220771 h 3810821"/>
              <a:gd name="connsiteX11" fmla="*/ 3657600 w 8142514"/>
              <a:gd name="connsiteY11" fmla="*/ 1930485 h 3810821"/>
              <a:gd name="connsiteX12" fmla="*/ 3744686 w 8142514"/>
              <a:gd name="connsiteY12" fmla="*/ 1770828 h 3810821"/>
              <a:gd name="connsiteX13" fmla="*/ 4005943 w 8142514"/>
              <a:gd name="connsiteY13" fmla="*/ 1132200 h 3810821"/>
              <a:gd name="connsiteX14" fmla="*/ 4252686 w 8142514"/>
              <a:gd name="connsiteY14" fmla="*/ 958028 h 3810821"/>
              <a:gd name="connsiteX15" fmla="*/ 4354286 w 8142514"/>
              <a:gd name="connsiteY15" fmla="*/ 580657 h 3810821"/>
              <a:gd name="connsiteX16" fmla="*/ 4673600 w 8142514"/>
              <a:gd name="connsiteY16" fmla="*/ 261342 h 3810821"/>
              <a:gd name="connsiteX17" fmla="*/ 5094514 w 8142514"/>
              <a:gd name="connsiteY17" fmla="*/ 14600 h 3810821"/>
              <a:gd name="connsiteX18" fmla="*/ 5370286 w 8142514"/>
              <a:gd name="connsiteY18" fmla="*/ 72657 h 3810821"/>
              <a:gd name="connsiteX19" fmla="*/ 5878286 w 8142514"/>
              <a:gd name="connsiteY19" fmla="*/ 435514 h 3810821"/>
              <a:gd name="connsiteX20" fmla="*/ 6023429 w 8142514"/>
              <a:gd name="connsiteY20" fmla="*/ 841914 h 3810821"/>
              <a:gd name="connsiteX21" fmla="*/ 6066972 w 8142514"/>
              <a:gd name="connsiteY21" fmla="*/ 1451514 h 3810821"/>
              <a:gd name="connsiteX22" fmla="*/ 6328229 w 8142514"/>
              <a:gd name="connsiteY22" fmla="*/ 1654714 h 3810821"/>
              <a:gd name="connsiteX23" fmla="*/ 6357257 w 8142514"/>
              <a:gd name="connsiteY23" fmla="*/ 1828885 h 3810821"/>
              <a:gd name="connsiteX24" fmla="*/ 6487886 w 8142514"/>
              <a:gd name="connsiteY24" fmla="*/ 1886942 h 3810821"/>
              <a:gd name="connsiteX25" fmla="*/ 6662057 w 8142514"/>
              <a:gd name="connsiteY25" fmla="*/ 2061114 h 3810821"/>
              <a:gd name="connsiteX26" fmla="*/ 6807200 w 8142514"/>
              <a:gd name="connsiteY26" fmla="*/ 2046600 h 3810821"/>
              <a:gd name="connsiteX27" fmla="*/ 6995886 w 8142514"/>
              <a:gd name="connsiteY27" fmla="*/ 2061114 h 3810821"/>
              <a:gd name="connsiteX28" fmla="*/ 7082972 w 8142514"/>
              <a:gd name="connsiteY28" fmla="*/ 2220771 h 3810821"/>
              <a:gd name="connsiteX29" fmla="*/ 7170057 w 8142514"/>
              <a:gd name="connsiteY29" fmla="*/ 2220771 h 3810821"/>
              <a:gd name="connsiteX30" fmla="*/ 7228114 w 8142514"/>
              <a:gd name="connsiteY30" fmla="*/ 2351400 h 3810821"/>
              <a:gd name="connsiteX31" fmla="*/ 7489372 w 8142514"/>
              <a:gd name="connsiteY31" fmla="*/ 2540085 h 3810821"/>
              <a:gd name="connsiteX32" fmla="*/ 8142514 w 8142514"/>
              <a:gd name="connsiteY32" fmla="*/ 2931971 h 3810821"/>
              <a:gd name="connsiteX0" fmla="*/ 0 w 8142514"/>
              <a:gd name="connsiteY0" fmla="*/ 2569114 h 3812296"/>
              <a:gd name="connsiteX1" fmla="*/ 249124 w 8142514"/>
              <a:gd name="connsiteY1" fmla="*/ 2721627 h 3812296"/>
              <a:gd name="connsiteX2" fmla="*/ 853962 w 8142514"/>
              <a:gd name="connsiteY2" fmla="*/ 2976421 h 3812296"/>
              <a:gd name="connsiteX3" fmla="*/ 1088572 w 8142514"/>
              <a:gd name="connsiteY3" fmla="*/ 2961000 h 3812296"/>
              <a:gd name="connsiteX4" fmla="*/ 1244487 w 8142514"/>
              <a:gd name="connsiteY4" fmla="*/ 3364565 h 3812296"/>
              <a:gd name="connsiteX5" fmla="*/ 1425462 w 8142514"/>
              <a:gd name="connsiteY5" fmla="*/ 3545541 h 3812296"/>
              <a:gd name="connsiteX6" fmla="*/ 1710532 w 8142514"/>
              <a:gd name="connsiteY6" fmla="*/ 3810652 h 3812296"/>
              <a:gd name="connsiteX7" fmla="*/ 2554514 w 8142514"/>
              <a:gd name="connsiteY7" fmla="*/ 3410942 h 3812296"/>
              <a:gd name="connsiteX8" fmla="*/ 2931886 w 8142514"/>
              <a:gd name="connsiteY8" fmla="*/ 2917457 h 3812296"/>
              <a:gd name="connsiteX9" fmla="*/ 3033486 w 8142514"/>
              <a:gd name="connsiteY9" fmla="*/ 2583628 h 3812296"/>
              <a:gd name="connsiteX10" fmla="*/ 3309257 w 8142514"/>
              <a:gd name="connsiteY10" fmla="*/ 2453000 h 3812296"/>
              <a:gd name="connsiteX11" fmla="*/ 3352800 w 8142514"/>
              <a:gd name="connsiteY11" fmla="*/ 2220771 h 3812296"/>
              <a:gd name="connsiteX12" fmla="*/ 3657600 w 8142514"/>
              <a:gd name="connsiteY12" fmla="*/ 1930485 h 3812296"/>
              <a:gd name="connsiteX13" fmla="*/ 3744686 w 8142514"/>
              <a:gd name="connsiteY13" fmla="*/ 1770828 h 3812296"/>
              <a:gd name="connsiteX14" fmla="*/ 4005943 w 8142514"/>
              <a:gd name="connsiteY14" fmla="*/ 1132200 h 3812296"/>
              <a:gd name="connsiteX15" fmla="*/ 4252686 w 8142514"/>
              <a:gd name="connsiteY15" fmla="*/ 958028 h 3812296"/>
              <a:gd name="connsiteX16" fmla="*/ 4354286 w 8142514"/>
              <a:gd name="connsiteY16" fmla="*/ 580657 h 3812296"/>
              <a:gd name="connsiteX17" fmla="*/ 4673600 w 8142514"/>
              <a:gd name="connsiteY17" fmla="*/ 261342 h 3812296"/>
              <a:gd name="connsiteX18" fmla="*/ 5094514 w 8142514"/>
              <a:gd name="connsiteY18" fmla="*/ 14600 h 3812296"/>
              <a:gd name="connsiteX19" fmla="*/ 5370286 w 8142514"/>
              <a:gd name="connsiteY19" fmla="*/ 72657 h 3812296"/>
              <a:gd name="connsiteX20" fmla="*/ 5878286 w 8142514"/>
              <a:gd name="connsiteY20" fmla="*/ 435514 h 3812296"/>
              <a:gd name="connsiteX21" fmla="*/ 6023429 w 8142514"/>
              <a:gd name="connsiteY21" fmla="*/ 841914 h 3812296"/>
              <a:gd name="connsiteX22" fmla="*/ 6066972 w 8142514"/>
              <a:gd name="connsiteY22" fmla="*/ 1451514 h 3812296"/>
              <a:gd name="connsiteX23" fmla="*/ 6328229 w 8142514"/>
              <a:gd name="connsiteY23" fmla="*/ 1654714 h 3812296"/>
              <a:gd name="connsiteX24" fmla="*/ 6357257 w 8142514"/>
              <a:gd name="connsiteY24" fmla="*/ 1828885 h 3812296"/>
              <a:gd name="connsiteX25" fmla="*/ 6487886 w 8142514"/>
              <a:gd name="connsiteY25" fmla="*/ 1886942 h 3812296"/>
              <a:gd name="connsiteX26" fmla="*/ 6662057 w 8142514"/>
              <a:gd name="connsiteY26" fmla="*/ 2061114 h 3812296"/>
              <a:gd name="connsiteX27" fmla="*/ 6807200 w 8142514"/>
              <a:gd name="connsiteY27" fmla="*/ 2046600 h 3812296"/>
              <a:gd name="connsiteX28" fmla="*/ 6995886 w 8142514"/>
              <a:gd name="connsiteY28" fmla="*/ 2061114 h 3812296"/>
              <a:gd name="connsiteX29" fmla="*/ 7082972 w 8142514"/>
              <a:gd name="connsiteY29" fmla="*/ 2220771 h 3812296"/>
              <a:gd name="connsiteX30" fmla="*/ 7170057 w 8142514"/>
              <a:gd name="connsiteY30" fmla="*/ 2220771 h 3812296"/>
              <a:gd name="connsiteX31" fmla="*/ 7228114 w 8142514"/>
              <a:gd name="connsiteY31" fmla="*/ 2351400 h 3812296"/>
              <a:gd name="connsiteX32" fmla="*/ 7489372 w 8142514"/>
              <a:gd name="connsiteY32" fmla="*/ 2540085 h 3812296"/>
              <a:gd name="connsiteX33" fmla="*/ 8142514 w 8142514"/>
              <a:gd name="connsiteY33" fmla="*/ 2931971 h 3812296"/>
              <a:gd name="connsiteX0" fmla="*/ 0 w 8142514"/>
              <a:gd name="connsiteY0" fmla="*/ 2569114 h 3831907"/>
              <a:gd name="connsiteX1" fmla="*/ 249124 w 8142514"/>
              <a:gd name="connsiteY1" fmla="*/ 2721627 h 3831907"/>
              <a:gd name="connsiteX2" fmla="*/ 853962 w 8142514"/>
              <a:gd name="connsiteY2" fmla="*/ 2976421 h 3831907"/>
              <a:gd name="connsiteX3" fmla="*/ 1088572 w 8142514"/>
              <a:gd name="connsiteY3" fmla="*/ 2961000 h 3831907"/>
              <a:gd name="connsiteX4" fmla="*/ 1244487 w 8142514"/>
              <a:gd name="connsiteY4" fmla="*/ 3364565 h 3831907"/>
              <a:gd name="connsiteX5" fmla="*/ 1425462 w 8142514"/>
              <a:gd name="connsiteY5" fmla="*/ 3545541 h 3831907"/>
              <a:gd name="connsiteX6" fmla="*/ 1613581 w 8142514"/>
              <a:gd name="connsiteY6" fmla="*/ 3752709 h 3831907"/>
              <a:gd name="connsiteX7" fmla="*/ 1710532 w 8142514"/>
              <a:gd name="connsiteY7" fmla="*/ 3810652 h 3831907"/>
              <a:gd name="connsiteX8" fmla="*/ 2554514 w 8142514"/>
              <a:gd name="connsiteY8" fmla="*/ 3410942 h 3831907"/>
              <a:gd name="connsiteX9" fmla="*/ 2931886 w 8142514"/>
              <a:gd name="connsiteY9" fmla="*/ 2917457 h 3831907"/>
              <a:gd name="connsiteX10" fmla="*/ 3033486 w 8142514"/>
              <a:gd name="connsiteY10" fmla="*/ 2583628 h 3831907"/>
              <a:gd name="connsiteX11" fmla="*/ 3309257 w 8142514"/>
              <a:gd name="connsiteY11" fmla="*/ 2453000 h 3831907"/>
              <a:gd name="connsiteX12" fmla="*/ 3352800 w 8142514"/>
              <a:gd name="connsiteY12" fmla="*/ 2220771 h 3831907"/>
              <a:gd name="connsiteX13" fmla="*/ 3657600 w 8142514"/>
              <a:gd name="connsiteY13" fmla="*/ 1930485 h 3831907"/>
              <a:gd name="connsiteX14" fmla="*/ 3744686 w 8142514"/>
              <a:gd name="connsiteY14" fmla="*/ 1770828 h 3831907"/>
              <a:gd name="connsiteX15" fmla="*/ 4005943 w 8142514"/>
              <a:gd name="connsiteY15" fmla="*/ 1132200 h 3831907"/>
              <a:gd name="connsiteX16" fmla="*/ 4252686 w 8142514"/>
              <a:gd name="connsiteY16" fmla="*/ 958028 h 3831907"/>
              <a:gd name="connsiteX17" fmla="*/ 4354286 w 8142514"/>
              <a:gd name="connsiteY17" fmla="*/ 580657 h 3831907"/>
              <a:gd name="connsiteX18" fmla="*/ 4673600 w 8142514"/>
              <a:gd name="connsiteY18" fmla="*/ 261342 h 3831907"/>
              <a:gd name="connsiteX19" fmla="*/ 5094514 w 8142514"/>
              <a:gd name="connsiteY19" fmla="*/ 14600 h 3831907"/>
              <a:gd name="connsiteX20" fmla="*/ 5370286 w 8142514"/>
              <a:gd name="connsiteY20" fmla="*/ 72657 h 3831907"/>
              <a:gd name="connsiteX21" fmla="*/ 5878286 w 8142514"/>
              <a:gd name="connsiteY21" fmla="*/ 435514 h 3831907"/>
              <a:gd name="connsiteX22" fmla="*/ 6023429 w 8142514"/>
              <a:gd name="connsiteY22" fmla="*/ 841914 h 3831907"/>
              <a:gd name="connsiteX23" fmla="*/ 6066972 w 8142514"/>
              <a:gd name="connsiteY23" fmla="*/ 1451514 h 3831907"/>
              <a:gd name="connsiteX24" fmla="*/ 6328229 w 8142514"/>
              <a:gd name="connsiteY24" fmla="*/ 1654714 h 3831907"/>
              <a:gd name="connsiteX25" fmla="*/ 6357257 w 8142514"/>
              <a:gd name="connsiteY25" fmla="*/ 1828885 h 3831907"/>
              <a:gd name="connsiteX26" fmla="*/ 6487886 w 8142514"/>
              <a:gd name="connsiteY26" fmla="*/ 1886942 h 3831907"/>
              <a:gd name="connsiteX27" fmla="*/ 6662057 w 8142514"/>
              <a:gd name="connsiteY27" fmla="*/ 2061114 h 3831907"/>
              <a:gd name="connsiteX28" fmla="*/ 6807200 w 8142514"/>
              <a:gd name="connsiteY28" fmla="*/ 2046600 h 3831907"/>
              <a:gd name="connsiteX29" fmla="*/ 6995886 w 8142514"/>
              <a:gd name="connsiteY29" fmla="*/ 2061114 h 3831907"/>
              <a:gd name="connsiteX30" fmla="*/ 7082972 w 8142514"/>
              <a:gd name="connsiteY30" fmla="*/ 2220771 h 3831907"/>
              <a:gd name="connsiteX31" fmla="*/ 7170057 w 8142514"/>
              <a:gd name="connsiteY31" fmla="*/ 2220771 h 3831907"/>
              <a:gd name="connsiteX32" fmla="*/ 7228114 w 8142514"/>
              <a:gd name="connsiteY32" fmla="*/ 2351400 h 3831907"/>
              <a:gd name="connsiteX33" fmla="*/ 7489372 w 8142514"/>
              <a:gd name="connsiteY33" fmla="*/ 2540085 h 3831907"/>
              <a:gd name="connsiteX34" fmla="*/ 8142514 w 8142514"/>
              <a:gd name="connsiteY34" fmla="*/ 2931971 h 3831907"/>
              <a:gd name="connsiteX0" fmla="*/ 0 w 8142514"/>
              <a:gd name="connsiteY0" fmla="*/ 2569114 h 3812702"/>
              <a:gd name="connsiteX1" fmla="*/ 249124 w 8142514"/>
              <a:gd name="connsiteY1" fmla="*/ 2721627 h 3812702"/>
              <a:gd name="connsiteX2" fmla="*/ 853962 w 8142514"/>
              <a:gd name="connsiteY2" fmla="*/ 2976421 h 3812702"/>
              <a:gd name="connsiteX3" fmla="*/ 1088572 w 8142514"/>
              <a:gd name="connsiteY3" fmla="*/ 2961000 h 3812702"/>
              <a:gd name="connsiteX4" fmla="*/ 1244487 w 8142514"/>
              <a:gd name="connsiteY4" fmla="*/ 3364565 h 3812702"/>
              <a:gd name="connsiteX5" fmla="*/ 1425462 w 8142514"/>
              <a:gd name="connsiteY5" fmla="*/ 3545541 h 3812702"/>
              <a:gd name="connsiteX6" fmla="*/ 1613581 w 8142514"/>
              <a:gd name="connsiteY6" fmla="*/ 3752709 h 3812702"/>
              <a:gd name="connsiteX7" fmla="*/ 1710532 w 8142514"/>
              <a:gd name="connsiteY7" fmla="*/ 3810652 h 3812702"/>
              <a:gd name="connsiteX8" fmla="*/ 2554514 w 8142514"/>
              <a:gd name="connsiteY8" fmla="*/ 3410942 h 3812702"/>
              <a:gd name="connsiteX9" fmla="*/ 2931886 w 8142514"/>
              <a:gd name="connsiteY9" fmla="*/ 2917457 h 3812702"/>
              <a:gd name="connsiteX10" fmla="*/ 3033486 w 8142514"/>
              <a:gd name="connsiteY10" fmla="*/ 2583628 h 3812702"/>
              <a:gd name="connsiteX11" fmla="*/ 3309257 w 8142514"/>
              <a:gd name="connsiteY11" fmla="*/ 2453000 h 3812702"/>
              <a:gd name="connsiteX12" fmla="*/ 3352800 w 8142514"/>
              <a:gd name="connsiteY12" fmla="*/ 2220771 h 3812702"/>
              <a:gd name="connsiteX13" fmla="*/ 3657600 w 8142514"/>
              <a:gd name="connsiteY13" fmla="*/ 1930485 h 3812702"/>
              <a:gd name="connsiteX14" fmla="*/ 3744686 w 8142514"/>
              <a:gd name="connsiteY14" fmla="*/ 1770828 h 3812702"/>
              <a:gd name="connsiteX15" fmla="*/ 4005943 w 8142514"/>
              <a:gd name="connsiteY15" fmla="*/ 1132200 h 3812702"/>
              <a:gd name="connsiteX16" fmla="*/ 4252686 w 8142514"/>
              <a:gd name="connsiteY16" fmla="*/ 958028 h 3812702"/>
              <a:gd name="connsiteX17" fmla="*/ 4354286 w 8142514"/>
              <a:gd name="connsiteY17" fmla="*/ 580657 h 3812702"/>
              <a:gd name="connsiteX18" fmla="*/ 4673600 w 8142514"/>
              <a:gd name="connsiteY18" fmla="*/ 261342 h 3812702"/>
              <a:gd name="connsiteX19" fmla="*/ 5094514 w 8142514"/>
              <a:gd name="connsiteY19" fmla="*/ 14600 h 3812702"/>
              <a:gd name="connsiteX20" fmla="*/ 5370286 w 8142514"/>
              <a:gd name="connsiteY20" fmla="*/ 72657 h 3812702"/>
              <a:gd name="connsiteX21" fmla="*/ 5878286 w 8142514"/>
              <a:gd name="connsiteY21" fmla="*/ 435514 h 3812702"/>
              <a:gd name="connsiteX22" fmla="*/ 6023429 w 8142514"/>
              <a:gd name="connsiteY22" fmla="*/ 841914 h 3812702"/>
              <a:gd name="connsiteX23" fmla="*/ 6066972 w 8142514"/>
              <a:gd name="connsiteY23" fmla="*/ 1451514 h 3812702"/>
              <a:gd name="connsiteX24" fmla="*/ 6328229 w 8142514"/>
              <a:gd name="connsiteY24" fmla="*/ 1654714 h 3812702"/>
              <a:gd name="connsiteX25" fmla="*/ 6357257 w 8142514"/>
              <a:gd name="connsiteY25" fmla="*/ 1828885 h 3812702"/>
              <a:gd name="connsiteX26" fmla="*/ 6487886 w 8142514"/>
              <a:gd name="connsiteY26" fmla="*/ 1886942 h 3812702"/>
              <a:gd name="connsiteX27" fmla="*/ 6662057 w 8142514"/>
              <a:gd name="connsiteY27" fmla="*/ 2061114 h 3812702"/>
              <a:gd name="connsiteX28" fmla="*/ 6807200 w 8142514"/>
              <a:gd name="connsiteY28" fmla="*/ 2046600 h 3812702"/>
              <a:gd name="connsiteX29" fmla="*/ 6995886 w 8142514"/>
              <a:gd name="connsiteY29" fmla="*/ 2061114 h 3812702"/>
              <a:gd name="connsiteX30" fmla="*/ 7082972 w 8142514"/>
              <a:gd name="connsiteY30" fmla="*/ 2220771 h 3812702"/>
              <a:gd name="connsiteX31" fmla="*/ 7170057 w 8142514"/>
              <a:gd name="connsiteY31" fmla="*/ 2220771 h 3812702"/>
              <a:gd name="connsiteX32" fmla="*/ 7228114 w 8142514"/>
              <a:gd name="connsiteY32" fmla="*/ 2351400 h 3812702"/>
              <a:gd name="connsiteX33" fmla="*/ 7489372 w 8142514"/>
              <a:gd name="connsiteY33" fmla="*/ 2540085 h 3812702"/>
              <a:gd name="connsiteX34" fmla="*/ 8142514 w 8142514"/>
              <a:gd name="connsiteY34" fmla="*/ 2931971 h 381270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853962 w 8142514"/>
              <a:gd name="connsiteY2" fmla="*/ 2976421 h 3810652"/>
              <a:gd name="connsiteX3" fmla="*/ 1088572 w 8142514"/>
              <a:gd name="connsiteY3" fmla="*/ 2961000 h 3810652"/>
              <a:gd name="connsiteX4" fmla="*/ 1244487 w 8142514"/>
              <a:gd name="connsiteY4" fmla="*/ 3364565 h 3810652"/>
              <a:gd name="connsiteX5" fmla="*/ 1425462 w 8142514"/>
              <a:gd name="connsiteY5" fmla="*/ 3545541 h 3810652"/>
              <a:gd name="connsiteX6" fmla="*/ 1613581 w 8142514"/>
              <a:gd name="connsiteY6" fmla="*/ 3752709 h 3810652"/>
              <a:gd name="connsiteX7" fmla="*/ 1710532 w 8142514"/>
              <a:gd name="connsiteY7" fmla="*/ 3810652 h 3810652"/>
              <a:gd name="connsiteX8" fmla="*/ 2554514 w 8142514"/>
              <a:gd name="connsiteY8" fmla="*/ 3410942 h 3810652"/>
              <a:gd name="connsiteX9" fmla="*/ 2931886 w 8142514"/>
              <a:gd name="connsiteY9" fmla="*/ 2917457 h 3810652"/>
              <a:gd name="connsiteX10" fmla="*/ 3033486 w 8142514"/>
              <a:gd name="connsiteY10" fmla="*/ 2583628 h 3810652"/>
              <a:gd name="connsiteX11" fmla="*/ 3309257 w 8142514"/>
              <a:gd name="connsiteY11" fmla="*/ 2453000 h 3810652"/>
              <a:gd name="connsiteX12" fmla="*/ 3352800 w 8142514"/>
              <a:gd name="connsiteY12" fmla="*/ 2220771 h 3810652"/>
              <a:gd name="connsiteX13" fmla="*/ 3657600 w 8142514"/>
              <a:gd name="connsiteY13" fmla="*/ 1930485 h 3810652"/>
              <a:gd name="connsiteX14" fmla="*/ 3744686 w 8142514"/>
              <a:gd name="connsiteY14" fmla="*/ 1770828 h 3810652"/>
              <a:gd name="connsiteX15" fmla="*/ 4005943 w 8142514"/>
              <a:gd name="connsiteY15" fmla="*/ 1132200 h 3810652"/>
              <a:gd name="connsiteX16" fmla="*/ 4252686 w 8142514"/>
              <a:gd name="connsiteY16" fmla="*/ 958028 h 3810652"/>
              <a:gd name="connsiteX17" fmla="*/ 4354286 w 8142514"/>
              <a:gd name="connsiteY17" fmla="*/ 580657 h 3810652"/>
              <a:gd name="connsiteX18" fmla="*/ 4673600 w 8142514"/>
              <a:gd name="connsiteY18" fmla="*/ 261342 h 3810652"/>
              <a:gd name="connsiteX19" fmla="*/ 5094514 w 8142514"/>
              <a:gd name="connsiteY19" fmla="*/ 14600 h 3810652"/>
              <a:gd name="connsiteX20" fmla="*/ 5370286 w 8142514"/>
              <a:gd name="connsiteY20" fmla="*/ 72657 h 3810652"/>
              <a:gd name="connsiteX21" fmla="*/ 5878286 w 8142514"/>
              <a:gd name="connsiteY21" fmla="*/ 435514 h 3810652"/>
              <a:gd name="connsiteX22" fmla="*/ 6023429 w 8142514"/>
              <a:gd name="connsiteY22" fmla="*/ 841914 h 3810652"/>
              <a:gd name="connsiteX23" fmla="*/ 6066972 w 8142514"/>
              <a:gd name="connsiteY23" fmla="*/ 1451514 h 3810652"/>
              <a:gd name="connsiteX24" fmla="*/ 6328229 w 8142514"/>
              <a:gd name="connsiteY24" fmla="*/ 1654714 h 3810652"/>
              <a:gd name="connsiteX25" fmla="*/ 6357257 w 8142514"/>
              <a:gd name="connsiteY25" fmla="*/ 1828885 h 3810652"/>
              <a:gd name="connsiteX26" fmla="*/ 6487886 w 8142514"/>
              <a:gd name="connsiteY26" fmla="*/ 1886942 h 3810652"/>
              <a:gd name="connsiteX27" fmla="*/ 6662057 w 8142514"/>
              <a:gd name="connsiteY27" fmla="*/ 2061114 h 3810652"/>
              <a:gd name="connsiteX28" fmla="*/ 6807200 w 8142514"/>
              <a:gd name="connsiteY28" fmla="*/ 2046600 h 3810652"/>
              <a:gd name="connsiteX29" fmla="*/ 6995886 w 8142514"/>
              <a:gd name="connsiteY29" fmla="*/ 2061114 h 3810652"/>
              <a:gd name="connsiteX30" fmla="*/ 7082972 w 8142514"/>
              <a:gd name="connsiteY30" fmla="*/ 2220771 h 3810652"/>
              <a:gd name="connsiteX31" fmla="*/ 7170057 w 8142514"/>
              <a:gd name="connsiteY31" fmla="*/ 2220771 h 3810652"/>
              <a:gd name="connsiteX32" fmla="*/ 7228114 w 8142514"/>
              <a:gd name="connsiteY32" fmla="*/ 2351400 h 3810652"/>
              <a:gd name="connsiteX33" fmla="*/ 7489372 w 8142514"/>
              <a:gd name="connsiteY33" fmla="*/ 2540085 h 3810652"/>
              <a:gd name="connsiteX34" fmla="*/ 8142514 w 8142514"/>
              <a:gd name="connsiteY34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853962 w 8142514"/>
              <a:gd name="connsiteY2" fmla="*/ 2976421 h 3810652"/>
              <a:gd name="connsiteX3" fmla="*/ 1088572 w 8142514"/>
              <a:gd name="connsiteY3" fmla="*/ 2961000 h 3810652"/>
              <a:gd name="connsiteX4" fmla="*/ 1244487 w 8142514"/>
              <a:gd name="connsiteY4" fmla="*/ 3364565 h 3810652"/>
              <a:gd name="connsiteX5" fmla="*/ 1425462 w 8142514"/>
              <a:gd name="connsiteY5" fmla="*/ 3545541 h 3810652"/>
              <a:gd name="connsiteX6" fmla="*/ 1613581 w 8142514"/>
              <a:gd name="connsiteY6" fmla="*/ 3752709 h 3810652"/>
              <a:gd name="connsiteX7" fmla="*/ 1710532 w 8142514"/>
              <a:gd name="connsiteY7" fmla="*/ 3810652 h 3810652"/>
              <a:gd name="connsiteX8" fmla="*/ 2554514 w 8142514"/>
              <a:gd name="connsiteY8" fmla="*/ 3410942 h 3810652"/>
              <a:gd name="connsiteX9" fmla="*/ 2931886 w 8142514"/>
              <a:gd name="connsiteY9" fmla="*/ 2917457 h 3810652"/>
              <a:gd name="connsiteX10" fmla="*/ 3033486 w 8142514"/>
              <a:gd name="connsiteY10" fmla="*/ 2583628 h 3810652"/>
              <a:gd name="connsiteX11" fmla="*/ 3309257 w 8142514"/>
              <a:gd name="connsiteY11" fmla="*/ 2453000 h 3810652"/>
              <a:gd name="connsiteX12" fmla="*/ 3352800 w 8142514"/>
              <a:gd name="connsiteY12" fmla="*/ 2220771 h 3810652"/>
              <a:gd name="connsiteX13" fmla="*/ 3657600 w 8142514"/>
              <a:gd name="connsiteY13" fmla="*/ 1930485 h 3810652"/>
              <a:gd name="connsiteX14" fmla="*/ 3744686 w 8142514"/>
              <a:gd name="connsiteY14" fmla="*/ 1770828 h 3810652"/>
              <a:gd name="connsiteX15" fmla="*/ 4005943 w 8142514"/>
              <a:gd name="connsiteY15" fmla="*/ 1132200 h 3810652"/>
              <a:gd name="connsiteX16" fmla="*/ 4252686 w 8142514"/>
              <a:gd name="connsiteY16" fmla="*/ 958028 h 3810652"/>
              <a:gd name="connsiteX17" fmla="*/ 4354286 w 8142514"/>
              <a:gd name="connsiteY17" fmla="*/ 580657 h 3810652"/>
              <a:gd name="connsiteX18" fmla="*/ 4673600 w 8142514"/>
              <a:gd name="connsiteY18" fmla="*/ 261342 h 3810652"/>
              <a:gd name="connsiteX19" fmla="*/ 5094514 w 8142514"/>
              <a:gd name="connsiteY19" fmla="*/ 14600 h 3810652"/>
              <a:gd name="connsiteX20" fmla="*/ 5370286 w 8142514"/>
              <a:gd name="connsiteY20" fmla="*/ 72657 h 3810652"/>
              <a:gd name="connsiteX21" fmla="*/ 5878286 w 8142514"/>
              <a:gd name="connsiteY21" fmla="*/ 435514 h 3810652"/>
              <a:gd name="connsiteX22" fmla="*/ 6023429 w 8142514"/>
              <a:gd name="connsiteY22" fmla="*/ 841914 h 3810652"/>
              <a:gd name="connsiteX23" fmla="*/ 6066972 w 8142514"/>
              <a:gd name="connsiteY23" fmla="*/ 1451514 h 3810652"/>
              <a:gd name="connsiteX24" fmla="*/ 6328229 w 8142514"/>
              <a:gd name="connsiteY24" fmla="*/ 1654714 h 3810652"/>
              <a:gd name="connsiteX25" fmla="*/ 6357257 w 8142514"/>
              <a:gd name="connsiteY25" fmla="*/ 1828885 h 3810652"/>
              <a:gd name="connsiteX26" fmla="*/ 6487886 w 8142514"/>
              <a:gd name="connsiteY26" fmla="*/ 1886942 h 3810652"/>
              <a:gd name="connsiteX27" fmla="*/ 6662057 w 8142514"/>
              <a:gd name="connsiteY27" fmla="*/ 2061114 h 3810652"/>
              <a:gd name="connsiteX28" fmla="*/ 6807200 w 8142514"/>
              <a:gd name="connsiteY28" fmla="*/ 2046600 h 3810652"/>
              <a:gd name="connsiteX29" fmla="*/ 6995886 w 8142514"/>
              <a:gd name="connsiteY29" fmla="*/ 2061114 h 3810652"/>
              <a:gd name="connsiteX30" fmla="*/ 7082972 w 8142514"/>
              <a:gd name="connsiteY30" fmla="*/ 2220771 h 3810652"/>
              <a:gd name="connsiteX31" fmla="*/ 7170057 w 8142514"/>
              <a:gd name="connsiteY31" fmla="*/ 2220771 h 3810652"/>
              <a:gd name="connsiteX32" fmla="*/ 7228114 w 8142514"/>
              <a:gd name="connsiteY32" fmla="*/ 2351400 h 3810652"/>
              <a:gd name="connsiteX33" fmla="*/ 7489372 w 8142514"/>
              <a:gd name="connsiteY33" fmla="*/ 2540085 h 3810652"/>
              <a:gd name="connsiteX34" fmla="*/ 8142514 w 8142514"/>
              <a:gd name="connsiteY34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2512 w 8142514"/>
              <a:gd name="connsiteY2" fmla="*/ 2838309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2554514 w 8142514"/>
              <a:gd name="connsiteY9" fmla="*/ 3410942 h 3810652"/>
              <a:gd name="connsiteX10" fmla="*/ 2931886 w 8142514"/>
              <a:gd name="connsiteY10" fmla="*/ 2917457 h 3810652"/>
              <a:gd name="connsiteX11" fmla="*/ 3033486 w 8142514"/>
              <a:gd name="connsiteY11" fmla="*/ 2583628 h 3810652"/>
              <a:gd name="connsiteX12" fmla="*/ 3309257 w 8142514"/>
              <a:gd name="connsiteY12" fmla="*/ 2453000 h 3810652"/>
              <a:gd name="connsiteX13" fmla="*/ 3352800 w 8142514"/>
              <a:gd name="connsiteY13" fmla="*/ 2220771 h 3810652"/>
              <a:gd name="connsiteX14" fmla="*/ 3657600 w 8142514"/>
              <a:gd name="connsiteY14" fmla="*/ 1930485 h 3810652"/>
              <a:gd name="connsiteX15" fmla="*/ 3744686 w 8142514"/>
              <a:gd name="connsiteY15" fmla="*/ 1770828 h 3810652"/>
              <a:gd name="connsiteX16" fmla="*/ 4005943 w 8142514"/>
              <a:gd name="connsiteY16" fmla="*/ 1132200 h 3810652"/>
              <a:gd name="connsiteX17" fmla="*/ 4252686 w 8142514"/>
              <a:gd name="connsiteY17" fmla="*/ 958028 h 3810652"/>
              <a:gd name="connsiteX18" fmla="*/ 4354286 w 8142514"/>
              <a:gd name="connsiteY18" fmla="*/ 580657 h 3810652"/>
              <a:gd name="connsiteX19" fmla="*/ 4673600 w 8142514"/>
              <a:gd name="connsiteY19" fmla="*/ 261342 h 3810652"/>
              <a:gd name="connsiteX20" fmla="*/ 5094514 w 8142514"/>
              <a:gd name="connsiteY20" fmla="*/ 14600 h 3810652"/>
              <a:gd name="connsiteX21" fmla="*/ 5370286 w 8142514"/>
              <a:gd name="connsiteY21" fmla="*/ 72657 h 3810652"/>
              <a:gd name="connsiteX22" fmla="*/ 5878286 w 8142514"/>
              <a:gd name="connsiteY22" fmla="*/ 435514 h 3810652"/>
              <a:gd name="connsiteX23" fmla="*/ 6023429 w 8142514"/>
              <a:gd name="connsiteY23" fmla="*/ 841914 h 3810652"/>
              <a:gd name="connsiteX24" fmla="*/ 6066972 w 8142514"/>
              <a:gd name="connsiteY24" fmla="*/ 1451514 h 3810652"/>
              <a:gd name="connsiteX25" fmla="*/ 6328229 w 8142514"/>
              <a:gd name="connsiteY25" fmla="*/ 1654714 h 3810652"/>
              <a:gd name="connsiteX26" fmla="*/ 6357257 w 8142514"/>
              <a:gd name="connsiteY26" fmla="*/ 1828885 h 3810652"/>
              <a:gd name="connsiteX27" fmla="*/ 6487886 w 8142514"/>
              <a:gd name="connsiteY27" fmla="*/ 1886942 h 3810652"/>
              <a:gd name="connsiteX28" fmla="*/ 6662057 w 8142514"/>
              <a:gd name="connsiteY28" fmla="*/ 2061114 h 3810652"/>
              <a:gd name="connsiteX29" fmla="*/ 6807200 w 8142514"/>
              <a:gd name="connsiteY29" fmla="*/ 2046600 h 3810652"/>
              <a:gd name="connsiteX30" fmla="*/ 6995886 w 8142514"/>
              <a:gd name="connsiteY30" fmla="*/ 2061114 h 3810652"/>
              <a:gd name="connsiteX31" fmla="*/ 7082972 w 8142514"/>
              <a:gd name="connsiteY31" fmla="*/ 2220771 h 3810652"/>
              <a:gd name="connsiteX32" fmla="*/ 7170057 w 8142514"/>
              <a:gd name="connsiteY32" fmla="*/ 2220771 h 3810652"/>
              <a:gd name="connsiteX33" fmla="*/ 7228114 w 8142514"/>
              <a:gd name="connsiteY33" fmla="*/ 2351400 h 3810652"/>
              <a:gd name="connsiteX34" fmla="*/ 7489372 w 8142514"/>
              <a:gd name="connsiteY34" fmla="*/ 2540085 h 3810652"/>
              <a:gd name="connsiteX35" fmla="*/ 8142514 w 8142514"/>
              <a:gd name="connsiteY35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2193 w 8142514"/>
              <a:gd name="connsiteY9" fmla="*/ 3676509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554514 w 8142514"/>
              <a:gd name="connsiteY10" fmla="*/ 3410942 h 3810652"/>
              <a:gd name="connsiteX11" fmla="*/ 2931886 w 8142514"/>
              <a:gd name="connsiteY11" fmla="*/ 2917457 h 3810652"/>
              <a:gd name="connsiteX12" fmla="*/ 3033486 w 8142514"/>
              <a:gd name="connsiteY12" fmla="*/ 2583628 h 3810652"/>
              <a:gd name="connsiteX13" fmla="*/ 3309257 w 8142514"/>
              <a:gd name="connsiteY13" fmla="*/ 2453000 h 3810652"/>
              <a:gd name="connsiteX14" fmla="*/ 3352800 w 8142514"/>
              <a:gd name="connsiteY14" fmla="*/ 2220771 h 3810652"/>
              <a:gd name="connsiteX15" fmla="*/ 3657600 w 8142514"/>
              <a:gd name="connsiteY15" fmla="*/ 1930485 h 3810652"/>
              <a:gd name="connsiteX16" fmla="*/ 3744686 w 8142514"/>
              <a:gd name="connsiteY16" fmla="*/ 1770828 h 3810652"/>
              <a:gd name="connsiteX17" fmla="*/ 4005943 w 8142514"/>
              <a:gd name="connsiteY17" fmla="*/ 1132200 h 3810652"/>
              <a:gd name="connsiteX18" fmla="*/ 4252686 w 8142514"/>
              <a:gd name="connsiteY18" fmla="*/ 958028 h 3810652"/>
              <a:gd name="connsiteX19" fmla="*/ 4354286 w 8142514"/>
              <a:gd name="connsiteY19" fmla="*/ 580657 h 3810652"/>
              <a:gd name="connsiteX20" fmla="*/ 4673600 w 8142514"/>
              <a:gd name="connsiteY20" fmla="*/ 261342 h 3810652"/>
              <a:gd name="connsiteX21" fmla="*/ 5094514 w 8142514"/>
              <a:gd name="connsiteY21" fmla="*/ 14600 h 3810652"/>
              <a:gd name="connsiteX22" fmla="*/ 5370286 w 8142514"/>
              <a:gd name="connsiteY22" fmla="*/ 72657 h 3810652"/>
              <a:gd name="connsiteX23" fmla="*/ 5878286 w 8142514"/>
              <a:gd name="connsiteY23" fmla="*/ 435514 h 3810652"/>
              <a:gd name="connsiteX24" fmla="*/ 6023429 w 8142514"/>
              <a:gd name="connsiteY24" fmla="*/ 841914 h 3810652"/>
              <a:gd name="connsiteX25" fmla="*/ 6066972 w 8142514"/>
              <a:gd name="connsiteY25" fmla="*/ 1451514 h 3810652"/>
              <a:gd name="connsiteX26" fmla="*/ 6328229 w 8142514"/>
              <a:gd name="connsiteY26" fmla="*/ 1654714 h 3810652"/>
              <a:gd name="connsiteX27" fmla="*/ 6357257 w 8142514"/>
              <a:gd name="connsiteY27" fmla="*/ 1828885 h 3810652"/>
              <a:gd name="connsiteX28" fmla="*/ 6487886 w 8142514"/>
              <a:gd name="connsiteY28" fmla="*/ 1886942 h 3810652"/>
              <a:gd name="connsiteX29" fmla="*/ 6662057 w 8142514"/>
              <a:gd name="connsiteY29" fmla="*/ 2061114 h 3810652"/>
              <a:gd name="connsiteX30" fmla="*/ 6807200 w 8142514"/>
              <a:gd name="connsiteY30" fmla="*/ 2046600 h 3810652"/>
              <a:gd name="connsiteX31" fmla="*/ 6995886 w 8142514"/>
              <a:gd name="connsiteY31" fmla="*/ 2061114 h 3810652"/>
              <a:gd name="connsiteX32" fmla="*/ 7082972 w 8142514"/>
              <a:gd name="connsiteY32" fmla="*/ 2220771 h 3810652"/>
              <a:gd name="connsiteX33" fmla="*/ 7170057 w 8142514"/>
              <a:gd name="connsiteY33" fmla="*/ 2220771 h 3810652"/>
              <a:gd name="connsiteX34" fmla="*/ 7228114 w 8142514"/>
              <a:gd name="connsiteY34" fmla="*/ 2351400 h 3810652"/>
              <a:gd name="connsiteX35" fmla="*/ 7489372 w 8142514"/>
              <a:gd name="connsiteY35" fmla="*/ 2540085 h 3810652"/>
              <a:gd name="connsiteX36" fmla="*/ 8142514 w 8142514"/>
              <a:gd name="connsiteY36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554514 w 8142514"/>
              <a:gd name="connsiteY11" fmla="*/ 3410942 h 3810652"/>
              <a:gd name="connsiteX12" fmla="*/ 2931886 w 8142514"/>
              <a:gd name="connsiteY12" fmla="*/ 2917457 h 3810652"/>
              <a:gd name="connsiteX13" fmla="*/ 3033486 w 8142514"/>
              <a:gd name="connsiteY13" fmla="*/ 2583628 h 3810652"/>
              <a:gd name="connsiteX14" fmla="*/ 3309257 w 8142514"/>
              <a:gd name="connsiteY14" fmla="*/ 2453000 h 3810652"/>
              <a:gd name="connsiteX15" fmla="*/ 3352800 w 8142514"/>
              <a:gd name="connsiteY15" fmla="*/ 2220771 h 3810652"/>
              <a:gd name="connsiteX16" fmla="*/ 3657600 w 8142514"/>
              <a:gd name="connsiteY16" fmla="*/ 1930485 h 3810652"/>
              <a:gd name="connsiteX17" fmla="*/ 3744686 w 8142514"/>
              <a:gd name="connsiteY17" fmla="*/ 1770828 h 3810652"/>
              <a:gd name="connsiteX18" fmla="*/ 4005943 w 8142514"/>
              <a:gd name="connsiteY18" fmla="*/ 1132200 h 3810652"/>
              <a:gd name="connsiteX19" fmla="*/ 4252686 w 8142514"/>
              <a:gd name="connsiteY19" fmla="*/ 958028 h 3810652"/>
              <a:gd name="connsiteX20" fmla="*/ 4354286 w 8142514"/>
              <a:gd name="connsiteY20" fmla="*/ 580657 h 3810652"/>
              <a:gd name="connsiteX21" fmla="*/ 4673600 w 8142514"/>
              <a:gd name="connsiteY21" fmla="*/ 261342 h 3810652"/>
              <a:gd name="connsiteX22" fmla="*/ 5094514 w 8142514"/>
              <a:gd name="connsiteY22" fmla="*/ 14600 h 3810652"/>
              <a:gd name="connsiteX23" fmla="*/ 5370286 w 8142514"/>
              <a:gd name="connsiteY23" fmla="*/ 72657 h 3810652"/>
              <a:gd name="connsiteX24" fmla="*/ 5878286 w 8142514"/>
              <a:gd name="connsiteY24" fmla="*/ 435514 h 3810652"/>
              <a:gd name="connsiteX25" fmla="*/ 6023429 w 8142514"/>
              <a:gd name="connsiteY25" fmla="*/ 841914 h 3810652"/>
              <a:gd name="connsiteX26" fmla="*/ 6066972 w 8142514"/>
              <a:gd name="connsiteY26" fmla="*/ 1451514 h 3810652"/>
              <a:gd name="connsiteX27" fmla="*/ 6328229 w 8142514"/>
              <a:gd name="connsiteY27" fmla="*/ 1654714 h 3810652"/>
              <a:gd name="connsiteX28" fmla="*/ 6357257 w 8142514"/>
              <a:gd name="connsiteY28" fmla="*/ 1828885 h 3810652"/>
              <a:gd name="connsiteX29" fmla="*/ 6487886 w 8142514"/>
              <a:gd name="connsiteY29" fmla="*/ 1886942 h 3810652"/>
              <a:gd name="connsiteX30" fmla="*/ 6662057 w 8142514"/>
              <a:gd name="connsiteY30" fmla="*/ 2061114 h 3810652"/>
              <a:gd name="connsiteX31" fmla="*/ 6807200 w 8142514"/>
              <a:gd name="connsiteY31" fmla="*/ 2046600 h 3810652"/>
              <a:gd name="connsiteX32" fmla="*/ 6995886 w 8142514"/>
              <a:gd name="connsiteY32" fmla="*/ 2061114 h 3810652"/>
              <a:gd name="connsiteX33" fmla="*/ 7082972 w 8142514"/>
              <a:gd name="connsiteY33" fmla="*/ 2220771 h 3810652"/>
              <a:gd name="connsiteX34" fmla="*/ 7170057 w 8142514"/>
              <a:gd name="connsiteY34" fmla="*/ 2220771 h 3810652"/>
              <a:gd name="connsiteX35" fmla="*/ 7228114 w 8142514"/>
              <a:gd name="connsiteY35" fmla="*/ 2351400 h 3810652"/>
              <a:gd name="connsiteX36" fmla="*/ 7489372 w 8142514"/>
              <a:gd name="connsiteY36" fmla="*/ 2540085 h 3810652"/>
              <a:gd name="connsiteX37" fmla="*/ 8142514 w 8142514"/>
              <a:gd name="connsiteY37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9868 w 8142514"/>
              <a:gd name="connsiteY11" fmla="*/ 3474102 h 3810652"/>
              <a:gd name="connsiteX12" fmla="*/ 2554514 w 8142514"/>
              <a:gd name="connsiteY12" fmla="*/ 3410942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9868 w 8142514"/>
              <a:gd name="connsiteY11" fmla="*/ 3474102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7487 w 8142514"/>
              <a:gd name="connsiteY11" fmla="*/ 3486008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931886 w 8142514"/>
              <a:gd name="connsiteY13" fmla="*/ 2917457 h 3810652"/>
              <a:gd name="connsiteX14" fmla="*/ 3033486 w 8142514"/>
              <a:gd name="connsiteY14" fmla="*/ 2583628 h 3810652"/>
              <a:gd name="connsiteX15" fmla="*/ 3309257 w 8142514"/>
              <a:gd name="connsiteY15" fmla="*/ 2453000 h 3810652"/>
              <a:gd name="connsiteX16" fmla="*/ 3352800 w 8142514"/>
              <a:gd name="connsiteY16" fmla="*/ 2220771 h 3810652"/>
              <a:gd name="connsiteX17" fmla="*/ 3657600 w 8142514"/>
              <a:gd name="connsiteY17" fmla="*/ 1930485 h 3810652"/>
              <a:gd name="connsiteX18" fmla="*/ 3744686 w 8142514"/>
              <a:gd name="connsiteY18" fmla="*/ 1770828 h 3810652"/>
              <a:gd name="connsiteX19" fmla="*/ 4005943 w 8142514"/>
              <a:gd name="connsiteY19" fmla="*/ 1132200 h 3810652"/>
              <a:gd name="connsiteX20" fmla="*/ 4252686 w 8142514"/>
              <a:gd name="connsiteY20" fmla="*/ 958028 h 3810652"/>
              <a:gd name="connsiteX21" fmla="*/ 4354286 w 8142514"/>
              <a:gd name="connsiteY21" fmla="*/ 580657 h 3810652"/>
              <a:gd name="connsiteX22" fmla="*/ 4673600 w 8142514"/>
              <a:gd name="connsiteY22" fmla="*/ 261342 h 3810652"/>
              <a:gd name="connsiteX23" fmla="*/ 5094514 w 8142514"/>
              <a:gd name="connsiteY23" fmla="*/ 14600 h 3810652"/>
              <a:gd name="connsiteX24" fmla="*/ 5370286 w 8142514"/>
              <a:gd name="connsiteY24" fmla="*/ 72657 h 3810652"/>
              <a:gd name="connsiteX25" fmla="*/ 5878286 w 8142514"/>
              <a:gd name="connsiteY25" fmla="*/ 435514 h 3810652"/>
              <a:gd name="connsiteX26" fmla="*/ 6023429 w 8142514"/>
              <a:gd name="connsiteY26" fmla="*/ 841914 h 3810652"/>
              <a:gd name="connsiteX27" fmla="*/ 6066972 w 8142514"/>
              <a:gd name="connsiteY27" fmla="*/ 1451514 h 3810652"/>
              <a:gd name="connsiteX28" fmla="*/ 6328229 w 8142514"/>
              <a:gd name="connsiteY28" fmla="*/ 1654714 h 3810652"/>
              <a:gd name="connsiteX29" fmla="*/ 6357257 w 8142514"/>
              <a:gd name="connsiteY29" fmla="*/ 1828885 h 3810652"/>
              <a:gd name="connsiteX30" fmla="*/ 6487886 w 8142514"/>
              <a:gd name="connsiteY30" fmla="*/ 1886942 h 3810652"/>
              <a:gd name="connsiteX31" fmla="*/ 6662057 w 8142514"/>
              <a:gd name="connsiteY31" fmla="*/ 2061114 h 3810652"/>
              <a:gd name="connsiteX32" fmla="*/ 6807200 w 8142514"/>
              <a:gd name="connsiteY32" fmla="*/ 2046600 h 3810652"/>
              <a:gd name="connsiteX33" fmla="*/ 6995886 w 8142514"/>
              <a:gd name="connsiteY33" fmla="*/ 2061114 h 3810652"/>
              <a:gd name="connsiteX34" fmla="*/ 7082972 w 8142514"/>
              <a:gd name="connsiteY34" fmla="*/ 2220771 h 3810652"/>
              <a:gd name="connsiteX35" fmla="*/ 7170057 w 8142514"/>
              <a:gd name="connsiteY35" fmla="*/ 2220771 h 3810652"/>
              <a:gd name="connsiteX36" fmla="*/ 7228114 w 8142514"/>
              <a:gd name="connsiteY36" fmla="*/ 2351400 h 3810652"/>
              <a:gd name="connsiteX37" fmla="*/ 7489372 w 8142514"/>
              <a:gd name="connsiteY37" fmla="*/ 2540085 h 3810652"/>
              <a:gd name="connsiteX38" fmla="*/ 8142514 w 8142514"/>
              <a:gd name="connsiteY38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31886 w 8142514"/>
              <a:gd name="connsiteY14" fmla="*/ 2917457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47043 w 8142514"/>
              <a:gd name="connsiteY13" fmla="*/ 3185971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309257 w 8142514"/>
              <a:gd name="connsiteY16" fmla="*/ 2453000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52800 w 8142514"/>
              <a:gd name="connsiteY17" fmla="*/ 2220771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657600 w 8142514"/>
              <a:gd name="connsiteY18" fmla="*/ 1930485 h 3810652"/>
              <a:gd name="connsiteX19" fmla="*/ 3744686 w 8142514"/>
              <a:gd name="connsiteY19" fmla="*/ 1770828 h 3810652"/>
              <a:gd name="connsiteX20" fmla="*/ 4005943 w 8142514"/>
              <a:gd name="connsiteY20" fmla="*/ 1132200 h 3810652"/>
              <a:gd name="connsiteX21" fmla="*/ 4252686 w 8142514"/>
              <a:gd name="connsiteY21" fmla="*/ 958028 h 3810652"/>
              <a:gd name="connsiteX22" fmla="*/ 4354286 w 8142514"/>
              <a:gd name="connsiteY22" fmla="*/ 580657 h 3810652"/>
              <a:gd name="connsiteX23" fmla="*/ 4673600 w 8142514"/>
              <a:gd name="connsiteY23" fmla="*/ 261342 h 3810652"/>
              <a:gd name="connsiteX24" fmla="*/ 5094514 w 8142514"/>
              <a:gd name="connsiteY24" fmla="*/ 14600 h 3810652"/>
              <a:gd name="connsiteX25" fmla="*/ 5370286 w 8142514"/>
              <a:gd name="connsiteY25" fmla="*/ 72657 h 3810652"/>
              <a:gd name="connsiteX26" fmla="*/ 5878286 w 8142514"/>
              <a:gd name="connsiteY26" fmla="*/ 435514 h 3810652"/>
              <a:gd name="connsiteX27" fmla="*/ 6023429 w 8142514"/>
              <a:gd name="connsiteY27" fmla="*/ 841914 h 3810652"/>
              <a:gd name="connsiteX28" fmla="*/ 6066972 w 8142514"/>
              <a:gd name="connsiteY28" fmla="*/ 1451514 h 3810652"/>
              <a:gd name="connsiteX29" fmla="*/ 6328229 w 8142514"/>
              <a:gd name="connsiteY29" fmla="*/ 1654714 h 3810652"/>
              <a:gd name="connsiteX30" fmla="*/ 6357257 w 8142514"/>
              <a:gd name="connsiteY30" fmla="*/ 1828885 h 3810652"/>
              <a:gd name="connsiteX31" fmla="*/ 6487886 w 8142514"/>
              <a:gd name="connsiteY31" fmla="*/ 1886942 h 3810652"/>
              <a:gd name="connsiteX32" fmla="*/ 6662057 w 8142514"/>
              <a:gd name="connsiteY32" fmla="*/ 2061114 h 3810652"/>
              <a:gd name="connsiteX33" fmla="*/ 6807200 w 8142514"/>
              <a:gd name="connsiteY33" fmla="*/ 2046600 h 3810652"/>
              <a:gd name="connsiteX34" fmla="*/ 6995886 w 8142514"/>
              <a:gd name="connsiteY34" fmla="*/ 2061114 h 3810652"/>
              <a:gd name="connsiteX35" fmla="*/ 7082972 w 8142514"/>
              <a:gd name="connsiteY35" fmla="*/ 2220771 h 3810652"/>
              <a:gd name="connsiteX36" fmla="*/ 7170057 w 8142514"/>
              <a:gd name="connsiteY36" fmla="*/ 2220771 h 3810652"/>
              <a:gd name="connsiteX37" fmla="*/ 7228114 w 8142514"/>
              <a:gd name="connsiteY37" fmla="*/ 2351400 h 3810652"/>
              <a:gd name="connsiteX38" fmla="*/ 7489372 w 8142514"/>
              <a:gd name="connsiteY38" fmla="*/ 2540085 h 3810652"/>
              <a:gd name="connsiteX39" fmla="*/ 8142514 w 8142514"/>
              <a:gd name="connsiteY39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0006 w 8142514"/>
              <a:gd name="connsiteY18" fmla="*/ 2076309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57600 w 8142514"/>
              <a:gd name="connsiteY19" fmla="*/ 1930485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44686 w 8142514"/>
              <a:gd name="connsiteY20" fmla="*/ 1770828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5943 w 8142514"/>
              <a:gd name="connsiteY21" fmla="*/ 1132200 h 3810652"/>
              <a:gd name="connsiteX22" fmla="*/ 4252686 w 8142514"/>
              <a:gd name="connsiteY22" fmla="*/ 958028 h 3810652"/>
              <a:gd name="connsiteX23" fmla="*/ 4354286 w 8142514"/>
              <a:gd name="connsiteY23" fmla="*/ 580657 h 3810652"/>
              <a:gd name="connsiteX24" fmla="*/ 4673600 w 8142514"/>
              <a:gd name="connsiteY24" fmla="*/ 261342 h 3810652"/>
              <a:gd name="connsiteX25" fmla="*/ 5094514 w 8142514"/>
              <a:gd name="connsiteY25" fmla="*/ 14600 h 3810652"/>
              <a:gd name="connsiteX26" fmla="*/ 5370286 w 8142514"/>
              <a:gd name="connsiteY26" fmla="*/ 72657 h 3810652"/>
              <a:gd name="connsiteX27" fmla="*/ 5878286 w 8142514"/>
              <a:gd name="connsiteY27" fmla="*/ 435514 h 3810652"/>
              <a:gd name="connsiteX28" fmla="*/ 6023429 w 8142514"/>
              <a:gd name="connsiteY28" fmla="*/ 841914 h 3810652"/>
              <a:gd name="connsiteX29" fmla="*/ 6066972 w 8142514"/>
              <a:gd name="connsiteY29" fmla="*/ 1451514 h 3810652"/>
              <a:gd name="connsiteX30" fmla="*/ 6328229 w 8142514"/>
              <a:gd name="connsiteY30" fmla="*/ 1654714 h 3810652"/>
              <a:gd name="connsiteX31" fmla="*/ 6357257 w 8142514"/>
              <a:gd name="connsiteY31" fmla="*/ 1828885 h 3810652"/>
              <a:gd name="connsiteX32" fmla="*/ 6487886 w 8142514"/>
              <a:gd name="connsiteY32" fmla="*/ 1886942 h 3810652"/>
              <a:gd name="connsiteX33" fmla="*/ 6662057 w 8142514"/>
              <a:gd name="connsiteY33" fmla="*/ 2061114 h 3810652"/>
              <a:gd name="connsiteX34" fmla="*/ 6807200 w 8142514"/>
              <a:gd name="connsiteY34" fmla="*/ 2046600 h 3810652"/>
              <a:gd name="connsiteX35" fmla="*/ 6995886 w 8142514"/>
              <a:gd name="connsiteY35" fmla="*/ 2061114 h 3810652"/>
              <a:gd name="connsiteX36" fmla="*/ 7082972 w 8142514"/>
              <a:gd name="connsiteY36" fmla="*/ 2220771 h 3810652"/>
              <a:gd name="connsiteX37" fmla="*/ 7170057 w 8142514"/>
              <a:gd name="connsiteY37" fmla="*/ 2220771 h 3810652"/>
              <a:gd name="connsiteX38" fmla="*/ 7228114 w 8142514"/>
              <a:gd name="connsiteY38" fmla="*/ 2351400 h 3810652"/>
              <a:gd name="connsiteX39" fmla="*/ 7489372 w 8142514"/>
              <a:gd name="connsiteY39" fmla="*/ 2540085 h 3810652"/>
              <a:gd name="connsiteX40" fmla="*/ 8142514 w 8142514"/>
              <a:gd name="connsiteY40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5943 w 8142514"/>
              <a:gd name="connsiteY22" fmla="*/ 1132200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52686 w 8142514"/>
              <a:gd name="connsiteY23" fmla="*/ 958028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354286 w 8142514"/>
              <a:gd name="connsiteY24" fmla="*/ 580657 h 3810652"/>
              <a:gd name="connsiteX25" fmla="*/ 4673600 w 8142514"/>
              <a:gd name="connsiteY25" fmla="*/ 261342 h 3810652"/>
              <a:gd name="connsiteX26" fmla="*/ 5094514 w 8142514"/>
              <a:gd name="connsiteY26" fmla="*/ 14600 h 3810652"/>
              <a:gd name="connsiteX27" fmla="*/ 5370286 w 8142514"/>
              <a:gd name="connsiteY27" fmla="*/ 72657 h 3810652"/>
              <a:gd name="connsiteX28" fmla="*/ 5878286 w 8142514"/>
              <a:gd name="connsiteY28" fmla="*/ 435514 h 3810652"/>
              <a:gd name="connsiteX29" fmla="*/ 6023429 w 8142514"/>
              <a:gd name="connsiteY29" fmla="*/ 841914 h 3810652"/>
              <a:gd name="connsiteX30" fmla="*/ 6066972 w 8142514"/>
              <a:gd name="connsiteY30" fmla="*/ 1451514 h 3810652"/>
              <a:gd name="connsiteX31" fmla="*/ 6328229 w 8142514"/>
              <a:gd name="connsiteY31" fmla="*/ 1654714 h 3810652"/>
              <a:gd name="connsiteX32" fmla="*/ 6357257 w 8142514"/>
              <a:gd name="connsiteY32" fmla="*/ 1828885 h 3810652"/>
              <a:gd name="connsiteX33" fmla="*/ 6487886 w 8142514"/>
              <a:gd name="connsiteY33" fmla="*/ 1886942 h 3810652"/>
              <a:gd name="connsiteX34" fmla="*/ 6662057 w 8142514"/>
              <a:gd name="connsiteY34" fmla="*/ 2061114 h 3810652"/>
              <a:gd name="connsiteX35" fmla="*/ 6807200 w 8142514"/>
              <a:gd name="connsiteY35" fmla="*/ 2046600 h 3810652"/>
              <a:gd name="connsiteX36" fmla="*/ 6995886 w 8142514"/>
              <a:gd name="connsiteY36" fmla="*/ 2061114 h 3810652"/>
              <a:gd name="connsiteX37" fmla="*/ 7082972 w 8142514"/>
              <a:gd name="connsiteY37" fmla="*/ 2220771 h 3810652"/>
              <a:gd name="connsiteX38" fmla="*/ 7170057 w 8142514"/>
              <a:gd name="connsiteY38" fmla="*/ 2220771 h 3810652"/>
              <a:gd name="connsiteX39" fmla="*/ 7228114 w 8142514"/>
              <a:gd name="connsiteY39" fmla="*/ 2351400 h 3810652"/>
              <a:gd name="connsiteX40" fmla="*/ 7489372 w 8142514"/>
              <a:gd name="connsiteY40" fmla="*/ 2540085 h 3810652"/>
              <a:gd name="connsiteX41" fmla="*/ 8142514 w 8142514"/>
              <a:gd name="connsiteY41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54286 w 8142514"/>
              <a:gd name="connsiteY25" fmla="*/ 580657 h 3810652"/>
              <a:gd name="connsiteX26" fmla="*/ 4673600 w 8142514"/>
              <a:gd name="connsiteY26" fmla="*/ 261342 h 3810652"/>
              <a:gd name="connsiteX27" fmla="*/ 5094514 w 8142514"/>
              <a:gd name="connsiteY27" fmla="*/ 14600 h 3810652"/>
              <a:gd name="connsiteX28" fmla="*/ 5370286 w 8142514"/>
              <a:gd name="connsiteY28" fmla="*/ 72657 h 3810652"/>
              <a:gd name="connsiteX29" fmla="*/ 5878286 w 8142514"/>
              <a:gd name="connsiteY29" fmla="*/ 435514 h 3810652"/>
              <a:gd name="connsiteX30" fmla="*/ 6023429 w 8142514"/>
              <a:gd name="connsiteY30" fmla="*/ 841914 h 3810652"/>
              <a:gd name="connsiteX31" fmla="*/ 6066972 w 8142514"/>
              <a:gd name="connsiteY31" fmla="*/ 1451514 h 3810652"/>
              <a:gd name="connsiteX32" fmla="*/ 6328229 w 8142514"/>
              <a:gd name="connsiteY32" fmla="*/ 1654714 h 3810652"/>
              <a:gd name="connsiteX33" fmla="*/ 6357257 w 8142514"/>
              <a:gd name="connsiteY33" fmla="*/ 1828885 h 3810652"/>
              <a:gd name="connsiteX34" fmla="*/ 6487886 w 8142514"/>
              <a:gd name="connsiteY34" fmla="*/ 1886942 h 3810652"/>
              <a:gd name="connsiteX35" fmla="*/ 6662057 w 8142514"/>
              <a:gd name="connsiteY35" fmla="*/ 2061114 h 3810652"/>
              <a:gd name="connsiteX36" fmla="*/ 6807200 w 8142514"/>
              <a:gd name="connsiteY36" fmla="*/ 2046600 h 3810652"/>
              <a:gd name="connsiteX37" fmla="*/ 6995886 w 8142514"/>
              <a:gd name="connsiteY37" fmla="*/ 2061114 h 3810652"/>
              <a:gd name="connsiteX38" fmla="*/ 7082972 w 8142514"/>
              <a:gd name="connsiteY38" fmla="*/ 2220771 h 3810652"/>
              <a:gd name="connsiteX39" fmla="*/ 7170057 w 8142514"/>
              <a:gd name="connsiteY39" fmla="*/ 2220771 h 3810652"/>
              <a:gd name="connsiteX40" fmla="*/ 7228114 w 8142514"/>
              <a:gd name="connsiteY40" fmla="*/ 2351400 h 3810652"/>
              <a:gd name="connsiteX41" fmla="*/ 7489372 w 8142514"/>
              <a:gd name="connsiteY41" fmla="*/ 2540085 h 3810652"/>
              <a:gd name="connsiteX42" fmla="*/ 8142514 w 8142514"/>
              <a:gd name="connsiteY42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354286 w 8142514"/>
              <a:gd name="connsiteY26" fmla="*/ 580657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354286 w 8142514"/>
              <a:gd name="connsiteY26" fmla="*/ 580657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73600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78111 w 8142514"/>
              <a:gd name="connsiteY26" fmla="*/ 506838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85255 w 8142514"/>
              <a:gd name="connsiteY26" fmla="*/ 497313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69114 h 3810652"/>
              <a:gd name="connsiteX1" fmla="*/ 249124 w 8142514"/>
              <a:gd name="connsiteY1" fmla="*/ 2721627 h 3810652"/>
              <a:gd name="connsiteX2" fmla="*/ 684893 w 8142514"/>
              <a:gd name="connsiteY2" fmla="*/ 2847834 h 3810652"/>
              <a:gd name="connsiteX3" fmla="*/ 853962 w 8142514"/>
              <a:gd name="connsiteY3" fmla="*/ 2976421 h 3810652"/>
              <a:gd name="connsiteX4" fmla="*/ 1088572 w 8142514"/>
              <a:gd name="connsiteY4" fmla="*/ 2961000 h 3810652"/>
              <a:gd name="connsiteX5" fmla="*/ 1244487 w 8142514"/>
              <a:gd name="connsiteY5" fmla="*/ 3364565 h 3810652"/>
              <a:gd name="connsiteX6" fmla="*/ 1425462 w 8142514"/>
              <a:gd name="connsiteY6" fmla="*/ 3545541 h 3810652"/>
              <a:gd name="connsiteX7" fmla="*/ 1613581 w 8142514"/>
              <a:gd name="connsiteY7" fmla="*/ 3752709 h 3810652"/>
              <a:gd name="connsiteX8" fmla="*/ 1710532 w 8142514"/>
              <a:gd name="connsiteY8" fmla="*/ 3810652 h 3810652"/>
              <a:gd name="connsiteX9" fmla="*/ 1944574 w 8142514"/>
              <a:gd name="connsiteY9" fmla="*/ 3690797 h 3810652"/>
              <a:gd name="connsiteX10" fmla="*/ 2227943 w 8142514"/>
              <a:gd name="connsiteY10" fmla="*/ 3602690 h 3810652"/>
              <a:gd name="connsiteX11" fmla="*/ 2385106 w 8142514"/>
              <a:gd name="connsiteY11" fmla="*/ 3478864 h 3810652"/>
              <a:gd name="connsiteX12" fmla="*/ 2554514 w 8142514"/>
              <a:gd name="connsiteY12" fmla="*/ 3379986 h 3810652"/>
              <a:gd name="connsiteX13" fmla="*/ 2656568 w 8142514"/>
              <a:gd name="connsiteY13" fmla="*/ 3190734 h 3810652"/>
              <a:gd name="connsiteX14" fmla="*/ 2922361 w 8142514"/>
              <a:gd name="connsiteY14" fmla="*/ 2924600 h 3810652"/>
              <a:gd name="connsiteX15" fmla="*/ 3033486 w 8142514"/>
              <a:gd name="connsiteY15" fmla="*/ 2583628 h 3810652"/>
              <a:gd name="connsiteX16" fmla="*/ 3275919 w 8142514"/>
              <a:gd name="connsiteY16" fmla="*/ 2402994 h 3810652"/>
              <a:gd name="connsiteX17" fmla="*/ 3333750 w 8142514"/>
              <a:gd name="connsiteY17" fmla="*/ 2254108 h 3810652"/>
              <a:gd name="connsiteX18" fmla="*/ 3494768 w 8142514"/>
              <a:gd name="connsiteY18" fmla="*/ 2090596 h 3810652"/>
              <a:gd name="connsiteX19" fmla="*/ 3607594 w 8142514"/>
              <a:gd name="connsiteY19" fmla="*/ 1947154 h 3810652"/>
              <a:gd name="connsiteX20" fmla="*/ 3797073 w 8142514"/>
              <a:gd name="connsiteY20" fmla="*/ 1768447 h 3810652"/>
              <a:gd name="connsiteX21" fmla="*/ 4006737 w 8142514"/>
              <a:gd name="connsiteY21" fmla="*/ 1221440 h 3810652"/>
              <a:gd name="connsiteX22" fmla="*/ 4001181 w 8142514"/>
              <a:gd name="connsiteY22" fmla="*/ 1144106 h 3810652"/>
              <a:gd name="connsiteX23" fmla="*/ 4224111 w 8142514"/>
              <a:gd name="connsiteY23" fmla="*/ 993747 h 3810652"/>
              <a:gd name="connsiteX24" fmla="*/ 4280581 w 8142514"/>
              <a:gd name="connsiteY24" fmla="*/ 799959 h 3810652"/>
              <a:gd name="connsiteX25" fmla="*/ 4337731 w 8142514"/>
              <a:gd name="connsiteY25" fmla="*/ 623746 h 3810652"/>
              <a:gd name="connsiteX26" fmla="*/ 4485255 w 8142514"/>
              <a:gd name="connsiteY26" fmla="*/ 497313 h 3810652"/>
              <a:gd name="connsiteX27" fmla="*/ 4652169 w 8142514"/>
              <a:gd name="connsiteY27" fmla="*/ 261342 h 3810652"/>
              <a:gd name="connsiteX28" fmla="*/ 5094514 w 8142514"/>
              <a:gd name="connsiteY28" fmla="*/ 14600 h 3810652"/>
              <a:gd name="connsiteX29" fmla="*/ 5370286 w 8142514"/>
              <a:gd name="connsiteY29" fmla="*/ 72657 h 3810652"/>
              <a:gd name="connsiteX30" fmla="*/ 5878286 w 8142514"/>
              <a:gd name="connsiteY30" fmla="*/ 435514 h 3810652"/>
              <a:gd name="connsiteX31" fmla="*/ 6023429 w 8142514"/>
              <a:gd name="connsiteY31" fmla="*/ 841914 h 3810652"/>
              <a:gd name="connsiteX32" fmla="*/ 6066972 w 8142514"/>
              <a:gd name="connsiteY32" fmla="*/ 1451514 h 3810652"/>
              <a:gd name="connsiteX33" fmla="*/ 6328229 w 8142514"/>
              <a:gd name="connsiteY33" fmla="*/ 1654714 h 3810652"/>
              <a:gd name="connsiteX34" fmla="*/ 6357257 w 8142514"/>
              <a:gd name="connsiteY34" fmla="*/ 1828885 h 3810652"/>
              <a:gd name="connsiteX35" fmla="*/ 6487886 w 8142514"/>
              <a:gd name="connsiteY35" fmla="*/ 1886942 h 3810652"/>
              <a:gd name="connsiteX36" fmla="*/ 6662057 w 8142514"/>
              <a:gd name="connsiteY36" fmla="*/ 2061114 h 3810652"/>
              <a:gd name="connsiteX37" fmla="*/ 6807200 w 8142514"/>
              <a:gd name="connsiteY37" fmla="*/ 2046600 h 3810652"/>
              <a:gd name="connsiteX38" fmla="*/ 6995886 w 8142514"/>
              <a:gd name="connsiteY38" fmla="*/ 2061114 h 3810652"/>
              <a:gd name="connsiteX39" fmla="*/ 7082972 w 8142514"/>
              <a:gd name="connsiteY39" fmla="*/ 2220771 h 3810652"/>
              <a:gd name="connsiteX40" fmla="*/ 7170057 w 8142514"/>
              <a:gd name="connsiteY40" fmla="*/ 2220771 h 3810652"/>
              <a:gd name="connsiteX41" fmla="*/ 7228114 w 8142514"/>
              <a:gd name="connsiteY41" fmla="*/ 2351400 h 3810652"/>
              <a:gd name="connsiteX42" fmla="*/ 7489372 w 8142514"/>
              <a:gd name="connsiteY42" fmla="*/ 2540085 h 3810652"/>
              <a:gd name="connsiteX43" fmla="*/ 8142514 w 8142514"/>
              <a:gd name="connsiteY43" fmla="*/ 2931971 h 3810652"/>
              <a:gd name="connsiteX0" fmla="*/ 0 w 8142514"/>
              <a:gd name="connsiteY0" fmla="*/ 2583035 h 3824573"/>
              <a:gd name="connsiteX1" fmla="*/ 249124 w 8142514"/>
              <a:gd name="connsiteY1" fmla="*/ 2735548 h 3824573"/>
              <a:gd name="connsiteX2" fmla="*/ 684893 w 8142514"/>
              <a:gd name="connsiteY2" fmla="*/ 2861755 h 3824573"/>
              <a:gd name="connsiteX3" fmla="*/ 853962 w 8142514"/>
              <a:gd name="connsiteY3" fmla="*/ 2990342 h 3824573"/>
              <a:gd name="connsiteX4" fmla="*/ 1088572 w 8142514"/>
              <a:gd name="connsiteY4" fmla="*/ 2974921 h 3824573"/>
              <a:gd name="connsiteX5" fmla="*/ 1244487 w 8142514"/>
              <a:gd name="connsiteY5" fmla="*/ 3378486 h 3824573"/>
              <a:gd name="connsiteX6" fmla="*/ 1425462 w 8142514"/>
              <a:gd name="connsiteY6" fmla="*/ 3559462 h 3824573"/>
              <a:gd name="connsiteX7" fmla="*/ 1613581 w 8142514"/>
              <a:gd name="connsiteY7" fmla="*/ 3766630 h 3824573"/>
              <a:gd name="connsiteX8" fmla="*/ 1710532 w 8142514"/>
              <a:gd name="connsiteY8" fmla="*/ 3824573 h 3824573"/>
              <a:gd name="connsiteX9" fmla="*/ 1944574 w 8142514"/>
              <a:gd name="connsiteY9" fmla="*/ 3704718 h 3824573"/>
              <a:gd name="connsiteX10" fmla="*/ 2227943 w 8142514"/>
              <a:gd name="connsiteY10" fmla="*/ 3616611 h 3824573"/>
              <a:gd name="connsiteX11" fmla="*/ 2385106 w 8142514"/>
              <a:gd name="connsiteY11" fmla="*/ 3492785 h 3824573"/>
              <a:gd name="connsiteX12" fmla="*/ 2554514 w 8142514"/>
              <a:gd name="connsiteY12" fmla="*/ 3393907 h 3824573"/>
              <a:gd name="connsiteX13" fmla="*/ 2656568 w 8142514"/>
              <a:gd name="connsiteY13" fmla="*/ 3204655 h 3824573"/>
              <a:gd name="connsiteX14" fmla="*/ 2922361 w 8142514"/>
              <a:gd name="connsiteY14" fmla="*/ 2938521 h 3824573"/>
              <a:gd name="connsiteX15" fmla="*/ 3033486 w 8142514"/>
              <a:gd name="connsiteY15" fmla="*/ 2597549 h 3824573"/>
              <a:gd name="connsiteX16" fmla="*/ 3275919 w 8142514"/>
              <a:gd name="connsiteY16" fmla="*/ 2416915 h 3824573"/>
              <a:gd name="connsiteX17" fmla="*/ 3333750 w 8142514"/>
              <a:gd name="connsiteY17" fmla="*/ 2268029 h 3824573"/>
              <a:gd name="connsiteX18" fmla="*/ 3494768 w 8142514"/>
              <a:gd name="connsiteY18" fmla="*/ 2104517 h 3824573"/>
              <a:gd name="connsiteX19" fmla="*/ 3607594 w 8142514"/>
              <a:gd name="connsiteY19" fmla="*/ 1961075 h 3824573"/>
              <a:gd name="connsiteX20" fmla="*/ 3797073 w 8142514"/>
              <a:gd name="connsiteY20" fmla="*/ 1782368 h 3824573"/>
              <a:gd name="connsiteX21" fmla="*/ 4006737 w 8142514"/>
              <a:gd name="connsiteY21" fmla="*/ 1235361 h 3824573"/>
              <a:gd name="connsiteX22" fmla="*/ 4001181 w 8142514"/>
              <a:gd name="connsiteY22" fmla="*/ 1158027 h 3824573"/>
              <a:gd name="connsiteX23" fmla="*/ 4224111 w 8142514"/>
              <a:gd name="connsiteY23" fmla="*/ 1007668 h 3824573"/>
              <a:gd name="connsiteX24" fmla="*/ 4280581 w 8142514"/>
              <a:gd name="connsiteY24" fmla="*/ 813880 h 3824573"/>
              <a:gd name="connsiteX25" fmla="*/ 4337731 w 8142514"/>
              <a:gd name="connsiteY25" fmla="*/ 637667 h 3824573"/>
              <a:gd name="connsiteX26" fmla="*/ 4485255 w 8142514"/>
              <a:gd name="connsiteY26" fmla="*/ 511234 h 3824573"/>
              <a:gd name="connsiteX27" fmla="*/ 4652169 w 8142514"/>
              <a:gd name="connsiteY27" fmla="*/ 275263 h 3824573"/>
              <a:gd name="connsiteX28" fmla="*/ 5087370 w 8142514"/>
              <a:gd name="connsiteY28" fmla="*/ 11852 h 3824573"/>
              <a:gd name="connsiteX29" fmla="*/ 5370286 w 8142514"/>
              <a:gd name="connsiteY29" fmla="*/ 86578 h 3824573"/>
              <a:gd name="connsiteX30" fmla="*/ 5878286 w 8142514"/>
              <a:gd name="connsiteY30" fmla="*/ 449435 h 3824573"/>
              <a:gd name="connsiteX31" fmla="*/ 6023429 w 8142514"/>
              <a:gd name="connsiteY31" fmla="*/ 855835 h 3824573"/>
              <a:gd name="connsiteX32" fmla="*/ 6066972 w 8142514"/>
              <a:gd name="connsiteY32" fmla="*/ 1465435 h 3824573"/>
              <a:gd name="connsiteX33" fmla="*/ 6328229 w 8142514"/>
              <a:gd name="connsiteY33" fmla="*/ 1668635 h 3824573"/>
              <a:gd name="connsiteX34" fmla="*/ 6357257 w 8142514"/>
              <a:gd name="connsiteY34" fmla="*/ 1842806 h 3824573"/>
              <a:gd name="connsiteX35" fmla="*/ 6487886 w 8142514"/>
              <a:gd name="connsiteY35" fmla="*/ 1900863 h 3824573"/>
              <a:gd name="connsiteX36" fmla="*/ 6662057 w 8142514"/>
              <a:gd name="connsiteY36" fmla="*/ 2075035 h 3824573"/>
              <a:gd name="connsiteX37" fmla="*/ 6807200 w 8142514"/>
              <a:gd name="connsiteY37" fmla="*/ 2060521 h 3824573"/>
              <a:gd name="connsiteX38" fmla="*/ 6995886 w 8142514"/>
              <a:gd name="connsiteY38" fmla="*/ 2075035 h 3824573"/>
              <a:gd name="connsiteX39" fmla="*/ 7082972 w 8142514"/>
              <a:gd name="connsiteY39" fmla="*/ 2234692 h 3824573"/>
              <a:gd name="connsiteX40" fmla="*/ 7170057 w 8142514"/>
              <a:gd name="connsiteY40" fmla="*/ 2234692 h 3824573"/>
              <a:gd name="connsiteX41" fmla="*/ 7228114 w 8142514"/>
              <a:gd name="connsiteY41" fmla="*/ 2365321 h 3824573"/>
              <a:gd name="connsiteX42" fmla="*/ 7489372 w 8142514"/>
              <a:gd name="connsiteY42" fmla="*/ 2554006 h 3824573"/>
              <a:gd name="connsiteX43" fmla="*/ 8142514 w 8142514"/>
              <a:gd name="connsiteY43" fmla="*/ 2945892 h 3824573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2303 h 3813841"/>
              <a:gd name="connsiteX1" fmla="*/ 249124 w 8142514"/>
              <a:gd name="connsiteY1" fmla="*/ 2724816 h 3813841"/>
              <a:gd name="connsiteX2" fmla="*/ 684893 w 8142514"/>
              <a:gd name="connsiteY2" fmla="*/ 2851023 h 3813841"/>
              <a:gd name="connsiteX3" fmla="*/ 853962 w 8142514"/>
              <a:gd name="connsiteY3" fmla="*/ 2979610 h 3813841"/>
              <a:gd name="connsiteX4" fmla="*/ 1088572 w 8142514"/>
              <a:gd name="connsiteY4" fmla="*/ 2964189 h 3813841"/>
              <a:gd name="connsiteX5" fmla="*/ 1244487 w 8142514"/>
              <a:gd name="connsiteY5" fmla="*/ 3367754 h 3813841"/>
              <a:gd name="connsiteX6" fmla="*/ 1425462 w 8142514"/>
              <a:gd name="connsiteY6" fmla="*/ 3548730 h 3813841"/>
              <a:gd name="connsiteX7" fmla="*/ 1613581 w 8142514"/>
              <a:gd name="connsiteY7" fmla="*/ 3755898 h 3813841"/>
              <a:gd name="connsiteX8" fmla="*/ 1710532 w 8142514"/>
              <a:gd name="connsiteY8" fmla="*/ 3813841 h 3813841"/>
              <a:gd name="connsiteX9" fmla="*/ 1944574 w 8142514"/>
              <a:gd name="connsiteY9" fmla="*/ 3693986 h 3813841"/>
              <a:gd name="connsiteX10" fmla="*/ 2227943 w 8142514"/>
              <a:gd name="connsiteY10" fmla="*/ 3605879 h 3813841"/>
              <a:gd name="connsiteX11" fmla="*/ 2385106 w 8142514"/>
              <a:gd name="connsiteY11" fmla="*/ 3482053 h 3813841"/>
              <a:gd name="connsiteX12" fmla="*/ 2554514 w 8142514"/>
              <a:gd name="connsiteY12" fmla="*/ 3383175 h 3813841"/>
              <a:gd name="connsiteX13" fmla="*/ 2656568 w 8142514"/>
              <a:gd name="connsiteY13" fmla="*/ 3193923 h 3813841"/>
              <a:gd name="connsiteX14" fmla="*/ 2922361 w 8142514"/>
              <a:gd name="connsiteY14" fmla="*/ 2927789 h 3813841"/>
              <a:gd name="connsiteX15" fmla="*/ 3033486 w 8142514"/>
              <a:gd name="connsiteY15" fmla="*/ 2586817 h 3813841"/>
              <a:gd name="connsiteX16" fmla="*/ 3275919 w 8142514"/>
              <a:gd name="connsiteY16" fmla="*/ 2406183 h 3813841"/>
              <a:gd name="connsiteX17" fmla="*/ 3333750 w 8142514"/>
              <a:gd name="connsiteY17" fmla="*/ 2257297 h 3813841"/>
              <a:gd name="connsiteX18" fmla="*/ 3494768 w 8142514"/>
              <a:gd name="connsiteY18" fmla="*/ 2093785 h 3813841"/>
              <a:gd name="connsiteX19" fmla="*/ 3607594 w 8142514"/>
              <a:gd name="connsiteY19" fmla="*/ 1950343 h 3813841"/>
              <a:gd name="connsiteX20" fmla="*/ 3797073 w 8142514"/>
              <a:gd name="connsiteY20" fmla="*/ 1771636 h 3813841"/>
              <a:gd name="connsiteX21" fmla="*/ 4006737 w 8142514"/>
              <a:gd name="connsiteY21" fmla="*/ 1224629 h 3813841"/>
              <a:gd name="connsiteX22" fmla="*/ 4001181 w 8142514"/>
              <a:gd name="connsiteY22" fmla="*/ 1147295 h 3813841"/>
              <a:gd name="connsiteX23" fmla="*/ 4224111 w 8142514"/>
              <a:gd name="connsiteY23" fmla="*/ 996936 h 3813841"/>
              <a:gd name="connsiteX24" fmla="*/ 4280581 w 8142514"/>
              <a:gd name="connsiteY24" fmla="*/ 803148 h 3813841"/>
              <a:gd name="connsiteX25" fmla="*/ 4337731 w 8142514"/>
              <a:gd name="connsiteY25" fmla="*/ 626935 h 3813841"/>
              <a:gd name="connsiteX26" fmla="*/ 4485255 w 8142514"/>
              <a:gd name="connsiteY26" fmla="*/ 500502 h 3813841"/>
              <a:gd name="connsiteX27" fmla="*/ 4652169 w 8142514"/>
              <a:gd name="connsiteY27" fmla="*/ 264531 h 3813841"/>
              <a:gd name="connsiteX28" fmla="*/ 4913993 w 8142514"/>
              <a:gd name="connsiteY28" fmla="*/ 103061 h 3813841"/>
              <a:gd name="connsiteX29" fmla="*/ 5087370 w 8142514"/>
              <a:gd name="connsiteY29" fmla="*/ 1120 h 3813841"/>
              <a:gd name="connsiteX30" fmla="*/ 5370286 w 8142514"/>
              <a:gd name="connsiteY30" fmla="*/ 75846 h 3813841"/>
              <a:gd name="connsiteX31" fmla="*/ 5878286 w 8142514"/>
              <a:gd name="connsiteY31" fmla="*/ 438703 h 3813841"/>
              <a:gd name="connsiteX32" fmla="*/ 6023429 w 8142514"/>
              <a:gd name="connsiteY32" fmla="*/ 845103 h 3813841"/>
              <a:gd name="connsiteX33" fmla="*/ 6066972 w 8142514"/>
              <a:gd name="connsiteY33" fmla="*/ 1454703 h 3813841"/>
              <a:gd name="connsiteX34" fmla="*/ 6328229 w 8142514"/>
              <a:gd name="connsiteY34" fmla="*/ 1657903 h 3813841"/>
              <a:gd name="connsiteX35" fmla="*/ 6357257 w 8142514"/>
              <a:gd name="connsiteY35" fmla="*/ 1832074 h 3813841"/>
              <a:gd name="connsiteX36" fmla="*/ 6487886 w 8142514"/>
              <a:gd name="connsiteY36" fmla="*/ 1890131 h 3813841"/>
              <a:gd name="connsiteX37" fmla="*/ 6662057 w 8142514"/>
              <a:gd name="connsiteY37" fmla="*/ 2064303 h 3813841"/>
              <a:gd name="connsiteX38" fmla="*/ 6807200 w 8142514"/>
              <a:gd name="connsiteY38" fmla="*/ 2049789 h 3813841"/>
              <a:gd name="connsiteX39" fmla="*/ 6995886 w 8142514"/>
              <a:gd name="connsiteY39" fmla="*/ 2064303 h 3813841"/>
              <a:gd name="connsiteX40" fmla="*/ 7082972 w 8142514"/>
              <a:gd name="connsiteY40" fmla="*/ 2223960 h 3813841"/>
              <a:gd name="connsiteX41" fmla="*/ 7170057 w 8142514"/>
              <a:gd name="connsiteY41" fmla="*/ 2223960 h 3813841"/>
              <a:gd name="connsiteX42" fmla="*/ 7228114 w 8142514"/>
              <a:gd name="connsiteY42" fmla="*/ 2354589 h 3813841"/>
              <a:gd name="connsiteX43" fmla="*/ 7489372 w 8142514"/>
              <a:gd name="connsiteY43" fmla="*/ 2543274 h 3813841"/>
              <a:gd name="connsiteX44" fmla="*/ 8142514 w 8142514"/>
              <a:gd name="connsiteY44" fmla="*/ 2935160 h 3813841"/>
              <a:gd name="connsiteX0" fmla="*/ 0 w 8142514"/>
              <a:gd name="connsiteY0" fmla="*/ 2571778 h 3813316"/>
              <a:gd name="connsiteX1" fmla="*/ 249124 w 8142514"/>
              <a:gd name="connsiteY1" fmla="*/ 2724291 h 3813316"/>
              <a:gd name="connsiteX2" fmla="*/ 684893 w 8142514"/>
              <a:gd name="connsiteY2" fmla="*/ 2850498 h 3813316"/>
              <a:gd name="connsiteX3" fmla="*/ 853962 w 8142514"/>
              <a:gd name="connsiteY3" fmla="*/ 2979085 h 3813316"/>
              <a:gd name="connsiteX4" fmla="*/ 1088572 w 8142514"/>
              <a:gd name="connsiteY4" fmla="*/ 2963664 h 3813316"/>
              <a:gd name="connsiteX5" fmla="*/ 1244487 w 8142514"/>
              <a:gd name="connsiteY5" fmla="*/ 3367229 h 3813316"/>
              <a:gd name="connsiteX6" fmla="*/ 1425462 w 8142514"/>
              <a:gd name="connsiteY6" fmla="*/ 3548205 h 3813316"/>
              <a:gd name="connsiteX7" fmla="*/ 1613581 w 8142514"/>
              <a:gd name="connsiteY7" fmla="*/ 3755373 h 3813316"/>
              <a:gd name="connsiteX8" fmla="*/ 1710532 w 8142514"/>
              <a:gd name="connsiteY8" fmla="*/ 3813316 h 3813316"/>
              <a:gd name="connsiteX9" fmla="*/ 1944574 w 8142514"/>
              <a:gd name="connsiteY9" fmla="*/ 3693461 h 3813316"/>
              <a:gd name="connsiteX10" fmla="*/ 2227943 w 8142514"/>
              <a:gd name="connsiteY10" fmla="*/ 3605354 h 3813316"/>
              <a:gd name="connsiteX11" fmla="*/ 2385106 w 8142514"/>
              <a:gd name="connsiteY11" fmla="*/ 3481528 h 3813316"/>
              <a:gd name="connsiteX12" fmla="*/ 2554514 w 8142514"/>
              <a:gd name="connsiteY12" fmla="*/ 3382650 h 3813316"/>
              <a:gd name="connsiteX13" fmla="*/ 2656568 w 8142514"/>
              <a:gd name="connsiteY13" fmla="*/ 3193398 h 3813316"/>
              <a:gd name="connsiteX14" fmla="*/ 2922361 w 8142514"/>
              <a:gd name="connsiteY14" fmla="*/ 2927264 h 3813316"/>
              <a:gd name="connsiteX15" fmla="*/ 3033486 w 8142514"/>
              <a:gd name="connsiteY15" fmla="*/ 2586292 h 3813316"/>
              <a:gd name="connsiteX16" fmla="*/ 3275919 w 8142514"/>
              <a:gd name="connsiteY16" fmla="*/ 2405658 h 3813316"/>
              <a:gd name="connsiteX17" fmla="*/ 3333750 w 8142514"/>
              <a:gd name="connsiteY17" fmla="*/ 2256772 h 3813316"/>
              <a:gd name="connsiteX18" fmla="*/ 3494768 w 8142514"/>
              <a:gd name="connsiteY18" fmla="*/ 2093260 h 3813316"/>
              <a:gd name="connsiteX19" fmla="*/ 3607594 w 8142514"/>
              <a:gd name="connsiteY19" fmla="*/ 1949818 h 3813316"/>
              <a:gd name="connsiteX20" fmla="*/ 3797073 w 8142514"/>
              <a:gd name="connsiteY20" fmla="*/ 1771111 h 3813316"/>
              <a:gd name="connsiteX21" fmla="*/ 4006737 w 8142514"/>
              <a:gd name="connsiteY21" fmla="*/ 1224104 h 3813316"/>
              <a:gd name="connsiteX22" fmla="*/ 4001181 w 8142514"/>
              <a:gd name="connsiteY22" fmla="*/ 1146770 h 3813316"/>
              <a:gd name="connsiteX23" fmla="*/ 4224111 w 8142514"/>
              <a:gd name="connsiteY23" fmla="*/ 996411 h 3813316"/>
              <a:gd name="connsiteX24" fmla="*/ 4280581 w 8142514"/>
              <a:gd name="connsiteY24" fmla="*/ 802623 h 3813316"/>
              <a:gd name="connsiteX25" fmla="*/ 4337731 w 8142514"/>
              <a:gd name="connsiteY25" fmla="*/ 626410 h 3813316"/>
              <a:gd name="connsiteX26" fmla="*/ 4485255 w 8142514"/>
              <a:gd name="connsiteY26" fmla="*/ 499977 h 3813316"/>
              <a:gd name="connsiteX27" fmla="*/ 4652169 w 8142514"/>
              <a:gd name="connsiteY27" fmla="*/ 264006 h 3813316"/>
              <a:gd name="connsiteX28" fmla="*/ 4913993 w 8142514"/>
              <a:gd name="connsiteY28" fmla="*/ 102536 h 3813316"/>
              <a:gd name="connsiteX29" fmla="*/ 5087370 w 8142514"/>
              <a:gd name="connsiteY29" fmla="*/ 595 h 3813316"/>
              <a:gd name="connsiteX30" fmla="*/ 5253605 w 8142514"/>
              <a:gd name="connsiteY30" fmla="*/ 89608 h 3813316"/>
              <a:gd name="connsiteX31" fmla="*/ 5878286 w 8142514"/>
              <a:gd name="connsiteY31" fmla="*/ 438178 h 3813316"/>
              <a:gd name="connsiteX32" fmla="*/ 6023429 w 8142514"/>
              <a:gd name="connsiteY32" fmla="*/ 844578 h 3813316"/>
              <a:gd name="connsiteX33" fmla="*/ 6066972 w 8142514"/>
              <a:gd name="connsiteY33" fmla="*/ 1454178 h 3813316"/>
              <a:gd name="connsiteX34" fmla="*/ 6328229 w 8142514"/>
              <a:gd name="connsiteY34" fmla="*/ 1657378 h 3813316"/>
              <a:gd name="connsiteX35" fmla="*/ 6357257 w 8142514"/>
              <a:gd name="connsiteY35" fmla="*/ 1831549 h 3813316"/>
              <a:gd name="connsiteX36" fmla="*/ 6487886 w 8142514"/>
              <a:gd name="connsiteY36" fmla="*/ 1889606 h 3813316"/>
              <a:gd name="connsiteX37" fmla="*/ 6662057 w 8142514"/>
              <a:gd name="connsiteY37" fmla="*/ 2063778 h 3813316"/>
              <a:gd name="connsiteX38" fmla="*/ 6807200 w 8142514"/>
              <a:gd name="connsiteY38" fmla="*/ 2049264 h 3813316"/>
              <a:gd name="connsiteX39" fmla="*/ 6995886 w 8142514"/>
              <a:gd name="connsiteY39" fmla="*/ 2063778 h 3813316"/>
              <a:gd name="connsiteX40" fmla="*/ 7082972 w 8142514"/>
              <a:gd name="connsiteY40" fmla="*/ 2223435 h 3813316"/>
              <a:gd name="connsiteX41" fmla="*/ 7170057 w 8142514"/>
              <a:gd name="connsiteY41" fmla="*/ 2223435 h 3813316"/>
              <a:gd name="connsiteX42" fmla="*/ 7228114 w 8142514"/>
              <a:gd name="connsiteY42" fmla="*/ 2354064 h 3813316"/>
              <a:gd name="connsiteX43" fmla="*/ 7489372 w 8142514"/>
              <a:gd name="connsiteY43" fmla="*/ 2542749 h 3813316"/>
              <a:gd name="connsiteX44" fmla="*/ 8142514 w 8142514"/>
              <a:gd name="connsiteY44" fmla="*/ 2934635 h 3813316"/>
              <a:gd name="connsiteX0" fmla="*/ 0 w 8142514"/>
              <a:gd name="connsiteY0" fmla="*/ 2571375 h 3812913"/>
              <a:gd name="connsiteX1" fmla="*/ 249124 w 8142514"/>
              <a:gd name="connsiteY1" fmla="*/ 2723888 h 3812913"/>
              <a:gd name="connsiteX2" fmla="*/ 684893 w 8142514"/>
              <a:gd name="connsiteY2" fmla="*/ 2850095 h 3812913"/>
              <a:gd name="connsiteX3" fmla="*/ 853962 w 8142514"/>
              <a:gd name="connsiteY3" fmla="*/ 2978682 h 3812913"/>
              <a:gd name="connsiteX4" fmla="*/ 1088572 w 8142514"/>
              <a:gd name="connsiteY4" fmla="*/ 2963261 h 3812913"/>
              <a:gd name="connsiteX5" fmla="*/ 1244487 w 8142514"/>
              <a:gd name="connsiteY5" fmla="*/ 3366826 h 3812913"/>
              <a:gd name="connsiteX6" fmla="*/ 1425462 w 8142514"/>
              <a:gd name="connsiteY6" fmla="*/ 3547802 h 3812913"/>
              <a:gd name="connsiteX7" fmla="*/ 1613581 w 8142514"/>
              <a:gd name="connsiteY7" fmla="*/ 3754970 h 3812913"/>
              <a:gd name="connsiteX8" fmla="*/ 1710532 w 8142514"/>
              <a:gd name="connsiteY8" fmla="*/ 3812913 h 3812913"/>
              <a:gd name="connsiteX9" fmla="*/ 1944574 w 8142514"/>
              <a:gd name="connsiteY9" fmla="*/ 3693058 h 3812913"/>
              <a:gd name="connsiteX10" fmla="*/ 2227943 w 8142514"/>
              <a:gd name="connsiteY10" fmla="*/ 3604951 h 3812913"/>
              <a:gd name="connsiteX11" fmla="*/ 2385106 w 8142514"/>
              <a:gd name="connsiteY11" fmla="*/ 3481125 h 3812913"/>
              <a:gd name="connsiteX12" fmla="*/ 2554514 w 8142514"/>
              <a:gd name="connsiteY12" fmla="*/ 3382247 h 3812913"/>
              <a:gd name="connsiteX13" fmla="*/ 2656568 w 8142514"/>
              <a:gd name="connsiteY13" fmla="*/ 3192995 h 3812913"/>
              <a:gd name="connsiteX14" fmla="*/ 2922361 w 8142514"/>
              <a:gd name="connsiteY14" fmla="*/ 2926861 h 3812913"/>
              <a:gd name="connsiteX15" fmla="*/ 3033486 w 8142514"/>
              <a:gd name="connsiteY15" fmla="*/ 2585889 h 3812913"/>
              <a:gd name="connsiteX16" fmla="*/ 3275919 w 8142514"/>
              <a:gd name="connsiteY16" fmla="*/ 2405255 h 3812913"/>
              <a:gd name="connsiteX17" fmla="*/ 3333750 w 8142514"/>
              <a:gd name="connsiteY17" fmla="*/ 2256369 h 3812913"/>
              <a:gd name="connsiteX18" fmla="*/ 3494768 w 8142514"/>
              <a:gd name="connsiteY18" fmla="*/ 2092857 h 3812913"/>
              <a:gd name="connsiteX19" fmla="*/ 3607594 w 8142514"/>
              <a:gd name="connsiteY19" fmla="*/ 1949415 h 3812913"/>
              <a:gd name="connsiteX20" fmla="*/ 3797073 w 8142514"/>
              <a:gd name="connsiteY20" fmla="*/ 1770708 h 3812913"/>
              <a:gd name="connsiteX21" fmla="*/ 4006737 w 8142514"/>
              <a:gd name="connsiteY21" fmla="*/ 1223701 h 3812913"/>
              <a:gd name="connsiteX22" fmla="*/ 4001181 w 8142514"/>
              <a:gd name="connsiteY22" fmla="*/ 1146367 h 3812913"/>
              <a:gd name="connsiteX23" fmla="*/ 4224111 w 8142514"/>
              <a:gd name="connsiteY23" fmla="*/ 996008 h 3812913"/>
              <a:gd name="connsiteX24" fmla="*/ 4280581 w 8142514"/>
              <a:gd name="connsiteY24" fmla="*/ 802220 h 3812913"/>
              <a:gd name="connsiteX25" fmla="*/ 4337731 w 8142514"/>
              <a:gd name="connsiteY25" fmla="*/ 626007 h 3812913"/>
              <a:gd name="connsiteX26" fmla="*/ 4485255 w 8142514"/>
              <a:gd name="connsiteY26" fmla="*/ 499574 h 3812913"/>
              <a:gd name="connsiteX27" fmla="*/ 4652169 w 8142514"/>
              <a:gd name="connsiteY27" fmla="*/ 263603 h 3812913"/>
              <a:gd name="connsiteX28" fmla="*/ 4913993 w 8142514"/>
              <a:gd name="connsiteY28" fmla="*/ 102133 h 3812913"/>
              <a:gd name="connsiteX29" fmla="*/ 5087370 w 8142514"/>
              <a:gd name="connsiteY29" fmla="*/ 192 h 3812913"/>
              <a:gd name="connsiteX30" fmla="*/ 5253605 w 8142514"/>
              <a:gd name="connsiteY30" fmla="*/ 89205 h 3812913"/>
              <a:gd name="connsiteX31" fmla="*/ 5878286 w 8142514"/>
              <a:gd name="connsiteY31" fmla="*/ 437775 h 3812913"/>
              <a:gd name="connsiteX32" fmla="*/ 6023429 w 8142514"/>
              <a:gd name="connsiteY32" fmla="*/ 844175 h 3812913"/>
              <a:gd name="connsiteX33" fmla="*/ 6066972 w 8142514"/>
              <a:gd name="connsiteY33" fmla="*/ 1453775 h 3812913"/>
              <a:gd name="connsiteX34" fmla="*/ 6328229 w 8142514"/>
              <a:gd name="connsiteY34" fmla="*/ 1656975 h 3812913"/>
              <a:gd name="connsiteX35" fmla="*/ 6357257 w 8142514"/>
              <a:gd name="connsiteY35" fmla="*/ 1831146 h 3812913"/>
              <a:gd name="connsiteX36" fmla="*/ 6487886 w 8142514"/>
              <a:gd name="connsiteY36" fmla="*/ 1889203 h 3812913"/>
              <a:gd name="connsiteX37" fmla="*/ 6662057 w 8142514"/>
              <a:gd name="connsiteY37" fmla="*/ 2063375 h 3812913"/>
              <a:gd name="connsiteX38" fmla="*/ 6807200 w 8142514"/>
              <a:gd name="connsiteY38" fmla="*/ 2048861 h 3812913"/>
              <a:gd name="connsiteX39" fmla="*/ 6995886 w 8142514"/>
              <a:gd name="connsiteY39" fmla="*/ 2063375 h 3812913"/>
              <a:gd name="connsiteX40" fmla="*/ 7082972 w 8142514"/>
              <a:gd name="connsiteY40" fmla="*/ 2223032 h 3812913"/>
              <a:gd name="connsiteX41" fmla="*/ 7170057 w 8142514"/>
              <a:gd name="connsiteY41" fmla="*/ 2223032 h 3812913"/>
              <a:gd name="connsiteX42" fmla="*/ 7228114 w 8142514"/>
              <a:gd name="connsiteY42" fmla="*/ 2353661 h 3812913"/>
              <a:gd name="connsiteX43" fmla="*/ 7489372 w 8142514"/>
              <a:gd name="connsiteY43" fmla="*/ 2542346 h 3812913"/>
              <a:gd name="connsiteX44" fmla="*/ 8142514 w 8142514"/>
              <a:gd name="connsiteY44" fmla="*/ 2934232 h 3812913"/>
              <a:gd name="connsiteX0" fmla="*/ 0 w 8142514"/>
              <a:gd name="connsiteY0" fmla="*/ 2571375 h 3812913"/>
              <a:gd name="connsiteX1" fmla="*/ 249124 w 8142514"/>
              <a:gd name="connsiteY1" fmla="*/ 2723888 h 3812913"/>
              <a:gd name="connsiteX2" fmla="*/ 684893 w 8142514"/>
              <a:gd name="connsiteY2" fmla="*/ 2850095 h 3812913"/>
              <a:gd name="connsiteX3" fmla="*/ 853962 w 8142514"/>
              <a:gd name="connsiteY3" fmla="*/ 2978682 h 3812913"/>
              <a:gd name="connsiteX4" fmla="*/ 1088572 w 8142514"/>
              <a:gd name="connsiteY4" fmla="*/ 2963261 h 3812913"/>
              <a:gd name="connsiteX5" fmla="*/ 1244487 w 8142514"/>
              <a:gd name="connsiteY5" fmla="*/ 3366826 h 3812913"/>
              <a:gd name="connsiteX6" fmla="*/ 1425462 w 8142514"/>
              <a:gd name="connsiteY6" fmla="*/ 3547802 h 3812913"/>
              <a:gd name="connsiteX7" fmla="*/ 1613581 w 8142514"/>
              <a:gd name="connsiteY7" fmla="*/ 3754970 h 3812913"/>
              <a:gd name="connsiteX8" fmla="*/ 1710532 w 8142514"/>
              <a:gd name="connsiteY8" fmla="*/ 3812913 h 3812913"/>
              <a:gd name="connsiteX9" fmla="*/ 1944574 w 8142514"/>
              <a:gd name="connsiteY9" fmla="*/ 3693058 h 3812913"/>
              <a:gd name="connsiteX10" fmla="*/ 2227943 w 8142514"/>
              <a:gd name="connsiteY10" fmla="*/ 3604951 h 3812913"/>
              <a:gd name="connsiteX11" fmla="*/ 2385106 w 8142514"/>
              <a:gd name="connsiteY11" fmla="*/ 3481125 h 3812913"/>
              <a:gd name="connsiteX12" fmla="*/ 2554514 w 8142514"/>
              <a:gd name="connsiteY12" fmla="*/ 3382247 h 3812913"/>
              <a:gd name="connsiteX13" fmla="*/ 2656568 w 8142514"/>
              <a:gd name="connsiteY13" fmla="*/ 3192995 h 3812913"/>
              <a:gd name="connsiteX14" fmla="*/ 2922361 w 8142514"/>
              <a:gd name="connsiteY14" fmla="*/ 2926861 h 3812913"/>
              <a:gd name="connsiteX15" fmla="*/ 3033486 w 8142514"/>
              <a:gd name="connsiteY15" fmla="*/ 2585889 h 3812913"/>
              <a:gd name="connsiteX16" fmla="*/ 3275919 w 8142514"/>
              <a:gd name="connsiteY16" fmla="*/ 2405255 h 3812913"/>
              <a:gd name="connsiteX17" fmla="*/ 3333750 w 8142514"/>
              <a:gd name="connsiteY17" fmla="*/ 2256369 h 3812913"/>
              <a:gd name="connsiteX18" fmla="*/ 3494768 w 8142514"/>
              <a:gd name="connsiteY18" fmla="*/ 2092857 h 3812913"/>
              <a:gd name="connsiteX19" fmla="*/ 3607594 w 8142514"/>
              <a:gd name="connsiteY19" fmla="*/ 1949415 h 3812913"/>
              <a:gd name="connsiteX20" fmla="*/ 3797073 w 8142514"/>
              <a:gd name="connsiteY20" fmla="*/ 1770708 h 3812913"/>
              <a:gd name="connsiteX21" fmla="*/ 4006737 w 8142514"/>
              <a:gd name="connsiteY21" fmla="*/ 1223701 h 3812913"/>
              <a:gd name="connsiteX22" fmla="*/ 4001181 w 8142514"/>
              <a:gd name="connsiteY22" fmla="*/ 1146367 h 3812913"/>
              <a:gd name="connsiteX23" fmla="*/ 4224111 w 8142514"/>
              <a:gd name="connsiteY23" fmla="*/ 996008 h 3812913"/>
              <a:gd name="connsiteX24" fmla="*/ 4280581 w 8142514"/>
              <a:gd name="connsiteY24" fmla="*/ 802220 h 3812913"/>
              <a:gd name="connsiteX25" fmla="*/ 4337731 w 8142514"/>
              <a:gd name="connsiteY25" fmla="*/ 626007 h 3812913"/>
              <a:gd name="connsiteX26" fmla="*/ 4485255 w 8142514"/>
              <a:gd name="connsiteY26" fmla="*/ 499574 h 3812913"/>
              <a:gd name="connsiteX27" fmla="*/ 4652169 w 8142514"/>
              <a:gd name="connsiteY27" fmla="*/ 263603 h 3812913"/>
              <a:gd name="connsiteX28" fmla="*/ 4913993 w 8142514"/>
              <a:gd name="connsiteY28" fmla="*/ 102133 h 3812913"/>
              <a:gd name="connsiteX29" fmla="*/ 5087370 w 8142514"/>
              <a:gd name="connsiteY29" fmla="*/ 192 h 3812913"/>
              <a:gd name="connsiteX30" fmla="*/ 5253605 w 8142514"/>
              <a:gd name="connsiteY30" fmla="*/ 89205 h 3812913"/>
              <a:gd name="connsiteX31" fmla="*/ 5878286 w 8142514"/>
              <a:gd name="connsiteY31" fmla="*/ 437775 h 3812913"/>
              <a:gd name="connsiteX32" fmla="*/ 6023429 w 8142514"/>
              <a:gd name="connsiteY32" fmla="*/ 844175 h 3812913"/>
              <a:gd name="connsiteX33" fmla="*/ 6066972 w 8142514"/>
              <a:gd name="connsiteY33" fmla="*/ 1453775 h 3812913"/>
              <a:gd name="connsiteX34" fmla="*/ 6328229 w 8142514"/>
              <a:gd name="connsiteY34" fmla="*/ 1656975 h 3812913"/>
              <a:gd name="connsiteX35" fmla="*/ 6357257 w 8142514"/>
              <a:gd name="connsiteY35" fmla="*/ 1831146 h 3812913"/>
              <a:gd name="connsiteX36" fmla="*/ 6487886 w 8142514"/>
              <a:gd name="connsiteY36" fmla="*/ 1889203 h 3812913"/>
              <a:gd name="connsiteX37" fmla="*/ 6662057 w 8142514"/>
              <a:gd name="connsiteY37" fmla="*/ 2063375 h 3812913"/>
              <a:gd name="connsiteX38" fmla="*/ 6807200 w 8142514"/>
              <a:gd name="connsiteY38" fmla="*/ 2048861 h 3812913"/>
              <a:gd name="connsiteX39" fmla="*/ 6995886 w 8142514"/>
              <a:gd name="connsiteY39" fmla="*/ 2063375 h 3812913"/>
              <a:gd name="connsiteX40" fmla="*/ 7082972 w 8142514"/>
              <a:gd name="connsiteY40" fmla="*/ 2223032 h 3812913"/>
              <a:gd name="connsiteX41" fmla="*/ 7170057 w 8142514"/>
              <a:gd name="connsiteY41" fmla="*/ 2223032 h 3812913"/>
              <a:gd name="connsiteX42" fmla="*/ 7228114 w 8142514"/>
              <a:gd name="connsiteY42" fmla="*/ 2353661 h 3812913"/>
              <a:gd name="connsiteX43" fmla="*/ 7489372 w 8142514"/>
              <a:gd name="connsiteY43" fmla="*/ 2542346 h 3812913"/>
              <a:gd name="connsiteX44" fmla="*/ 8142514 w 8142514"/>
              <a:gd name="connsiteY44" fmla="*/ 2934232 h 3812913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878286 w 8142514"/>
              <a:gd name="connsiteY31" fmla="*/ 438518 h 3813656"/>
              <a:gd name="connsiteX32" fmla="*/ 6023429 w 8142514"/>
              <a:gd name="connsiteY32" fmla="*/ 844918 h 3813656"/>
              <a:gd name="connsiteX33" fmla="*/ 6066972 w 8142514"/>
              <a:gd name="connsiteY33" fmla="*/ 1454518 h 3813656"/>
              <a:gd name="connsiteX34" fmla="*/ 6328229 w 8142514"/>
              <a:gd name="connsiteY34" fmla="*/ 1657718 h 3813656"/>
              <a:gd name="connsiteX35" fmla="*/ 6357257 w 8142514"/>
              <a:gd name="connsiteY35" fmla="*/ 1831889 h 3813656"/>
              <a:gd name="connsiteX36" fmla="*/ 6487886 w 8142514"/>
              <a:gd name="connsiteY36" fmla="*/ 1889946 h 3813656"/>
              <a:gd name="connsiteX37" fmla="*/ 6662057 w 8142514"/>
              <a:gd name="connsiteY37" fmla="*/ 2064118 h 3813656"/>
              <a:gd name="connsiteX38" fmla="*/ 6807200 w 8142514"/>
              <a:gd name="connsiteY38" fmla="*/ 2049604 h 3813656"/>
              <a:gd name="connsiteX39" fmla="*/ 6995886 w 8142514"/>
              <a:gd name="connsiteY39" fmla="*/ 2064118 h 3813656"/>
              <a:gd name="connsiteX40" fmla="*/ 7082972 w 8142514"/>
              <a:gd name="connsiteY40" fmla="*/ 2223775 h 3813656"/>
              <a:gd name="connsiteX41" fmla="*/ 7170057 w 8142514"/>
              <a:gd name="connsiteY41" fmla="*/ 2223775 h 3813656"/>
              <a:gd name="connsiteX42" fmla="*/ 7228114 w 8142514"/>
              <a:gd name="connsiteY42" fmla="*/ 2354404 h 3813656"/>
              <a:gd name="connsiteX43" fmla="*/ 7489372 w 8142514"/>
              <a:gd name="connsiteY43" fmla="*/ 2543089 h 3813656"/>
              <a:gd name="connsiteX44" fmla="*/ 8142514 w 8142514"/>
              <a:gd name="connsiteY44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878286 w 8142514"/>
              <a:gd name="connsiteY32" fmla="*/ 438518 h 3813656"/>
              <a:gd name="connsiteX33" fmla="*/ 6023429 w 8142514"/>
              <a:gd name="connsiteY33" fmla="*/ 844918 h 3813656"/>
              <a:gd name="connsiteX34" fmla="*/ 6066972 w 8142514"/>
              <a:gd name="connsiteY34" fmla="*/ 1454518 h 3813656"/>
              <a:gd name="connsiteX35" fmla="*/ 6328229 w 8142514"/>
              <a:gd name="connsiteY35" fmla="*/ 1657718 h 3813656"/>
              <a:gd name="connsiteX36" fmla="*/ 6357257 w 8142514"/>
              <a:gd name="connsiteY36" fmla="*/ 1831889 h 3813656"/>
              <a:gd name="connsiteX37" fmla="*/ 6487886 w 8142514"/>
              <a:gd name="connsiteY37" fmla="*/ 1889946 h 3813656"/>
              <a:gd name="connsiteX38" fmla="*/ 6662057 w 8142514"/>
              <a:gd name="connsiteY38" fmla="*/ 2064118 h 3813656"/>
              <a:gd name="connsiteX39" fmla="*/ 6807200 w 8142514"/>
              <a:gd name="connsiteY39" fmla="*/ 2049604 h 3813656"/>
              <a:gd name="connsiteX40" fmla="*/ 6995886 w 8142514"/>
              <a:gd name="connsiteY40" fmla="*/ 2064118 h 3813656"/>
              <a:gd name="connsiteX41" fmla="*/ 7082972 w 8142514"/>
              <a:gd name="connsiteY41" fmla="*/ 2223775 h 3813656"/>
              <a:gd name="connsiteX42" fmla="*/ 7170057 w 8142514"/>
              <a:gd name="connsiteY42" fmla="*/ 2223775 h 3813656"/>
              <a:gd name="connsiteX43" fmla="*/ 7228114 w 8142514"/>
              <a:gd name="connsiteY43" fmla="*/ 2354404 h 3813656"/>
              <a:gd name="connsiteX44" fmla="*/ 7489372 w 8142514"/>
              <a:gd name="connsiteY44" fmla="*/ 2543089 h 3813656"/>
              <a:gd name="connsiteX45" fmla="*/ 8142514 w 8142514"/>
              <a:gd name="connsiteY45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878286 w 8142514"/>
              <a:gd name="connsiteY32" fmla="*/ 438518 h 3813656"/>
              <a:gd name="connsiteX33" fmla="*/ 6023429 w 8142514"/>
              <a:gd name="connsiteY33" fmla="*/ 844918 h 3813656"/>
              <a:gd name="connsiteX34" fmla="*/ 6066972 w 8142514"/>
              <a:gd name="connsiteY34" fmla="*/ 1454518 h 3813656"/>
              <a:gd name="connsiteX35" fmla="*/ 6328229 w 8142514"/>
              <a:gd name="connsiteY35" fmla="*/ 1657718 h 3813656"/>
              <a:gd name="connsiteX36" fmla="*/ 6357257 w 8142514"/>
              <a:gd name="connsiteY36" fmla="*/ 1831889 h 3813656"/>
              <a:gd name="connsiteX37" fmla="*/ 6487886 w 8142514"/>
              <a:gd name="connsiteY37" fmla="*/ 1889946 h 3813656"/>
              <a:gd name="connsiteX38" fmla="*/ 6662057 w 8142514"/>
              <a:gd name="connsiteY38" fmla="*/ 2064118 h 3813656"/>
              <a:gd name="connsiteX39" fmla="*/ 6807200 w 8142514"/>
              <a:gd name="connsiteY39" fmla="*/ 2049604 h 3813656"/>
              <a:gd name="connsiteX40" fmla="*/ 6995886 w 8142514"/>
              <a:gd name="connsiteY40" fmla="*/ 2064118 h 3813656"/>
              <a:gd name="connsiteX41" fmla="*/ 7082972 w 8142514"/>
              <a:gd name="connsiteY41" fmla="*/ 2223775 h 3813656"/>
              <a:gd name="connsiteX42" fmla="*/ 7170057 w 8142514"/>
              <a:gd name="connsiteY42" fmla="*/ 2223775 h 3813656"/>
              <a:gd name="connsiteX43" fmla="*/ 7228114 w 8142514"/>
              <a:gd name="connsiteY43" fmla="*/ 2354404 h 3813656"/>
              <a:gd name="connsiteX44" fmla="*/ 7489372 w 8142514"/>
              <a:gd name="connsiteY44" fmla="*/ 2543089 h 3813656"/>
              <a:gd name="connsiteX45" fmla="*/ 8142514 w 8142514"/>
              <a:gd name="connsiteY45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78286 w 8142514"/>
              <a:gd name="connsiteY33" fmla="*/ 438518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78286 w 8142514"/>
              <a:gd name="connsiteY33" fmla="*/ 438518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844949 w 8142514"/>
              <a:gd name="connsiteY33" fmla="*/ 448043 h 3813656"/>
              <a:gd name="connsiteX34" fmla="*/ 6023429 w 8142514"/>
              <a:gd name="connsiteY34" fmla="*/ 844918 h 3813656"/>
              <a:gd name="connsiteX35" fmla="*/ 6066972 w 8142514"/>
              <a:gd name="connsiteY35" fmla="*/ 1454518 h 3813656"/>
              <a:gd name="connsiteX36" fmla="*/ 6328229 w 8142514"/>
              <a:gd name="connsiteY36" fmla="*/ 1657718 h 3813656"/>
              <a:gd name="connsiteX37" fmla="*/ 6357257 w 8142514"/>
              <a:gd name="connsiteY37" fmla="*/ 1831889 h 3813656"/>
              <a:gd name="connsiteX38" fmla="*/ 6487886 w 8142514"/>
              <a:gd name="connsiteY38" fmla="*/ 1889946 h 3813656"/>
              <a:gd name="connsiteX39" fmla="*/ 6662057 w 8142514"/>
              <a:gd name="connsiteY39" fmla="*/ 2064118 h 3813656"/>
              <a:gd name="connsiteX40" fmla="*/ 6807200 w 8142514"/>
              <a:gd name="connsiteY40" fmla="*/ 2049604 h 3813656"/>
              <a:gd name="connsiteX41" fmla="*/ 6995886 w 8142514"/>
              <a:gd name="connsiteY41" fmla="*/ 2064118 h 3813656"/>
              <a:gd name="connsiteX42" fmla="*/ 7082972 w 8142514"/>
              <a:gd name="connsiteY42" fmla="*/ 2223775 h 3813656"/>
              <a:gd name="connsiteX43" fmla="*/ 7170057 w 8142514"/>
              <a:gd name="connsiteY43" fmla="*/ 2223775 h 3813656"/>
              <a:gd name="connsiteX44" fmla="*/ 7228114 w 8142514"/>
              <a:gd name="connsiteY44" fmla="*/ 2354404 h 3813656"/>
              <a:gd name="connsiteX45" fmla="*/ 7489372 w 8142514"/>
              <a:gd name="connsiteY45" fmla="*/ 2543089 h 3813656"/>
              <a:gd name="connsiteX46" fmla="*/ 8142514 w 8142514"/>
              <a:gd name="connsiteY46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6023429 w 8142514"/>
              <a:gd name="connsiteY35" fmla="*/ 844918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66972 w 8142514"/>
              <a:gd name="connsiteY36" fmla="*/ 1454518 h 3813656"/>
              <a:gd name="connsiteX37" fmla="*/ 6328229 w 8142514"/>
              <a:gd name="connsiteY37" fmla="*/ 1657718 h 3813656"/>
              <a:gd name="connsiteX38" fmla="*/ 6357257 w 8142514"/>
              <a:gd name="connsiteY38" fmla="*/ 1831889 h 3813656"/>
              <a:gd name="connsiteX39" fmla="*/ 6487886 w 8142514"/>
              <a:gd name="connsiteY39" fmla="*/ 1889946 h 3813656"/>
              <a:gd name="connsiteX40" fmla="*/ 6662057 w 8142514"/>
              <a:gd name="connsiteY40" fmla="*/ 2064118 h 3813656"/>
              <a:gd name="connsiteX41" fmla="*/ 6807200 w 8142514"/>
              <a:gd name="connsiteY41" fmla="*/ 2049604 h 3813656"/>
              <a:gd name="connsiteX42" fmla="*/ 6995886 w 8142514"/>
              <a:gd name="connsiteY42" fmla="*/ 2064118 h 3813656"/>
              <a:gd name="connsiteX43" fmla="*/ 7082972 w 8142514"/>
              <a:gd name="connsiteY43" fmla="*/ 2223775 h 3813656"/>
              <a:gd name="connsiteX44" fmla="*/ 7170057 w 8142514"/>
              <a:gd name="connsiteY44" fmla="*/ 2223775 h 3813656"/>
              <a:gd name="connsiteX45" fmla="*/ 7228114 w 8142514"/>
              <a:gd name="connsiteY45" fmla="*/ 2354404 h 3813656"/>
              <a:gd name="connsiteX46" fmla="*/ 7489372 w 8142514"/>
              <a:gd name="connsiteY46" fmla="*/ 2543089 h 3813656"/>
              <a:gd name="connsiteX47" fmla="*/ 8142514 w 8142514"/>
              <a:gd name="connsiteY47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26037 w 8142514"/>
              <a:gd name="connsiteY36" fmla="*/ 1167294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66972 w 8142514"/>
              <a:gd name="connsiteY37" fmla="*/ 1454518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328229 w 8142514"/>
              <a:gd name="connsiteY38" fmla="*/ 1657718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7257 w 8142514"/>
              <a:gd name="connsiteY39" fmla="*/ 1831889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487886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662057 w 8142514"/>
              <a:gd name="connsiteY41" fmla="*/ 2064118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807200 w 8142514"/>
              <a:gd name="connsiteY42" fmla="*/ 20496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95886 w 8142514"/>
              <a:gd name="connsiteY43" fmla="*/ 2064118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7000649 w 8142514"/>
              <a:gd name="connsiteY43" fmla="*/ 2116505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82972 w 8142514"/>
              <a:gd name="connsiteY44" fmla="*/ 2223775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28114 w 8142514"/>
              <a:gd name="connsiteY46" fmla="*/ 2354404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489372 w 8142514"/>
              <a:gd name="connsiteY47" fmla="*/ 2543089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508422 w 8142514"/>
              <a:gd name="connsiteY47" fmla="*/ 2535946 h 3813656"/>
              <a:gd name="connsiteX48" fmla="*/ 8142514 w 8142514"/>
              <a:gd name="connsiteY48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8142514 w 8142514"/>
              <a:gd name="connsiteY49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  <a:gd name="connsiteX0" fmla="*/ 0 w 8142514"/>
              <a:gd name="connsiteY0" fmla="*/ 2572118 h 3813656"/>
              <a:gd name="connsiteX1" fmla="*/ 249124 w 8142514"/>
              <a:gd name="connsiteY1" fmla="*/ 2724631 h 3813656"/>
              <a:gd name="connsiteX2" fmla="*/ 684893 w 8142514"/>
              <a:gd name="connsiteY2" fmla="*/ 2850838 h 3813656"/>
              <a:gd name="connsiteX3" fmla="*/ 853962 w 8142514"/>
              <a:gd name="connsiteY3" fmla="*/ 2979425 h 3813656"/>
              <a:gd name="connsiteX4" fmla="*/ 1088572 w 8142514"/>
              <a:gd name="connsiteY4" fmla="*/ 2964004 h 3813656"/>
              <a:gd name="connsiteX5" fmla="*/ 1244487 w 8142514"/>
              <a:gd name="connsiteY5" fmla="*/ 3367569 h 3813656"/>
              <a:gd name="connsiteX6" fmla="*/ 1425462 w 8142514"/>
              <a:gd name="connsiteY6" fmla="*/ 3548545 h 3813656"/>
              <a:gd name="connsiteX7" fmla="*/ 1613581 w 8142514"/>
              <a:gd name="connsiteY7" fmla="*/ 3755713 h 3813656"/>
              <a:gd name="connsiteX8" fmla="*/ 1710532 w 8142514"/>
              <a:gd name="connsiteY8" fmla="*/ 3813656 h 3813656"/>
              <a:gd name="connsiteX9" fmla="*/ 1944574 w 8142514"/>
              <a:gd name="connsiteY9" fmla="*/ 3693801 h 3813656"/>
              <a:gd name="connsiteX10" fmla="*/ 2227943 w 8142514"/>
              <a:gd name="connsiteY10" fmla="*/ 3605694 h 3813656"/>
              <a:gd name="connsiteX11" fmla="*/ 2385106 w 8142514"/>
              <a:gd name="connsiteY11" fmla="*/ 3481868 h 3813656"/>
              <a:gd name="connsiteX12" fmla="*/ 2554514 w 8142514"/>
              <a:gd name="connsiteY12" fmla="*/ 3382990 h 3813656"/>
              <a:gd name="connsiteX13" fmla="*/ 2656568 w 8142514"/>
              <a:gd name="connsiteY13" fmla="*/ 3193738 h 3813656"/>
              <a:gd name="connsiteX14" fmla="*/ 2922361 w 8142514"/>
              <a:gd name="connsiteY14" fmla="*/ 2927604 h 3813656"/>
              <a:gd name="connsiteX15" fmla="*/ 3033486 w 8142514"/>
              <a:gd name="connsiteY15" fmla="*/ 2586632 h 3813656"/>
              <a:gd name="connsiteX16" fmla="*/ 3275919 w 8142514"/>
              <a:gd name="connsiteY16" fmla="*/ 2405998 h 3813656"/>
              <a:gd name="connsiteX17" fmla="*/ 3333750 w 8142514"/>
              <a:gd name="connsiteY17" fmla="*/ 2257112 h 3813656"/>
              <a:gd name="connsiteX18" fmla="*/ 3494768 w 8142514"/>
              <a:gd name="connsiteY18" fmla="*/ 2093600 h 3813656"/>
              <a:gd name="connsiteX19" fmla="*/ 3607594 w 8142514"/>
              <a:gd name="connsiteY19" fmla="*/ 1950158 h 3813656"/>
              <a:gd name="connsiteX20" fmla="*/ 3797073 w 8142514"/>
              <a:gd name="connsiteY20" fmla="*/ 1771451 h 3813656"/>
              <a:gd name="connsiteX21" fmla="*/ 4006737 w 8142514"/>
              <a:gd name="connsiteY21" fmla="*/ 1224444 h 3813656"/>
              <a:gd name="connsiteX22" fmla="*/ 4001181 w 8142514"/>
              <a:gd name="connsiteY22" fmla="*/ 1147110 h 3813656"/>
              <a:gd name="connsiteX23" fmla="*/ 4224111 w 8142514"/>
              <a:gd name="connsiteY23" fmla="*/ 996751 h 3813656"/>
              <a:gd name="connsiteX24" fmla="*/ 4280581 w 8142514"/>
              <a:gd name="connsiteY24" fmla="*/ 802963 h 3813656"/>
              <a:gd name="connsiteX25" fmla="*/ 4337731 w 8142514"/>
              <a:gd name="connsiteY25" fmla="*/ 626750 h 3813656"/>
              <a:gd name="connsiteX26" fmla="*/ 4485255 w 8142514"/>
              <a:gd name="connsiteY26" fmla="*/ 500317 h 3813656"/>
              <a:gd name="connsiteX27" fmla="*/ 4652169 w 8142514"/>
              <a:gd name="connsiteY27" fmla="*/ 264346 h 3813656"/>
              <a:gd name="connsiteX28" fmla="*/ 4913993 w 8142514"/>
              <a:gd name="connsiteY28" fmla="*/ 102876 h 3813656"/>
              <a:gd name="connsiteX29" fmla="*/ 5087370 w 8142514"/>
              <a:gd name="connsiteY29" fmla="*/ 935 h 3813656"/>
              <a:gd name="connsiteX30" fmla="*/ 5253605 w 8142514"/>
              <a:gd name="connsiteY30" fmla="*/ 89948 h 3813656"/>
              <a:gd name="connsiteX31" fmla="*/ 5347381 w 8142514"/>
              <a:gd name="connsiteY31" fmla="*/ 69538 h 3813656"/>
              <a:gd name="connsiteX32" fmla="*/ 5566456 w 8142514"/>
              <a:gd name="connsiteY32" fmla="*/ 240988 h 3813656"/>
              <a:gd name="connsiteX33" fmla="*/ 5683137 w 8142514"/>
              <a:gd name="connsiteY33" fmla="*/ 343381 h 3813656"/>
              <a:gd name="connsiteX34" fmla="*/ 5844949 w 8142514"/>
              <a:gd name="connsiteY34" fmla="*/ 448043 h 3813656"/>
              <a:gd name="connsiteX35" fmla="*/ 5971041 w 8142514"/>
              <a:gd name="connsiteY35" fmla="*/ 821105 h 3813656"/>
              <a:gd name="connsiteX36" fmla="*/ 6030799 w 8142514"/>
              <a:gd name="connsiteY36" fmla="*/ 1191107 h 3813656"/>
              <a:gd name="connsiteX37" fmla="*/ 6050303 w 8142514"/>
              <a:gd name="connsiteY37" fmla="*/ 1423562 h 3813656"/>
              <a:gd name="connsiteX38" fmla="*/ 6299654 w 8142514"/>
              <a:gd name="connsiteY38" fmla="*/ 1645812 h 3813656"/>
              <a:gd name="connsiteX39" fmla="*/ 6359638 w 8142514"/>
              <a:gd name="connsiteY39" fmla="*/ 1810457 h 3813656"/>
              <a:gd name="connsiteX40" fmla="*/ 6509317 w 8142514"/>
              <a:gd name="connsiteY40" fmla="*/ 1889946 h 3813656"/>
              <a:gd name="connsiteX41" fmla="*/ 6712063 w 8142514"/>
              <a:gd name="connsiteY41" fmla="*/ 2030780 h 3813656"/>
              <a:gd name="connsiteX42" fmla="*/ 6783388 w 8142514"/>
              <a:gd name="connsiteY42" fmla="*/ 2011504 h 3813656"/>
              <a:gd name="connsiteX43" fmla="*/ 6983980 w 8142514"/>
              <a:gd name="connsiteY43" fmla="*/ 2104599 h 3813656"/>
              <a:gd name="connsiteX44" fmla="*/ 7054397 w 8142514"/>
              <a:gd name="connsiteY44" fmla="*/ 2202344 h 3813656"/>
              <a:gd name="connsiteX45" fmla="*/ 7170057 w 8142514"/>
              <a:gd name="connsiteY45" fmla="*/ 2223775 h 3813656"/>
              <a:gd name="connsiteX46" fmla="*/ 7206683 w 8142514"/>
              <a:gd name="connsiteY46" fmla="*/ 2340116 h 3813656"/>
              <a:gd name="connsiteX47" fmla="*/ 7354774 w 8142514"/>
              <a:gd name="connsiteY47" fmla="*/ 2398400 h 3813656"/>
              <a:gd name="connsiteX48" fmla="*/ 7508422 w 8142514"/>
              <a:gd name="connsiteY48" fmla="*/ 2535946 h 3813656"/>
              <a:gd name="connsiteX49" fmla="*/ 7792924 w 8142514"/>
              <a:gd name="connsiteY49" fmla="*/ 2738919 h 3813656"/>
              <a:gd name="connsiteX50" fmla="*/ 8142514 w 8142514"/>
              <a:gd name="connsiteY50" fmla="*/ 2934975 h 381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42514" h="3813656">
                <a:moveTo>
                  <a:pt x="0" y="2572118"/>
                </a:moveTo>
                <a:cubicBezTo>
                  <a:pt x="104624" y="2673737"/>
                  <a:pt x="199666" y="2585310"/>
                  <a:pt x="249124" y="2724631"/>
                </a:cubicBezTo>
                <a:cubicBezTo>
                  <a:pt x="259689" y="2777038"/>
                  <a:pt x="267381" y="2686928"/>
                  <a:pt x="684893" y="2850838"/>
                </a:cubicBezTo>
                <a:cubicBezTo>
                  <a:pt x="785699" y="2893304"/>
                  <a:pt x="785492" y="2961755"/>
                  <a:pt x="853962" y="2979425"/>
                </a:cubicBezTo>
                <a:cubicBezTo>
                  <a:pt x="928235" y="3001877"/>
                  <a:pt x="1016852" y="2890450"/>
                  <a:pt x="1088572" y="2964004"/>
                </a:cubicBezTo>
                <a:cubicBezTo>
                  <a:pt x="1166756" y="3024329"/>
                  <a:pt x="1138049" y="3220007"/>
                  <a:pt x="1244487" y="3367569"/>
                </a:cubicBezTo>
                <a:cubicBezTo>
                  <a:pt x="1292698" y="3469755"/>
                  <a:pt x="1347788" y="3474197"/>
                  <a:pt x="1425462" y="3548545"/>
                </a:cubicBezTo>
                <a:cubicBezTo>
                  <a:pt x="1482215" y="3617998"/>
                  <a:pt x="1416050" y="3671047"/>
                  <a:pt x="1613581" y="3755713"/>
                </a:cubicBezTo>
                <a:cubicBezTo>
                  <a:pt x="1661093" y="3799898"/>
                  <a:pt x="1658485" y="3792036"/>
                  <a:pt x="1710532" y="3813656"/>
                </a:cubicBezTo>
                <a:cubicBezTo>
                  <a:pt x="1766491" y="3807703"/>
                  <a:pt x="1808672" y="3800900"/>
                  <a:pt x="1944574" y="3693801"/>
                </a:cubicBezTo>
                <a:cubicBezTo>
                  <a:pt x="2030015" y="3655966"/>
                  <a:pt x="2126286" y="3652337"/>
                  <a:pt x="2227943" y="3605694"/>
                </a:cubicBezTo>
                <a:cubicBezTo>
                  <a:pt x="2307715" y="3576325"/>
                  <a:pt x="2330678" y="3513826"/>
                  <a:pt x="2385106" y="3481868"/>
                </a:cubicBezTo>
                <a:cubicBezTo>
                  <a:pt x="2439534" y="3449910"/>
                  <a:pt x="2509270" y="3431012"/>
                  <a:pt x="2554514" y="3382990"/>
                </a:cubicBezTo>
                <a:cubicBezTo>
                  <a:pt x="2599758" y="3334968"/>
                  <a:pt x="2593673" y="3270826"/>
                  <a:pt x="2656568" y="3193738"/>
                </a:cubicBezTo>
                <a:cubicBezTo>
                  <a:pt x="2719463" y="3116650"/>
                  <a:pt x="2859541" y="3028788"/>
                  <a:pt x="2922361" y="2927604"/>
                </a:cubicBezTo>
                <a:cubicBezTo>
                  <a:pt x="2985181" y="2826420"/>
                  <a:pt x="2974560" y="2673566"/>
                  <a:pt x="3033486" y="2586632"/>
                </a:cubicBezTo>
                <a:cubicBezTo>
                  <a:pt x="3092412" y="2499698"/>
                  <a:pt x="3225875" y="2460918"/>
                  <a:pt x="3275919" y="2405998"/>
                </a:cubicBezTo>
                <a:cubicBezTo>
                  <a:pt x="3325963" y="2351078"/>
                  <a:pt x="3296878" y="2308781"/>
                  <a:pt x="3333750" y="2257112"/>
                </a:cubicBezTo>
                <a:cubicBezTo>
                  <a:pt x="3346809" y="2205443"/>
                  <a:pt x="3450318" y="2240406"/>
                  <a:pt x="3494768" y="2093600"/>
                </a:cubicBezTo>
                <a:cubicBezTo>
                  <a:pt x="3548743" y="2039663"/>
                  <a:pt x="3592134" y="2103466"/>
                  <a:pt x="3607594" y="1950158"/>
                </a:cubicBezTo>
                <a:cubicBezTo>
                  <a:pt x="3746879" y="1837332"/>
                  <a:pt x="3718776" y="1869177"/>
                  <a:pt x="3797073" y="1771451"/>
                </a:cubicBezTo>
                <a:cubicBezTo>
                  <a:pt x="3839784" y="1646529"/>
                  <a:pt x="3902868" y="1344772"/>
                  <a:pt x="4006737" y="1224444"/>
                </a:cubicBezTo>
                <a:cubicBezTo>
                  <a:pt x="4024880" y="1199365"/>
                  <a:pt x="3993527" y="1152912"/>
                  <a:pt x="4001181" y="1147110"/>
                </a:cubicBezTo>
                <a:cubicBezTo>
                  <a:pt x="4042173" y="1103208"/>
                  <a:pt x="4181928" y="1062084"/>
                  <a:pt x="4224111" y="996751"/>
                </a:cubicBezTo>
                <a:cubicBezTo>
                  <a:pt x="4234958" y="937012"/>
                  <a:pt x="4216022" y="871811"/>
                  <a:pt x="4280581" y="802963"/>
                </a:cubicBezTo>
                <a:cubicBezTo>
                  <a:pt x="4301502" y="735343"/>
                  <a:pt x="4299253" y="663300"/>
                  <a:pt x="4337731" y="626750"/>
                </a:cubicBezTo>
                <a:cubicBezTo>
                  <a:pt x="4350015" y="590200"/>
                  <a:pt x="4432849" y="560718"/>
                  <a:pt x="4485255" y="500317"/>
                </a:cubicBezTo>
                <a:cubicBezTo>
                  <a:pt x="4518611" y="428010"/>
                  <a:pt x="4594679" y="363055"/>
                  <a:pt x="4652169" y="264346"/>
                </a:cubicBezTo>
                <a:cubicBezTo>
                  <a:pt x="4723229" y="194931"/>
                  <a:pt x="4841460" y="177734"/>
                  <a:pt x="4913993" y="102876"/>
                </a:cubicBezTo>
                <a:cubicBezTo>
                  <a:pt x="5086540" y="89930"/>
                  <a:pt x="5049421" y="-4054"/>
                  <a:pt x="5087370" y="935"/>
                </a:cubicBezTo>
                <a:cubicBezTo>
                  <a:pt x="5211043" y="-10745"/>
                  <a:pt x="5214655" y="90837"/>
                  <a:pt x="5253605" y="89948"/>
                </a:cubicBezTo>
                <a:cubicBezTo>
                  <a:pt x="5296146" y="112097"/>
                  <a:pt x="5281368" y="42400"/>
                  <a:pt x="5347381" y="69538"/>
                </a:cubicBezTo>
                <a:cubicBezTo>
                  <a:pt x="5403491" y="90346"/>
                  <a:pt x="5470828" y="136628"/>
                  <a:pt x="5566456" y="240988"/>
                </a:cubicBezTo>
                <a:cubicBezTo>
                  <a:pt x="5625193" y="254482"/>
                  <a:pt x="5686728" y="213622"/>
                  <a:pt x="5683137" y="343381"/>
                </a:cubicBezTo>
                <a:cubicBezTo>
                  <a:pt x="5729552" y="377890"/>
                  <a:pt x="5796965" y="368422"/>
                  <a:pt x="5844949" y="448043"/>
                </a:cubicBezTo>
                <a:cubicBezTo>
                  <a:pt x="5892933" y="527664"/>
                  <a:pt x="5947210" y="701230"/>
                  <a:pt x="5971041" y="821105"/>
                </a:cubicBezTo>
                <a:cubicBezTo>
                  <a:pt x="5940104" y="964793"/>
                  <a:pt x="6026716" y="949807"/>
                  <a:pt x="6030799" y="1191107"/>
                </a:cubicBezTo>
                <a:cubicBezTo>
                  <a:pt x="6046788" y="1296676"/>
                  <a:pt x="6026925" y="1357700"/>
                  <a:pt x="6050303" y="1423562"/>
                </a:cubicBezTo>
                <a:cubicBezTo>
                  <a:pt x="6099875" y="1501330"/>
                  <a:pt x="6248098" y="1581330"/>
                  <a:pt x="6299654" y="1645812"/>
                </a:cubicBezTo>
                <a:cubicBezTo>
                  <a:pt x="6351210" y="1710295"/>
                  <a:pt x="6324694" y="1769768"/>
                  <a:pt x="6359638" y="1810457"/>
                </a:cubicBezTo>
                <a:cubicBezTo>
                  <a:pt x="6394582" y="1851146"/>
                  <a:pt x="6450580" y="1853226"/>
                  <a:pt x="6509317" y="1889946"/>
                </a:cubicBezTo>
                <a:cubicBezTo>
                  <a:pt x="6582341" y="1905234"/>
                  <a:pt x="6666385" y="2010520"/>
                  <a:pt x="6712063" y="2030780"/>
                </a:cubicBezTo>
                <a:cubicBezTo>
                  <a:pt x="6757741" y="2051040"/>
                  <a:pt x="6738069" y="1999201"/>
                  <a:pt x="6783388" y="2011504"/>
                </a:cubicBezTo>
                <a:cubicBezTo>
                  <a:pt x="6854902" y="2066670"/>
                  <a:pt x="6941194" y="2018023"/>
                  <a:pt x="6983980" y="2104599"/>
                </a:cubicBezTo>
                <a:cubicBezTo>
                  <a:pt x="7029148" y="2136406"/>
                  <a:pt x="7023384" y="2182481"/>
                  <a:pt x="7054397" y="2202344"/>
                </a:cubicBezTo>
                <a:cubicBezTo>
                  <a:pt x="7085410" y="2222207"/>
                  <a:pt x="7144676" y="2200813"/>
                  <a:pt x="7170057" y="2223775"/>
                </a:cubicBezTo>
                <a:cubicBezTo>
                  <a:pt x="7195438" y="2246737"/>
                  <a:pt x="7178675" y="2306250"/>
                  <a:pt x="7206683" y="2340116"/>
                </a:cubicBezTo>
                <a:cubicBezTo>
                  <a:pt x="7234691" y="2373982"/>
                  <a:pt x="7290197" y="2396718"/>
                  <a:pt x="7354774" y="2398400"/>
                </a:cubicBezTo>
                <a:cubicBezTo>
                  <a:pt x="7376489" y="2478663"/>
                  <a:pt x="7491432" y="2467949"/>
                  <a:pt x="7508422" y="2535946"/>
                </a:cubicBezTo>
                <a:cubicBezTo>
                  <a:pt x="7728688" y="2540708"/>
                  <a:pt x="7656287" y="2717657"/>
                  <a:pt x="7792924" y="2738919"/>
                </a:cubicBezTo>
                <a:cubicBezTo>
                  <a:pt x="7934325" y="2903055"/>
                  <a:pt x="7952883" y="2802683"/>
                  <a:pt x="8142514" y="2934975"/>
                </a:cubicBezTo>
              </a:path>
            </a:pathLst>
          </a:cu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43542" y="1030514"/>
            <a:ext cx="275771" cy="275771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2098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0194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108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2023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2937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41033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1236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665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7579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007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09064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75121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1178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21749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87807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53864" y="1030514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144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6676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52733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18790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84847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50904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6961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83018" y="1364343"/>
            <a:ext cx="510117" cy="304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7544" y="1030514"/>
            <a:ext cx="360040" cy="275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013391" y="3918857"/>
            <a:ext cx="0" cy="12917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13350" y="5208248"/>
            <a:ext cx="4058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68110" y="3918857"/>
            <a:ext cx="0" cy="11008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53116" y="3918857"/>
            <a:ext cx="0" cy="13929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76275" y="5301208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694315" y="3918857"/>
            <a:ext cx="0" cy="1469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76275" y="5388294"/>
            <a:ext cx="10215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48623" y="512710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(3; -4)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274038" y="497361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(2; -3,8)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45425" y="487360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(1; -3,5)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3715" y="470861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(0; -3)</a:t>
            </a:r>
            <a:endParaRPr lang="ru-RU" b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2027690" y="3918857"/>
            <a:ext cx="0" cy="201998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676275" y="5931219"/>
            <a:ext cx="13477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50828" y="566951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(4; -5,5)</a:t>
            </a:r>
            <a:endParaRPr lang="ru-RU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370590" y="3918858"/>
            <a:ext cx="0" cy="23390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671512" y="6255071"/>
            <a:ext cx="16954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16065" y="615184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5</a:t>
            </a:r>
            <a:r>
              <a:rPr lang="en-US" b="1" dirty="0" smtClean="0"/>
              <a:t>; -6,4)</a:t>
            </a:r>
            <a:endParaRPr lang="ru-RU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2703579" y="3918859"/>
            <a:ext cx="0" cy="219652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671512" y="6128217"/>
            <a:ext cx="204526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59620" y="593513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/>
              <a:t>6</a:t>
            </a:r>
            <a:r>
              <a:rPr lang="en-US" b="1" dirty="0" smtClean="0"/>
              <a:t>; -6)</a:t>
            </a:r>
            <a:endParaRPr lang="ru-RU" b="1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047963" y="3918860"/>
            <a:ext cx="0" cy="20306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71512" y="5961962"/>
            <a:ext cx="238044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80248" y="5745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(7; -5,6)</a:t>
            </a:r>
            <a:endParaRPr lang="ru-RU" b="1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383243" y="3918860"/>
            <a:ext cx="0" cy="16742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71512" y="5579577"/>
            <a:ext cx="27193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60407" y="535470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/>
              <a:t>8</a:t>
            </a:r>
            <a:r>
              <a:rPr lang="en-US" b="1" dirty="0" smtClean="0"/>
              <a:t>; -</a:t>
            </a:r>
            <a:r>
              <a:rPr lang="ru-RU" b="1" dirty="0"/>
              <a:t>4</a:t>
            </a:r>
            <a:r>
              <a:rPr lang="en-US" b="1" dirty="0" smtClean="0"/>
              <a:t>,</a:t>
            </a:r>
            <a:r>
              <a:rPr lang="ru-RU" b="1" dirty="0" smtClean="0"/>
              <a:t>5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3726143" y="3918860"/>
            <a:ext cx="0" cy="11027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71512" y="5023317"/>
            <a:ext cx="30622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688067" y="48060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9</a:t>
            </a:r>
            <a:r>
              <a:rPr lang="en-US" b="1" dirty="0" smtClean="0"/>
              <a:t>; -</a:t>
            </a:r>
            <a:r>
              <a:rPr lang="ru-RU" b="1" dirty="0"/>
              <a:t>3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4061423" y="3918860"/>
            <a:ext cx="0" cy="7293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671512" y="4657557"/>
            <a:ext cx="339756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015727" y="44479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10</a:t>
            </a:r>
            <a:r>
              <a:rPr lang="en-US" b="1" dirty="0" smtClean="0"/>
              <a:t>; -</a:t>
            </a:r>
            <a:r>
              <a:rPr lang="ru-RU" b="1" dirty="0" smtClean="0"/>
              <a:t>2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4401941" y="3918860"/>
            <a:ext cx="0" cy="3697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671512" y="4286082"/>
            <a:ext cx="374094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301477" y="4193134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11</a:t>
            </a:r>
            <a:r>
              <a:rPr lang="en-US" b="1" dirty="0" smtClean="0"/>
              <a:t>; -</a:t>
            </a:r>
            <a:r>
              <a:rPr lang="ru-RU" b="1" dirty="0"/>
              <a:t>1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4739871" y="3554233"/>
            <a:ext cx="0" cy="3288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671512" y="3555750"/>
            <a:ext cx="407861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677474" y="34288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12</a:t>
            </a:r>
            <a:r>
              <a:rPr lang="en-US" b="1" dirty="0" smtClean="0"/>
              <a:t>; </a:t>
            </a:r>
            <a:r>
              <a:rPr lang="ru-RU" b="1" dirty="0" smtClean="0"/>
              <a:t>1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5078318" y="3004457"/>
            <a:ext cx="0" cy="8786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671512" y="3027298"/>
            <a:ext cx="441007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10859" y="28907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13</a:t>
            </a:r>
            <a:r>
              <a:rPr lang="en-US" b="1" dirty="0" smtClean="0"/>
              <a:t>; </a:t>
            </a:r>
            <a:r>
              <a:rPr lang="ru-RU" b="1" dirty="0" smtClean="0"/>
              <a:t>2,4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5418837" y="2645569"/>
            <a:ext cx="0" cy="12375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671512" y="2662966"/>
            <a:ext cx="474583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364088" y="252625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14</a:t>
            </a:r>
            <a:r>
              <a:rPr lang="en-US" b="1" dirty="0" smtClean="0"/>
              <a:t>; </a:t>
            </a:r>
            <a:r>
              <a:rPr lang="ru-RU" b="1" dirty="0"/>
              <a:t>3</a:t>
            </a:r>
            <a:r>
              <a:rPr lang="ru-RU" b="1" dirty="0" smtClean="0"/>
              <a:t>,4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5756974" y="2452688"/>
            <a:ext cx="0" cy="14304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671512" y="2460560"/>
            <a:ext cx="50911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706995" y="218097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15</a:t>
            </a:r>
            <a:r>
              <a:rPr lang="en-US" b="1" dirty="0" smtClean="0"/>
              <a:t>; </a:t>
            </a:r>
            <a:r>
              <a:rPr lang="ru-RU" b="1" dirty="0" smtClean="0"/>
              <a:t>4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V="1">
            <a:off x="6095111" y="2571750"/>
            <a:ext cx="0" cy="13113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671513" y="2582004"/>
            <a:ext cx="543163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21332" y="22500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16</a:t>
            </a:r>
            <a:r>
              <a:rPr lang="en-US" b="1" dirty="0" smtClean="0"/>
              <a:t>; </a:t>
            </a:r>
            <a:r>
              <a:rPr lang="ru-RU" b="1" dirty="0"/>
              <a:t>3</a:t>
            </a:r>
            <a:r>
              <a:rPr lang="ru-RU" b="1" dirty="0" smtClean="0"/>
              <a:t>,7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6433248" y="2824163"/>
            <a:ext cx="0" cy="10589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671514" y="2824892"/>
            <a:ext cx="576738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349358" y="251401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17</a:t>
            </a:r>
            <a:r>
              <a:rPr lang="en-US" b="1" dirty="0" smtClean="0"/>
              <a:t>; </a:t>
            </a:r>
            <a:r>
              <a:rPr lang="ru-RU" b="1" dirty="0"/>
              <a:t>3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6781527" y="350100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18</a:t>
            </a:r>
            <a:r>
              <a:rPr lang="en-US" b="1" dirty="0" smtClean="0"/>
              <a:t>; </a:t>
            </a:r>
            <a:r>
              <a:rPr lang="ru-RU" b="1" dirty="0" smtClean="0"/>
              <a:t>0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7109423" y="3918860"/>
            <a:ext cx="0" cy="3935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671513" y="4305135"/>
            <a:ext cx="644128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018469" y="420611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19</a:t>
            </a:r>
            <a:r>
              <a:rPr lang="en-US" b="1" dirty="0" smtClean="0"/>
              <a:t>; </a:t>
            </a:r>
            <a:r>
              <a:rPr lang="ru-RU" b="1" dirty="0" smtClean="0"/>
              <a:t>-1,1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7452323" y="3918860"/>
            <a:ext cx="0" cy="5531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671514" y="4459914"/>
            <a:ext cx="678179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378046" y="441804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20</a:t>
            </a:r>
            <a:r>
              <a:rPr lang="en-US" b="1" dirty="0" smtClean="0"/>
              <a:t>; </a:t>
            </a:r>
            <a:r>
              <a:rPr lang="ru-RU" b="1" dirty="0" smtClean="0"/>
              <a:t>-1,4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7790460" y="3918860"/>
            <a:ext cx="0" cy="7436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671515" y="4652796"/>
            <a:ext cx="711755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717120" y="454168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21</a:t>
            </a:r>
            <a:r>
              <a:rPr lang="en-US" b="1" dirty="0" smtClean="0"/>
              <a:t>; </a:t>
            </a:r>
            <a:r>
              <a:rPr lang="ru-RU" b="1" dirty="0" smtClean="0"/>
              <a:t>-2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671513" y="3917885"/>
            <a:ext cx="610314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6722138" y="3870020"/>
            <a:ext cx="107156" cy="1071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V="1">
            <a:off x="8126216" y="3918860"/>
            <a:ext cx="0" cy="101985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671515" y="4929263"/>
            <a:ext cx="745807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071152" y="47495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22</a:t>
            </a:r>
            <a:r>
              <a:rPr lang="en-US" b="1" dirty="0" smtClean="0"/>
              <a:t>; </a:t>
            </a:r>
            <a:r>
              <a:rPr lang="ru-RU" b="1" dirty="0" smtClean="0"/>
              <a:t>-2,7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V="1">
            <a:off x="8466735" y="3918861"/>
            <a:ext cx="0" cy="129845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671516" y="5205486"/>
            <a:ext cx="78033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478332" y="51498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23</a:t>
            </a:r>
            <a:r>
              <a:rPr lang="en-US" b="1" dirty="0" smtClean="0"/>
              <a:t>; </a:t>
            </a:r>
            <a:r>
              <a:rPr lang="ru-RU" b="1" dirty="0" smtClean="0"/>
              <a:t>-3,5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8802492" y="3918861"/>
            <a:ext cx="0" cy="14699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>
            <a:off x="671517" y="5384080"/>
            <a:ext cx="813672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245147" y="53831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24</a:t>
            </a:r>
            <a:r>
              <a:rPr lang="en-US" b="1" dirty="0" smtClean="0"/>
              <a:t>; </a:t>
            </a:r>
            <a:r>
              <a:rPr lang="ru-RU" b="1" dirty="0" smtClean="0"/>
              <a:t>-4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" y="-27384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Такую линию называют </a:t>
            </a:r>
            <a:r>
              <a:rPr lang="ru-RU" sz="2100" b="1" dirty="0" smtClean="0"/>
              <a:t>графиком температуры </a:t>
            </a:r>
            <a:r>
              <a:rPr lang="ru-RU" sz="2100" dirty="0" smtClean="0"/>
              <a:t>или </a:t>
            </a:r>
            <a:r>
              <a:rPr lang="ru-RU" sz="2100" b="1" dirty="0" smtClean="0"/>
              <a:t>графиком зависимости </a:t>
            </a:r>
            <a:r>
              <a:rPr lang="ru-RU" sz="2100" dirty="0" smtClean="0"/>
              <a:t>температуры воздуха от времени измерения.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126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7" fill="hold">
                      <p:stCondLst>
                        <p:cond delay="0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6" grpId="0"/>
      <p:bldP spid="56" grpId="1"/>
      <p:bldP spid="56" grpId="2"/>
      <p:bldP spid="61" grpId="0"/>
      <p:bldP spid="61" grpId="1"/>
      <p:bldP spid="61" grpId="2"/>
      <p:bldP spid="55" grpId="0"/>
      <p:bldP spid="55" grpId="1"/>
      <p:bldP spid="55" grpId="2"/>
      <p:bldP spid="62" grpId="0"/>
      <p:bldP spid="62" grpId="1"/>
      <p:bldP spid="62" grpId="2"/>
      <p:bldP spid="65" grpId="0"/>
      <p:bldP spid="65" grpId="1"/>
      <p:bldP spid="65" grpId="2"/>
      <p:bldP spid="68" grpId="0"/>
      <p:bldP spid="68" grpId="1"/>
      <p:bldP spid="68" grpId="2"/>
      <p:bldP spid="71" grpId="0"/>
      <p:bldP spid="71" grpId="1"/>
      <p:bldP spid="71" grpId="2"/>
      <p:bldP spid="74" grpId="0"/>
      <p:bldP spid="74" grpId="1"/>
      <p:bldP spid="74" grpId="2"/>
      <p:bldP spid="78" grpId="0"/>
      <p:bldP spid="78" grpId="1"/>
      <p:bldP spid="78" grpId="2"/>
      <p:bldP spid="81" grpId="0"/>
      <p:bldP spid="81" grpId="1"/>
      <p:bldP spid="81" grpId="2"/>
      <p:bldP spid="84" grpId="0"/>
      <p:bldP spid="84" grpId="1"/>
      <p:bldP spid="84" grpId="2"/>
      <p:bldP spid="87" grpId="0"/>
      <p:bldP spid="87" grpId="1"/>
      <p:bldP spid="87" grpId="2"/>
      <p:bldP spid="91" grpId="0"/>
      <p:bldP spid="91" grpId="1"/>
      <p:bldP spid="91" grpId="2"/>
      <p:bldP spid="96" grpId="0"/>
      <p:bldP spid="96" grpId="1"/>
      <p:bldP spid="96" grpId="2"/>
      <p:bldP spid="97" grpId="0"/>
      <p:bldP spid="97" grpId="1"/>
      <p:bldP spid="97" grpId="2"/>
      <p:bldP spid="104" grpId="0"/>
      <p:bldP spid="104" grpId="1"/>
      <p:bldP spid="104" grpId="2"/>
      <p:bldP spid="110" grpId="0"/>
      <p:bldP spid="110" grpId="1"/>
      <p:bldP spid="110" grpId="2"/>
      <p:bldP spid="115" grpId="0"/>
      <p:bldP spid="115" grpId="1"/>
      <p:bldP spid="115" grpId="2"/>
      <p:bldP spid="98" grpId="0" animBg="1"/>
      <p:bldP spid="98" grpId="1" animBg="1"/>
      <p:bldP spid="98" grpId="2" animBg="1"/>
      <p:bldP spid="124" grpId="0"/>
      <p:bldP spid="124" grpId="1"/>
      <p:bldP spid="124" grpId="2"/>
      <p:bldP spid="129" grpId="0"/>
      <p:bldP spid="129" grpId="1"/>
      <p:bldP spid="129" grpId="2"/>
      <p:bldP spid="134" grpId="0"/>
      <p:bldP spid="134" grpId="1"/>
      <p:bldP spid="1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Актуализация знаний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04684"/>
              </p:ext>
            </p:extLst>
          </p:nvPr>
        </p:nvGraphicFramePr>
        <p:xfrm>
          <a:off x="-36512" y="-27384"/>
          <a:ext cx="918051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ru-RU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442" y="764142"/>
                <a:ext cx="13876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2" y="764142"/>
                <a:ext cx="13876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0748" y="1195439"/>
                <a:ext cx="48785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= -4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=−8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1195439"/>
                <a:ext cx="48785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75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699792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9076" y="63718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8079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748" y="1659897"/>
                <a:ext cx="4965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= -3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=−6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1659897"/>
                <a:ext cx="496565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40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920977" y="56350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0748" y="2124354"/>
                <a:ext cx="4965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= -2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=−4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2124354"/>
                <a:ext cx="496565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40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354422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90683" y="489477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0748" y="2588811"/>
                <a:ext cx="48856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= -1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2588811"/>
                <a:ext cx="48856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70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21076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2530" y="41467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748" y="3067782"/>
                <a:ext cx="4069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= 0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∙0=0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3067782"/>
                <a:ext cx="406919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24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2027910" y="340709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8800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10748" y="3540222"/>
                <a:ext cx="4069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= 1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∙1=2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3540222"/>
                <a:ext cx="406919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246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9572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02334" y="2670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0748" y="4012662"/>
                <a:ext cx="4069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 smtClean="0"/>
                  <a:t>= 2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∙2=4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4012662"/>
                <a:ext cx="406919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24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763392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76562" y="19288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10748" y="4485102"/>
                <a:ext cx="4069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 smtClean="0"/>
                  <a:t>= 3</a:t>
                </a:r>
                <a:r>
                  <a:rPr lang="ru-RU" sz="24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∙3=6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4485102"/>
                <a:ext cx="406919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246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841116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43745" y="11867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3881" y="1207294"/>
            <a:ext cx="2595563" cy="5188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Закрепление материала по теме «графики»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02624" cy="1752600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ru-RU" sz="3600" dirty="0">
                <a:solidFill>
                  <a:srgbClr val="292934"/>
                </a:solidFill>
              </a:rPr>
              <a:t>№№1335, 1337, 1</a:t>
            </a:r>
            <a:r>
              <a:rPr lang="en-US" sz="3600" dirty="0">
                <a:solidFill>
                  <a:srgbClr val="292934"/>
                </a:solidFill>
              </a:rPr>
              <a:t>3</a:t>
            </a:r>
            <a:r>
              <a:rPr lang="ru-RU" sz="3600" dirty="0">
                <a:solidFill>
                  <a:srgbClr val="292934"/>
                </a:solidFill>
              </a:rPr>
              <a:t>38, 1340, 1342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857" y="1901370"/>
            <a:ext cx="8403772" cy="45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№1335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0" y="361684"/>
            <a:ext cx="913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рисунке 198 изображен график изменения температуры воздуха на протяжении суток. Пользуясь этим графиком, установите: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30" y="1142140"/>
            <a:ext cx="9136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 какой была температура воздуха в 4 ч; в 6 ч; в 10 ч; в 18 ч; в 22 ч;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212056" y="4480381"/>
            <a:ext cx="1117373" cy="1117938"/>
            <a:chOff x="1212056" y="4480381"/>
            <a:chExt cx="1117373" cy="111793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329429" y="4480381"/>
              <a:ext cx="0" cy="111793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2056" y="5588794"/>
              <a:ext cx="111680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1207294" y="4480381"/>
            <a:ext cx="1680821" cy="1396544"/>
            <a:chOff x="648608" y="4480381"/>
            <a:chExt cx="1680821" cy="139654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329429" y="4480381"/>
              <a:ext cx="0" cy="139654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48608" y="5874514"/>
              <a:ext cx="167311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1227015" y="4480381"/>
            <a:ext cx="2773620" cy="591804"/>
            <a:chOff x="-444191" y="4480381"/>
            <a:chExt cx="2773620" cy="59180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329429" y="4480381"/>
              <a:ext cx="0" cy="59180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-444191" y="5046018"/>
              <a:ext cx="276591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223963" y="3080229"/>
            <a:ext cx="5007722" cy="1462535"/>
            <a:chOff x="-2678293" y="3609650"/>
            <a:chExt cx="5007722" cy="1462535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329429" y="3638381"/>
              <a:ext cx="0" cy="143380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-2678293" y="3609650"/>
              <a:ext cx="5003006" cy="225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единительная линия 32"/>
          <p:cNvCxnSpPr/>
          <p:nvPr/>
        </p:nvCxnSpPr>
        <p:spPr>
          <a:xfrm>
            <a:off x="1219200" y="4477159"/>
            <a:ext cx="6146052" cy="276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0" y="1154108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) в котором часу температура воздуха была 5 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</a:t>
            </a:r>
            <a:r>
              <a:rPr lang="en-US" sz="2000" dirty="0" smtClean="0"/>
              <a:t>;   </a:t>
            </a:r>
            <a:r>
              <a:rPr lang="en-US" sz="2000" dirty="0" smtClean="0">
                <a:solidFill>
                  <a:srgbClr val="292934"/>
                </a:solidFill>
              </a:rPr>
              <a:t>- 2 </a:t>
            </a:r>
            <a:r>
              <a:rPr lang="ru-RU" sz="2000" dirty="0" smtClean="0">
                <a:solidFill>
                  <a:srgbClr val="292934"/>
                </a:solidFill>
              </a:rPr>
              <a:t> </a:t>
            </a:r>
            <a:r>
              <a:rPr lang="ru-RU" sz="2000" baseline="30000" dirty="0" smtClean="0">
                <a:solidFill>
                  <a:srgbClr val="292934"/>
                </a:solidFill>
              </a:rPr>
              <a:t>0</a:t>
            </a:r>
            <a:r>
              <a:rPr lang="ru-RU" sz="2000" dirty="0" smtClean="0">
                <a:solidFill>
                  <a:srgbClr val="292934"/>
                </a:solidFill>
              </a:rPr>
              <a:t>С</a:t>
            </a:r>
            <a:r>
              <a:rPr lang="en-US" sz="2000" dirty="0" smtClean="0">
                <a:solidFill>
                  <a:srgbClr val="292934"/>
                </a:solidFill>
              </a:rPr>
              <a:t>;</a:t>
            </a:r>
            <a:endParaRPr lang="ru-RU" sz="20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221581" y="4480381"/>
            <a:ext cx="836059" cy="591804"/>
            <a:chOff x="1493370" y="4480381"/>
            <a:chExt cx="836059" cy="111793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329429" y="4480381"/>
              <a:ext cx="0" cy="111793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493370" y="5526116"/>
              <a:ext cx="835493" cy="2219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1221008" y="3080229"/>
            <a:ext cx="5007722" cy="1462535"/>
            <a:chOff x="-2678293" y="3609650"/>
            <a:chExt cx="5007722" cy="1462535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2329429" y="3638381"/>
              <a:ext cx="0" cy="143380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-2678293" y="3609650"/>
              <a:ext cx="5003006" cy="225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950572" y="3638381"/>
              <a:ext cx="0" cy="143380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Овал 39"/>
          <p:cNvSpPr/>
          <p:nvPr/>
        </p:nvSpPr>
        <p:spPr>
          <a:xfrm>
            <a:off x="1704846" y="4400002"/>
            <a:ext cx="145143" cy="1451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030" y="1154115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ru-RU" sz="2000" dirty="0" smtClean="0"/>
              <a:t>) в котором часу погода была нулевой</a:t>
            </a:r>
            <a:r>
              <a:rPr lang="en-US" sz="2000" dirty="0" smtClean="0">
                <a:solidFill>
                  <a:srgbClr val="292934"/>
                </a:solidFill>
              </a:rPr>
              <a:t>;</a:t>
            </a:r>
            <a:endParaRPr lang="ru-RU" sz="2000" dirty="0"/>
          </a:p>
        </p:txBody>
      </p:sp>
      <p:sp>
        <p:nvSpPr>
          <p:cNvPr id="47" name="Овал 46"/>
          <p:cNvSpPr/>
          <p:nvPr/>
        </p:nvSpPr>
        <p:spPr>
          <a:xfrm>
            <a:off x="4200396" y="4400002"/>
            <a:ext cx="145143" cy="1451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238871" y="4438102"/>
            <a:ext cx="145143" cy="1451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030" y="1152866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4) какой была самая низкая температура и в котором часу</a:t>
            </a:r>
            <a:r>
              <a:rPr lang="en-US" sz="2000" dirty="0" smtClean="0">
                <a:solidFill>
                  <a:srgbClr val="292934"/>
                </a:solidFill>
              </a:rPr>
              <a:t>;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030" y="1152175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5) какой была самая высокая температура и в котором часу</a:t>
            </a:r>
            <a:r>
              <a:rPr lang="en-US" sz="2000" dirty="0" smtClean="0">
                <a:solidFill>
                  <a:srgbClr val="292934"/>
                </a:solidFill>
              </a:rPr>
              <a:t>;</a:t>
            </a:r>
            <a:endParaRPr lang="ru-RU" sz="20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1235869" y="2509838"/>
            <a:ext cx="4383413" cy="2032926"/>
            <a:chOff x="-2053984" y="3039259"/>
            <a:chExt cx="4383413" cy="2032926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2329429" y="3072596"/>
              <a:ext cx="0" cy="199958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-2053984" y="3039259"/>
              <a:ext cx="4378697" cy="4429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олилиния 58"/>
          <p:cNvSpPr/>
          <p:nvPr/>
        </p:nvSpPr>
        <p:spPr>
          <a:xfrm rot="10800000">
            <a:off x="4256297" y="2551814"/>
            <a:ext cx="3071812" cy="1956843"/>
          </a:xfrm>
          <a:custGeom>
            <a:avLst/>
            <a:gdLst>
              <a:gd name="connsiteX0" fmla="*/ 0 w 2514600"/>
              <a:gd name="connsiteY0" fmla="*/ 0 h 1417320"/>
              <a:gd name="connsiteX1" fmla="*/ 1127760 w 2514600"/>
              <a:gd name="connsiteY1" fmla="*/ 1417320 h 1417320"/>
              <a:gd name="connsiteX2" fmla="*/ 2514600 w 2514600"/>
              <a:gd name="connsiteY2" fmla="*/ 15240 h 1417320"/>
              <a:gd name="connsiteX3" fmla="*/ 0 w 2514600"/>
              <a:gd name="connsiteY3" fmla="*/ 0 h 1417320"/>
              <a:gd name="connsiteX0" fmla="*/ 0 w 2514600"/>
              <a:gd name="connsiteY0" fmla="*/ 0 h 1417320"/>
              <a:gd name="connsiteX1" fmla="*/ 565052 w 2514600"/>
              <a:gd name="connsiteY1" fmla="*/ 1146126 h 1417320"/>
              <a:gd name="connsiteX2" fmla="*/ 1127760 w 2514600"/>
              <a:gd name="connsiteY2" fmla="*/ 1417320 h 1417320"/>
              <a:gd name="connsiteX3" fmla="*/ 2514600 w 2514600"/>
              <a:gd name="connsiteY3" fmla="*/ 15240 h 1417320"/>
              <a:gd name="connsiteX4" fmla="*/ 0 w 2514600"/>
              <a:gd name="connsiteY4" fmla="*/ 0 h 1417320"/>
              <a:gd name="connsiteX0" fmla="*/ 127521 w 2642121"/>
              <a:gd name="connsiteY0" fmla="*/ 0 h 1417320"/>
              <a:gd name="connsiteX1" fmla="*/ 407312 w 2642121"/>
              <a:gd name="connsiteY1" fmla="*/ 575603 h 1417320"/>
              <a:gd name="connsiteX2" fmla="*/ 692573 w 2642121"/>
              <a:gd name="connsiteY2" fmla="*/ 1146126 h 1417320"/>
              <a:gd name="connsiteX3" fmla="*/ 1255281 w 2642121"/>
              <a:gd name="connsiteY3" fmla="*/ 1417320 h 1417320"/>
              <a:gd name="connsiteX4" fmla="*/ 2642121 w 2642121"/>
              <a:gd name="connsiteY4" fmla="*/ 15240 h 1417320"/>
              <a:gd name="connsiteX5" fmla="*/ 127521 w 2642121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43575 w 2514600"/>
              <a:gd name="connsiteY4" fmla="*/ 731911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678745 w 2514600"/>
              <a:gd name="connsiteY4" fmla="*/ 856957 h 1935480"/>
              <a:gd name="connsiteX5" fmla="*/ 2229729 w 2514600"/>
              <a:gd name="connsiteY5" fmla="*/ 56388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29729 w 2514600"/>
              <a:gd name="connsiteY5" fmla="*/ 56388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67566 w 2514600"/>
              <a:gd name="connsiteY5" fmla="*/ 83820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880362 w 2514600"/>
              <a:gd name="connsiteY2" fmla="*/ 13747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67566 w 2514600"/>
              <a:gd name="connsiteY5" fmla="*/ 83820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56911"/>
              <a:gd name="connsiteX1" fmla="*/ 279791 w 2514600"/>
              <a:gd name="connsiteY1" fmla="*/ 575603 h 1956911"/>
              <a:gd name="connsiteX2" fmla="*/ 880362 w 2514600"/>
              <a:gd name="connsiteY2" fmla="*/ 1374726 h 1956911"/>
              <a:gd name="connsiteX3" fmla="*/ 1407598 w 2514600"/>
              <a:gd name="connsiteY3" fmla="*/ 1956911 h 1956911"/>
              <a:gd name="connsiteX4" fmla="*/ 1994056 w 2514600"/>
              <a:gd name="connsiteY4" fmla="*/ 1451317 h 1956911"/>
              <a:gd name="connsiteX5" fmla="*/ 2267566 w 2514600"/>
              <a:gd name="connsiteY5" fmla="*/ 838200 h 1956911"/>
              <a:gd name="connsiteX6" fmla="*/ 2514600 w 2514600"/>
              <a:gd name="connsiteY6" fmla="*/ 15240 h 1956911"/>
              <a:gd name="connsiteX7" fmla="*/ 0 w 2514600"/>
              <a:gd name="connsiteY7" fmla="*/ 0 h 1956911"/>
              <a:gd name="connsiteX0" fmla="*/ 0 w 2514600"/>
              <a:gd name="connsiteY0" fmla="*/ 0 h 1959074"/>
              <a:gd name="connsiteX1" fmla="*/ 279791 w 2514600"/>
              <a:gd name="connsiteY1" fmla="*/ 575603 h 1959074"/>
              <a:gd name="connsiteX2" fmla="*/ 880362 w 2514600"/>
              <a:gd name="connsiteY2" fmla="*/ 1374726 h 1959074"/>
              <a:gd name="connsiteX3" fmla="*/ 1407598 w 2514600"/>
              <a:gd name="connsiteY3" fmla="*/ 1956911 h 1959074"/>
              <a:gd name="connsiteX4" fmla="*/ 1994056 w 2514600"/>
              <a:gd name="connsiteY4" fmla="*/ 1451317 h 1959074"/>
              <a:gd name="connsiteX5" fmla="*/ 2267566 w 2514600"/>
              <a:gd name="connsiteY5" fmla="*/ 838200 h 1959074"/>
              <a:gd name="connsiteX6" fmla="*/ 2514600 w 2514600"/>
              <a:gd name="connsiteY6" fmla="*/ 15240 h 1959074"/>
              <a:gd name="connsiteX7" fmla="*/ 0 w 2514600"/>
              <a:gd name="connsiteY7" fmla="*/ 0 h 1959074"/>
              <a:gd name="connsiteX0" fmla="*/ 0 w 2514600"/>
              <a:gd name="connsiteY0" fmla="*/ 0 h 1959178"/>
              <a:gd name="connsiteX1" fmla="*/ 279791 w 2514600"/>
              <a:gd name="connsiteY1" fmla="*/ 575603 h 1959178"/>
              <a:gd name="connsiteX2" fmla="*/ 896128 w 2514600"/>
              <a:gd name="connsiteY2" fmla="*/ 1403301 h 1959178"/>
              <a:gd name="connsiteX3" fmla="*/ 1407598 w 2514600"/>
              <a:gd name="connsiteY3" fmla="*/ 1956911 h 1959178"/>
              <a:gd name="connsiteX4" fmla="*/ 1994056 w 2514600"/>
              <a:gd name="connsiteY4" fmla="*/ 1451317 h 1959178"/>
              <a:gd name="connsiteX5" fmla="*/ 2267566 w 2514600"/>
              <a:gd name="connsiteY5" fmla="*/ 838200 h 1959178"/>
              <a:gd name="connsiteX6" fmla="*/ 2514600 w 2514600"/>
              <a:gd name="connsiteY6" fmla="*/ 15240 h 1959178"/>
              <a:gd name="connsiteX7" fmla="*/ 0 w 2514600"/>
              <a:gd name="connsiteY7" fmla="*/ 0 h 1959178"/>
              <a:gd name="connsiteX0" fmla="*/ 0 w 2514600"/>
              <a:gd name="connsiteY0" fmla="*/ 0 h 1959178"/>
              <a:gd name="connsiteX1" fmla="*/ 279791 w 2514600"/>
              <a:gd name="connsiteY1" fmla="*/ 575603 h 1959178"/>
              <a:gd name="connsiteX2" fmla="*/ 896128 w 2514600"/>
              <a:gd name="connsiteY2" fmla="*/ 1403301 h 1959178"/>
              <a:gd name="connsiteX3" fmla="*/ 1407598 w 2514600"/>
              <a:gd name="connsiteY3" fmla="*/ 1956911 h 1959178"/>
              <a:gd name="connsiteX4" fmla="*/ 1994056 w 2514600"/>
              <a:gd name="connsiteY4" fmla="*/ 1451317 h 1959178"/>
              <a:gd name="connsiteX5" fmla="*/ 2267566 w 2514600"/>
              <a:gd name="connsiteY5" fmla="*/ 838200 h 1959178"/>
              <a:gd name="connsiteX6" fmla="*/ 2514600 w 2514600"/>
              <a:gd name="connsiteY6" fmla="*/ 15240 h 1959178"/>
              <a:gd name="connsiteX7" fmla="*/ 0 w 2514600"/>
              <a:gd name="connsiteY7" fmla="*/ 0 h 1959178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994056 w 2514600"/>
              <a:gd name="connsiteY4" fmla="*/ 1451317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994056 w 2514600"/>
              <a:gd name="connsiteY4" fmla="*/ 1451317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2045295 w 2514600"/>
              <a:gd name="connsiteY4" fmla="*/ 1408454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2045295 w 2514600"/>
              <a:gd name="connsiteY4" fmla="*/ 1408454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67566 w 2514600"/>
              <a:gd name="connsiteY6" fmla="*/ 838200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67566 w 2514600"/>
              <a:gd name="connsiteY6" fmla="*/ 838200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28395"/>
              <a:gd name="connsiteY0" fmla="*/ 0 h 1959134"/>
              <a:gd name="connsiteX1" fmla="*/ 279791 w 2528395"/>
              <a:gd name="connsiteY1" fmla="*/ 575603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134"/>
              <a:gd name="connsiteX1" fmla="*/ 214759 w 2528395"/>
              <a:gd name="connsiteY1" fmla="*/ 549409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134"/>
              <a:gd name="connsiteX1" fmla="*/ 214759 w 2528395"/>
              <a:gd name="connsiteY1" fmla="*/ 549409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224"/>
              <a:gd name="connsiteX1" fmla="*/ 214759 w 2528395"/>
              <a:gd name="connsiteY1" fmla="*/ 549409 h 1959224"/>
              <a:gd name="connsiteX2" fmla="*/ 896128 w 2528395"/>
              <a:gd name="connsiteY2" fmla="*/ 1403301 h 1959224"/>
              <a:gd name="connsiteX3" fmla="*/ 1407598 w 2528395"/>
              <a:gd name="connsiteY3" fmla="*/ 1956911 h 1959224"/>
              <a:gd name="connsiteX4" fmla="*/ 1813865 w 2528395"/>
              <a:gd name="connsiteY4" fmla="*/ 1684495 h 1959224"/>
              <a:gd name="connsiteX5" fmla="*/ 2045295 w 2528395"/>
              <a:gd name="connsiteY5" fmla="*/ 1408454 h 1959224"/>
              <a:gd name="connsiteX6" fmla="*/ 2283332 w 2528395"/>
              <a:gd name="connsiteY6" fmla="*/ 842963 h 1959224"/>
              <a:gd name="connsiteX7" fmla="*/ 2528395 w 2528395"/>
              <a:gd name="connsiteY7" fmla="*/ 15240 h 1959224"/>
              <a:gd name="connsiteX8" fmla="*/ 0 w 2528395"/>
              <a:gd name="connsiteY8" fmla="*/ 0 h 1959224"/>
              <a:gd name="connsiteX0" fmla="*/ 0 w 2542189"/>
              <a:gd name="connsiteY0" fmla="*/ 0 h 1956843"/>
              <a:gd name="connsiteX1" fmla="*/ 228553 w 2542189"/>
              <a:gd name="connsiteY1" fmla="*/ 547028 h 1956843"/>
              <a:gd name="connsiteX2" fmla="*/ 909922 w 2542189"/>
              <a:gd name="connsiteY2" fmla="*/ 1400920 h 1956843"/>
              <a:gd name="connsiteX3" fmla="*/ 1421392 w 2542189"/>
              <a:gd name="connsiteY3" fmla="*/ 1954530 h 1956843"/>
              <a:gd name="connsiteX4" fmla="*/ 1827659 w 2542189"/>
              <a:gd name="connsiteY4" fmla="*/ 1682114 h 1956843"/>
              <a:gd name="connsiteX5" fmla="*/ 2059089 w 2542189"/>
              <a:gd name="connsiteY5" fmla="*/ 1406073 h 1956843"/>
              <a:gd name="connsiteX6" fmla="*/ 2297126 w 2542189"/>
              <a:gd name="connsiteY6" fmla="*/ 840582 h 1956843"/>
              <a:gd name="connsiteX7" fmla="*/ 2542189 w 2542189"/>
              <a:gd name="connsiteY7" fmla="*/ 12859 h 1956843"/>
              <a:gd name="connsiteX8" fmla="*/ 0 w 2542189"/>
              <a:gd name="connsiteY8" fmla="*/ 0 h 1956843"/>
              <a:gd name="connsiteX0" fmla="*/ 0 w 2542189"/>
              <a:gd name="connsiteY0" fmla="*/ 0 h 1956843"/>
              <a:gd name="connsiteX1" fmla="*/ 228553 w 2542189"/>
              <a:gd name="connsiteY1" fmla="*/ 547028 h 1956843"/>
              <a:gd name="connsiteX2" fmla="*/ 909922 w 2542189"/>
              <a:gd name="connsiteY2" fmla="*/ 1400920 h 1956843"/>
              <a:gd name="connsiteX3" fmla="*/ 1421392 w 2542189"/>
              <a:gd name="connsiteY3" fmla="*/ 1954530 h 1956843"/>
              <a:gd name="connsiteX4" fmla="*/ 1827659 w 2542189"/>
              <a:gd name="connsiteY4" fmla="*/ 1682114 h 1956843"/>
              <a:gd name="connsiteX5" fmla="*/ 2059089 w 2542189"/>
              <a:gd name="connsiteY5" fmla="*/ 1406073 h 1956843"/>
              <a:gd name="connsiteX6" fmla="*/ 2297126 w 2542189"/>
              <a:gd name="connsiteY6" fmla="*/ 840582 h 1956843"/>
              <a:gd name="connsiteX7" fmla="*/ 2542189 w 2542189"/>
              <a:gd name="connsiteY7" fmla="*/ 12859 h 1956843"/>
              <a:gd name="connsiteX8" fmla="*/ 0 w 2542189"/>
              <a:gd name="connsiteY8" fmla="*/ 0 h 195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2189" h="1956843">
                <a:moveTo>
                  <a:pt x="0" y="0"/>
                </a:moveTo>
                <a:cubicBezTo>
                  <a:pt x="86686" y="198250"/>
                  <a:pt x="130740" y="471711"/>
                  <a:pt x="228553" y="547028"/>
                </a:cubicBezTo>
                <a:cubicBezTo>
                  <a:pt x="428102" y="768456"/>
                  <a:pt x="766640" y="1252167"/>
                  <a:pt x="909922" y="1400920"/>
                </a:cubicBezTo>
                <a:cubicBezTo>
                  <a:pt x="996361" y="1444610"/>
                  <a:pt x="1155973" y="1996871"/>
                  <a:pt x="1421392" y="1954530"/>
                </a:cubicBezTo>
                <a:cubicBezTo>
                  <a:pt x="1561868" y="1973217"/>
                  <a:pt x="1721376" y="1773524"/>
                  <a:pt x="1827659" y="1682114"/>
                </a:cubicBezTo>
                <a:cubicBezTo>
                  <a:pt x="2016712" y="1578798"/>
                  <a:pt x="1998582" y="1554662"/>
                  <a:pt x="2059089" y="1406073"/>
                </a:cubicBezTo>
                <a:cubicBezTo>
                  <a:pt x="2107812" y="1298957"/>
                  <a:pt x="2194943" y="1004725"/>
                  <a:pt x="2297126" y="840582"/>
                </a:cubicBezTo>
                <a:cubicBezTo>
                  <a:pt x="2505474" y="475445"/>
                  <a:pt x="2482402" y="195739"/>
                  <a:pt x="2542189" y="1285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030" y="1153027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6</a:t>
            </a:r>
            <a:r>
              <a:rPr lang="ru-RU" sz="2000" dirty="0" smtClean="0"/>
              <a:t>) на протяжении каких промежутков времени температура воздуха была ниже 0 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C</a:t>
            </a:r>
            <a:r>
              <a:rPr lang="en-US" sz="2000" dirty="0" smtClean="0">
                <a:solidFill>
                  <a:srgbClr val="292934"/>
                </a:solidFill>
              </a:rPr>
              <a:t>; </a:t>
            </a:r>
            <a:r>
              <a:rPr lang="ru-RU" sz="2000" dirty="0" smtClean="0">
                <a:solidFill>
                  <a:srgbClr val="292934"/>
                </a:solidFill>
              </a:rPr>
              <a:t>выше 0 </a:t>
            </a:r>
            <a:r>
              <a:rPr lang="ru-RU" sz="2000" baseline="30000" dirty="0" smtClean="0">
                <a:solidFill>
                  <a:srgbClr val="292934"/>
                </a:solidFill>
              </a:rPr>
              <a:t>0</a:t>
            </a:r>
            <a:r>
              <a:rPr lang="ru-RU" sz="2000" dirty="0" smtClean="0">
                <a:solidFill>
                  <a:srgbClr val="292934"/>
                </a:solidFill>
              </a:rPr>
              <a:t>С</a:t>
            </a:r>
            <a:r>
              <a:rPr lang="en-US" sz="2000" dirty="0" smtClean="0">
                <a:solidFill>
                  <a:srgbClr val="292934"/>
                </a:solidFill>
              </a:rPr>
              <a:t>;</a:t>
            </a:r>
            <a:endParaRPr lang="ru-RU" sz="2000" dirty="0"/>
          </a:p>
        </p:txBody>
      </p:sp>
      <p:sp>
        <p:nvSpPr>
          <p:cNvPr id="62" name="Полилиния 61"/>
          <p:cNvSpPr/>
          <p:nvPr/>
        </p:nvSpPr>
        <p:spPr>
          <a:xfrm>
            <a:off x="1770458" y="4463452"/>
            <a:ext cx="2492693" cy="1407624"/>
          </a:xfrm>
          <a:custGeom>
            <a:avLst/>
            <a:gdLst>
              <a:gd name="connsiteX0" fmla="*/ 0 w 2514600"/>
              <a:gd name="connsiteY0" fmla="*/ 0 h 1417320"/>
              <a:gd name="connsiteX1" fmla="*/ 1127760 w 2514600"/>
              <a:gd name="connsiteY1" fmla="*/ 1417320 h 1417320"/>
              <a:gd name="connsiteX2" fmla="*/ 2514600 w 2514600"/>
              <a:gd name="connsiteY2" fmla="*/ 15240 h 1417320"/>
              <a:gd name="connsiteX3" fmla="*/ 0 w 2514600"/>
              <a:gd name="connsiteY3" fmla="*/ 0 h 1417320"/>
              <a:gd name="connsiteX0" fmla="*/ 0 w 2514600"/>
              <a:gd name="connsiteY0" fmla="*/ 0 h 1417320"/>
              <a:gd name="connsiteX1" fmla="*/ 565052 w 2514600"/>
              <a:gd name="connsiteY1" fmla="*/ 1146126 h 1417320"/>
              <a:gd name="connsiteX2" fmla="*/ 1127760 w 2514600"/>
              <a:gd name="connsiteY2" fmla="*/ 1417320 h 1417320"/>
              <a:gd name="connsiteX3" fmla="*/ 2514600 w 2514600"/>
              <a:gd name="connsiteY3" fmla="*/ 15240 h 1417320"/>
              <a:gd name="connsiteX4" fmla="*/ 0 w 2514600"/>
              <a:gd name="connsiteY4" fmla="*/ 0 h 1417320"/>
              <a:gd name="connsiteX0" fmla="*/ 127521 w 2642121"/>
              <a:gd name="connsiteY0" fmla="*/ 0 h 1417320"/>
              <a:gd name="connsiteX1" fmla="*/ 407312 w 2642121"/>
              <a:gd name="connsiteY1" fmla="*/ 575603 h 1417320"/>
              <a:gd name="connsiteX2" fmla="*/ 692573 w 2642121"/>
              <a:gd name="connsiteY2" fmla="*/ 1146126 h 1417320"/>
              <a:gd name="connsiteX3" fmla="*/ 1255281 w 2642121"/>
              <a:gd name="connsiteY3" fmla="*/ 1417320 h 1417320"/>
              <a:gd name="connsiteX4" fmla="*/ 2642121 w 2642121"/>
              <a:gd name="connsiteY4" fmla="*/ 15240 h 1417320"/>
              <a:gd name="connsiteX5" fmla="*/ 127521 w 2642121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2514600 w 2514600"/>
              <a:gd name="connsiteY4" fmla="*/ 15240 h 1417320"/>
              <a:gd name="connsiteX5" fmla="*/ 0 w 2514600"/>
              <a:gd name="connsiteY5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43575 w 2514600"/>
              <a:gd name="connsiteY4" fmla="*/ 731911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514600 w 2514600"/>
              <a:gd name="connsiteY5" fmla="*/ 15240 h 1417320"/>
              <a:gd name="connsiteX6" fmla="*/ 0 w 2514600"/>
              <a:gd name="connsiteY6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417320"/>
              <a:gd name="connsiteX1" fmla="*/ 279791 w 2514600"/>
              <a:gd name="connsiteY1" fmla="*/ 575603 h 1417320"/>
              <a:gd name="connsiteX2" fmla="*/ 565052 w 2514600"/>
              <a:gd name="connsiteY2" fmla="*/ 1146126 h 1417320"/>
              <a:gd name="connsiteX3" fmla="*/ 1127760 w 2514600"/>
              <a:gd name="connsiteY3" fmla="*/ 1417320 h 1417320"/>
              <a:gd name="connsiteX4" fmla="*/ 1678745 w 2514600"/>
              <a:gd name="connsiteY4" fmla="*/ 856957 h 1417320"/>
              <a:gd name="connsiteX5" fmla="*/ 2229729 w 2514600"/>
              <a:gd name="connsiteY5" fmla="*/ 563880 h 1417320"/>
              <a:gd name="connsiteX6" fmla="*/ 2514600 w 2514600"/>
              <a:gd name="connsiteY6" fmla="*/ 15240 h 1417320"/>
              <a:gd name="connsiteX7" fmla="*/ 0 w 2514600"/>
              <a:gd name="connsiteY7" fmla="*/ 0 h 141732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678745 w 2514600"/>
              <a:gd name="connsiteY4" fmla="*/ 856957 h 1935480"/>
              <a:gd name="connsiteX5" fmla="*/ 2229729 w 2514600"/>
              <a:gd name="connsiteY5" fmla="*/ 56388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29729 w 2514600"/>
              <a:gd name="connsiteY5" fmla="*/ 56388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565052 w 2514600"/>
              <a:gd name="connsiteY2" fmla="*/ 11461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67566 w 2514600"/>
              <a:gd name="connsiteY5" fmla="*/ 83820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35480"/>
              <a:gd name="connsiteX1" fmla="*/ 279791 w 2514600"/>
              <a:gd name="connsiteY1" fmla="*/ 575603 h 1935480"/>
              <a:gd name="connsiteX2" fmla="*/ 880362 w 2514600"/>
              <a:gd name="connsiteY2" fmla="*/ 1374726 h 1935480"/>
              <a:gd name="connsiteX3" fmla="*/ 1380008 w 2514600"/>
              <a:gd name="connsiteY3" fmla="*/ 1935480 h 1935480"/>
              <a:gd name="connsiteX4" fmla="*/ 1994056 w 2514600"/>
              <a:gd name="connsiteY4" fmla="*/ 1451317 h 1935480"/>
              <a:gd name="connsiteX5" fmla="*/ 2267566 w 2514600"/>
              <a:gd name="connsiteY5" fmla="*/ 838200 h 1935480"/>
              <a:gd name="connsiteX6" fmla="*/ 2514600 w 2514600"/>
              <a:gd name="connsiteY6" fmla="*/ 15240 h 1935480"/>
              <a:gd name="connsiteX7" fmla="*/ 0 w 2514600"/>
              <a:gd name="connsiteY7" fmla="*/ 0 h 1935480"/>
              <a:gd name="connsiteX0" fmla="*/ 0 w 2514600"/>
              <a:gd name="connsiteY0" fmla="*/ 0 h 1956911"/>
              <a:gd name="connsiteX1" fmla="*/ 279791 w 2514600"/>
              <a:gd name="connsiteY1" fmla="*/ 575603 h 1956911"/>
              <a:gd name="connsiteX2" fmla="*/ 880362 w 2514600"/>
              <a:gd name="connsiteY2" fmla="*/ 1374726 h 1956911"/>
              <a:gd name="connsiteX3" fmla="*/ 1407598 w 2514600"/>
              <a:gd name="connsiteY3" fmla="*/ 1956911 h 1956911"/>
              <a:gd name="connsiteX4" fmla="*/ 1994056 w 2514600"/>
              <a:gd name="connsiteY4" fmla="*/ 1451317 h 1956911"/>
              <a:gd name="connsiteX5" fmla="*/ 2267566 w 2514600"/>
              <a:gd name="connsiteY5" fmla="*/ 838200 h 1956911"/>
              <a:gd name="connsiteX6" fmla="*/ 2514600 w 2514600"/>
              <a:gd name="connsiteY6" fmla="*/ 15240 h 1956911"/>
              <a:gd name="connsiteX7" fmla="*/ 0 w 2514600"/>
              <a:gd name="connsiteY7" fmla="*/ 0 h 1956911"/>
              <a:gd name="connsiteX0" fmla="*/ 0 w 2514600"/>
              <a:gd name="connsiteY0" fmla="*/ 0 h 1959074"/>
              <a:gd name="connsiteX1" fmla="*/ 279791 w 2514600"/>
              <a:gd name="connsiteY1" fmla="*/ 575603 h 1959074"/>
              <a:gd name="connsiteX2" fmla="*/ 880362 w 2514600"/>
              <a:gd name="connsiteY2" fmla="*/ 1374726 h 1959074"/>
              <a:gd name="connsiteX3" fmla="*/ 1407598 w 2514600"/>
              <a:gd name="connsiteY3" fmla="*/ 1956911 h 1959074"/>
              <a:gd name="connsiteX4" fmla="*/ 1994056 w 2514600"/>
              <a:gd name="connsiteY4" fmla="*/ 1451317 h 1959074"/>
              <a:gd name="connsiteX5" fmla="*/ 2267566 w 2514600"/>
              <a:gd name="connsiteY5" fmla="*/ 838200 h 1959074"/>
              <a:gd name="connsiteX6" fmla="*/ 2514600 w 2514600"/>
              <a:gd name="connsiteY6" fmla="*/ 15240 h 1959074"/>
              <a:gd name="connsiteX7" fmla="*/ 0 w 2514600"/>
              <a:gd name="connsiteY7" fmla="*/ 0 h 1959074"/>
              <a:gd name="connsiteX0" fmla="*/ 0 w 2514600"/>
              <a:gd name="connsiteY0" fmla="*/ 0 h 1959178"/>
              <a:gd name="connsiteX1" fmla="*/ 279791 w 2514600"/>
              <a:gd name="connsiteY1" fmla="*/ 575603 h 1959178"/>
              <a:gd name="connsiteX2" fmla="*/ 896128 w 2514600"/>
              <a:gd name="connsiteY2" fmla="*/ 1403301 h 1959178"/>
              <a:gd name="connsiteX3" fmla="*/ 1407598 w 2514600"/>
              <a:gd name="connsiteY3" fmla="*/ 1956911 h 1959178"/>
              <a:gd name="connsiteX4" fmla="*/ 1994056 w 2514600"/>
              <a:gd name="connsiteY4" fmla="*/ 1451317 h 1959178"/>
              <a:gd name="connsiteX5" fmla="*/ 2267566 w 2514600"/>
              <a:gd name="connsiteY5" fmla="*/ 838200 h 1959178"/>
              <a:gd name="connsiteX6" fmla="*/ 2514600 w 2514600"/>
              <a:gd name="connsiteY6" fmla="*/ 15240 h 1959178"/>
              <a:gd name="connsiteX7" fmla="*/ 0 w 2514600"/>
              <a:gd name="connsiteY7" fmla="*/ 0 h 1959178"/>
              <a:gd name="connsiteX0" fmla="*/ 0 w 2514600"/>
              <a:gd name="connsiteY0" fmla="*/ 0 h 1959178"/>
              <a:gd name="connsiteX1" fmla="*/ 279791 w 2514600"/>
              <a:gd name="connsiteY1" fmla="*/ 575603 h 1959178"/>
              <a:gd name="connsiteX2" fmla="*/ 896128 w 2514600"/>
              <a:gd name="connsiteY2" fmla="*/ 1403301 h 1959178"/>
              <a:gd name="connsiteX3" fmla="*/ 1407598 w 2514600"/>
              <a:gd name="connsiteY3" fmla="*/ 1956911 h 1959178"/>
              <a:gd name="connsiteX4" fmla="*/ 1994056 w 2514600"/>
              <a:gd name="connsiteY4" fmla="*/ 1451317 h 1959178"/>
              <a:gd name="connsiteX5" fmla="*/ 2267566 w 2514600"/>
              <a:gd name="connsiteY5" fmla="*/ 838200 h 1959178"/>
              <a:gd name="connsiteX6" fmla="*/ 2514600 w 2514600"/>
              <a:gd name="connsiteY6" fmla="*/ 15240 h 1959178"/>
              <a:gd name="connsiteX7" fmla="*/ 0 w 2514600"/>
              <a:gd name="connsiteY7" fmla="*/ 0 h 1959178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994056 w 2514600"/>
              <a:gd name="connsiteY4" fmla="*/ 1451317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994056 w 2514600"/>
              <a:gd name="connsiteY4" fmla="*/ 1451317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2045295 w 2514600"/>
              <a:gd name="connsiteY4" fmla="*/ 1408454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2045295 w 2514600"/>
              <a:gd name="connsiteY4" fmla="*/ 1408454 h 1959134"/>
              <a:gd name="connsiteX5" fmla="*/ 2267566 w 2514600"/>
              <a:gd name="connsiteY5" fmla="*/ 838200 h 1959134"/>
              <a:gd name="connsiteX6" fmla="*/ 2514600 w 2514600"/>
              <a:gd name="connsiteY6" fmla="*/ 15240 h 1959134"/>
              <a:gd name="connsiteX7" fmla="*/ 0 w 2514600"/>
              <a:gd name="connsiteY7" fmla="*/ 0 h 1959134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65566"/>
              <a:gd name="connsiteX1" fmla="*/ 279791 w 2514600"/>
              <a:gd name="connsiteY1" fmla="*/ 575603 h 1965566"/>
              <a:gd name="connsiteX2" fmla="*/ 896128 w 2514600"/>
              <a:gd name="connsiteY2" fmla="*/ 1403301 h 1965566"/>
              <a:gd name="connsiteX3" fmla="*/ 1407598 w 2514600"/>
              <a:gd name="connsiteY3" fmla="*/ 1956911 h 1965566"/>
              <a:gd name="connsiteX4" fmla="*/ 1813865 w 2514600"/>
              <a:gd name="connsiteY4" fmla="*/ 1684495 h 1965566"/>
              <a:gd name="connsiteX5" fmla="*/ 2045295 w 2514600"/>
              <a:gd name="connsiteY5" fmla="*/ 1408454 h 1965566"/>
              <a:gd name="connsiteX6" fmla="*/ 2267566 w 2514600"/>
              <a:gd name="connsiteY6" fmla="*/ 838200 h 1965566"/>
              <a:gd name="connsiteX7" fmla="*/ 2514600 w 2514600"/>
              <a:gd name="connsiteY7" fmla="*/ 15240 h 1965566"/>
              <a:gd name="connsiteX8" fmla="*/ 0 w 2514600"/>
              <a:gd name="connsiteY8" fmla="*/ 0 h 1965566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67566 w 2514600"/>
              <a:gd name="connsiteY6" fmla="*/ 838200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67566 w 2514600"/>
              <a:gd name="connsiteY6" fmla="*/ 838200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14600"/>
              <a:gd name="connsiteY0" fmla="*/ 0 h 1959134"/>
              <a:gd name="connsiteX1" fmla="*/ 279791 w 2514600"/>
              <a:gd name="connsiteY1" fmla="*/ 575603 h 1959134"/>
              <a:gd name="connsiteX2" fmla="*/ 896128 w 2514600"/>
              <a:gd name="connsiteY2" fmla="*/ 1403301 h 1959134"/>
              <a:gd name="connsiteX3" fmla="*/ 1407598 w 2514600"/>
              <a:gd name="connsiteY3" fmla="*/ 1956911 h 1959134"/>
              <a:gd name="connsiteX4" fmla="*/ 1813865 w 2514600"/>
              <a:gd name="connsiteY4" fmla="*/ 1684495 h 1959134"/>
              <a:gd name="connsiteX5" fmla="*/ 2045295 w 2514600"/>
              <a:gd name="connsiteY5" fmla="*/ 1408454 h 1959134"/>
              <a:gd name="connsiteX6" fmla="*/ 2283332 w 2514600"/>
              <a:gd name="connsiteY6" fmla="*/ 842963 h 1959134"/>
              <a:gd name="connsiteX7" fmla="*/ 2514600 w 2514600"/>
              <a:gd name="connsiteY7" fmla="*/ 15240 h 1959134"/>
              <a:gd name="connsiteX8" fmla="*/ 0 w 2514600"/>
              <a:gd name="connsiteY8" fmla="*/ 0 h 1959134"/>
              <a:gd name="connsiteX0" fmla="*/ 0 w 2528395"/>
              <a:gd name="connsiteY0" fmla="*/ 0 h 1959134"/>
              <a:gd name="connsiteX1" fmla="*/ 279791 w 2528395"/>
              <a:gd name="connsiteY1" fmla="*/ 575603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134"/>
              <a:gd name="connsiteX1" fmla="*/ 214759 w 2528395"/>
              <a:gd name="connsiteY1" fmla="*/ 549409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134"/>
              <a:gd name="connsiteX1" fmla="*/ 214759 w 2528395"/>
              <a:gd name="connsiteY1" fmla="*/ 549409 h 1959134"/>
              <a:gd name="connsiteX2" fmla="*/ 896128 w 2528395"/>
              <a:gd name="connsiteY2" fmla="*/ 1403301 h 1959134"/>
              <a:gd name="connsiteX3" fmla="*/ 1407598 w 2528395"/>
              <a:gd name="connsiteY3" fmla="*/ 1956911 h 1959134"/>
              <a:gd name="connsiteX4" fmla="*/ 1813865 w 2528395"/>
              <a:gd name="connsiteY4" fmla="*/ 1684495 h 1959134"/>
              <a:gd name="connsiteX5" fmla="*/ 2045295 w 2528395"/>
              <a:gd name="connsiteY5" fmla="*/ 1408454 h 1959134"/>
              <a:gd name="connsiteX6" fmla="*/ 2283332 w 2528395"/>
              <a:gd name="connsiteY6" fmla="*/ 842963 h 1959134"/>
              <a:gd name="connsiteX7" fmla="*/ 2528395 w 2528395"/>
              <a:gd name="connsiteY7" fmla="*/ 15240 h 1959134"/>
              <a:gd name="connsiteX8" fmla="*/ 0 w 2528395"/>
              <a:gd name="connsiteY8" fmla="*/ 0 h 1959134"/>
              <a:gd name="connsiteX0" fmla="*/ 0 w 2528395"/>
              <a:gd name="connsiteY0" fmla="*/ 0 h 1959224"/>
              <a:gd name="connsiteX1" fmla="*/ 214759 w 2528395"/>
              <a:gd name="connsiteY1" fmla="*/ 549409 h 1959224"/>
              <a:gd name="connsiteX2" fmla="*/ 896128 w 2528395"/>
              <a:gd name="connsiteY2" fmla="*/ 1403301 h 1959224"/>
              <a:gd name="connsiteX3" fmla="*/ 1407598 w 2528395"/>
              <a:gd name="connsiteY3" fmla="*/ 1956911 h 1959224"/>
              <a:gd name="connsiteX4" fmla="*/ 1813865 w 2528395"/>
              <a:gd name="connsiteY4" fmla="*/ 1684495 h 1959224"/>
              <a:gd name="connsiteX5" fmla="*/ 2045295 w 2528395"/>
              <a:gd name="connsiteY5" fmla="*/ 1408454 h 1959224"/>
              <a:gd name="connsiteX6" fmla="*/ 2283332 w 2528395"/>
              <a:gd name="connsiteY6" fmla="*/ 842963 h 1959224"/>
              <a:gd name="connsiteX7" fmla="*/ 2528395 w 2528395"/>
              <a:gd name="connsiteY7" fmla="*/ 15240 h 1959224"/>
              <a:gd name="connsiteX8" fmla="*/ 0 w 2528395"/>
              <a:gd name="connsiteY8" fmla="*/ 0 h 1959224"/>
              <a:gd name="connsiteX0" fmla="*/ 0 w 2542189"/>
              <a:gd name="connsiteY0" fmla="*/ 0 h 1956843"/>
              <a:gd name="connsiteX1" fmla="*/ 228553 w 2542189"/>
              <a:gd name="connsiteY1" fmla="*/ 547028 h 1956843"/>
              <a:gd name="connsiteX2" fmla="*/ 909922 w 2542189"/>
              <a:gd name="connsiteY2" fmla="*/ 1400920 h 1956843"/>
              <a:gd name="connsiteX3" fmla="*/ 1421392 w 2542189"/>
              <a:gd name="connsiteY3" fmla="*/ 1954530 h 1956843"/>
              <a:gd name="connsiteX4" fmla="*/ 1827659 w 2542189"/>
              <a:gd name="connsiteY4" fmla="*/ 1682114 h 1956843"/>
              <a:gd name="connsiteX5" fmla="*/ 2059089 w 2542189"/>
              <a:gd name="connsiteY5" fmla="*/ 1406073 h 1956843"/>
              <a:gd name="connsiteX6" fmla="*/ 2297126 w 2542189"/>
              <a:gd name="connsiteY6" fmla="*/ 840582 h 1956843"/>
              <a:gd name="connsiteX7" fmla="*/ 2542189 w 2542189"/>
              <a:gd name="connsiteY7" fmla="*/ 12859 h 1956843"/>
              <a:gd name="connsiteX8" fmla="*/ 0 w 2542189"/>
              <a:gd name="connsiteY8" fmla="*/ 0 h 1956843"/>
              <a:gd name="connsiteX0" fmla="*/ 0 w 2542189"/>
              <a:gd name="connsiteY0" fmla="*/ 0 h 1956843"/>
              <a:gd name="connsiteX1" fmla="*/ 228553 w 2542189"/>
              <a:gd name="connsiteY1" fmla="*/ 547028 h 1956843"/>
              <a:gd name="connsiteX2" fmla="*/ 909922 w 2542189"/>
              <a:gd name="connsiteY2" fmla="*/ 1400920 h 1956843"/>
              <a:gd name="connsiteX3" fmla="*/ 1421392 w 2542189"/>
              <a:gd name="connsiteY3" fmla="*/ 1954530 h 1956843"/>
              <a:gd name="connsiteX4" fmla="*/ 1827659 w 2542189"/>
              <a:gd name="connsiteY4" fmla="*/ 1682114 h 1956843"/>
              <a:gd name="connsiteX5" fmla="*/ 2059089 w 2542189"/>
              <a:gd name="connsiteY5" fmla="*/ 1406073 h 1956843"/>
              <a:gd name="connsiteX6" fmla="*/ 2297126 w 2542189"/>
              <a:gd name="connsiteY6" fmla="*/ 840582 h 1956843"/>
              <a:gd name="connsiteX7" fmla="*/ 2542189 w 2542189"/>
              <a:gd name="connsiteY7" fmla="*/ 12859 h 1956843"/>
              <a:gd name="connsiteX8" fmla="*/ 0 w 2542189"/>
              <a:gd name="connsiteY8" fmla="*/ 0 h 1956843"/>
              <a:gd name="connsiteX0" fmla="*/ 0 w 2542189"/>
              <a:gd name="connsiteY0" fmla="*/ 0 h 1956130"/>
              <a:gd name="connsiteX1" fmla="*/ 228553 w 2542189"/>
              <a:gd name="connsiteY1" fmla="*/ 547028 h 1956130"/>
              <a:gd name="connsiteX2" fmla="*/ 468487 w 2542189"/>
              <a:gd name="connsiteY2" fmla="*/ 1141840 h 1956130"/>
              <a:gd name="connsiteX3" fmla="*/ 1421392 w 2542189"/>
              <a:gd name="connsiteY3" fmla="*/ 1954530 h 1956130"/>
              <a:gd name="connsiteX4" fmla="*/ 1827659 w 2542189"/>
              <a:gd name="connsiteY4" fmla="*/ 1682114 h 1956130"/>
              <a:gd name="connsiteX5" fmla="*/ 2059089 w 2542189"/>
              <a:gd name="connsiteY5" fmla="*/ 1406073 h 1956130"/>
              <a:gd name="connsiteX6" fmla="*/ 2297126 w 2542189"/>
              <a:gd name="connsiteY6" fmla="*/ 840582 h 1956130"/>
              <a:gd name="connsiteX7" fmla="*/ 2542189 w 2542189"/>
              <a:gd name="connsiteY7" fmla="*/ 12859 h 1956130"/>
              <a:gd name="connsiteX8" fmla="*/ 0 w 2542189"/>
              <a:gd name="connsiteY8" fmla="*/ 0 h 1956130"/>
              <a:gd name="connsiteX0" fmla="*/ 0 w 2542189"/>
              <a:gd name="connsiteY0" fmla="*/ 0 h 1696303"/>
              <a:gd name="connsiteX1" fmla="*/ 228553 w 2542189"/>
              <a:gd name="connsiteY1" fmla="*/ 547028 h 1696303"/>
              <a:gd name="connsiteX2" fmla="*/ 468487 w 2542189"/>
              <a:gd name="connsiteY2" fmla="*/ 1141840 h 1696303"/>
              <a:gd name="connsiteX3" fmla="*/ 803384 w 2542189"/>
              <a:gd name="connsiteY3" fmla="*/ 1375410 h 1696303"/>
              <a:gd name="connsiteX4" fmla="*/ 1827659 w 2542189"/>
              <a:gd name="connsiteY4" fmla="*/ 1682114 h 1696303"/>
              <a:gd name="connsiteX5" fmla="*/ 2059089 w 2542189"/>
              <a:gd name="connsiteY5" fmla="*/ 1406073 h 1696303"/>
              <a:gd name="connsiteX6" fmla="*/ 2297126 w 2542189"/>
              <a:gd name="connsiteY6" fmla="*/ 840582 h 1696303"/>
              <a:gd name="connsiteX7" fmla="*/ 2542189 w 2542189"/>
              <a:gd name="connsiteY7" fmla="*/ 12859 h 1696303"/>
              <a:gd name="connsiteX8" fmla="*/ 0 w 2542189"/>
              <a:gd name="connsiteY8" fmla="*/ 0 h 1696303"/>
              <a:gd name="connsiteX0" fmla="*/ 0 w 2542189"/>
              <a:gd name="connsiteY0" fmla="*/ 0 h 1433462"/>
              <a:gd name="connsiteX1" fmla="*/ 228553 w 2542189"/>
              <a:gd name="connsiteY1" fmla="*/ 547028 h 1433462"/>
              <a:gd name="connsiteX2" fmla="*/ 468487 w 2542189"/>
              <a:gd name="connsiteY2" fmla="*/ 1141840 h 1433462"/>
              <a:gd name="connsiteX3" fmla="*/ 803384 w 2542189"/>
              <a:gd name="connsiteY3" fmla="*/ 1375410 h 1433462"/>
              <a:gd name="connsiteX4" fmla="*/ 1247488 w 2542189"/>
              <a:gd name="connsiteY4" fmla="*/ 1148714 h 1433462"/>
              <a:gd name="connsiteX5" fmla="*/ 2059089 w 2542189"/>
              <a:gd name="connsiteY5" fmla="*/ 1406073 h 1433462"/>
              <a:gd name="connsiteX6" fmla="*/ 2297126 w 2542189"/>
              <a:gd name="connsiteY6" fmla="*/ 840582 h 1433462"/>
              <a:gd name="connsiteX7" fmla="*/ 2542189 w 2542189"/>
              <a:gd name="connsiteY7" fmla="*/ 12859 h 1433462"/>
              <a:gd name="connsiteX8" fmla="*/ 0 w 2542189"/>
              <a:gd name="connsiteY8" fmla="*/ 0 h 1433462"/>
              <a:gd name="connsiteX0" fmla="*/ 0 w 2542189"/>
              <a:gd name="connsiteY0" fmla="*/ 0 h 1380543"/>
              <a:gd name="connsiteX1" fmla="*/ 228553 w 2542189"/>
              <a:gd name="connsiteY1" fmla="*/ 547028 h 1380543"/>
              <a:gd name="connsiteX2" fmla="*/ 468487 w 2542189"/>
              <a:gd name="connsiteY2" fmla="*/ 1141840 h 1380543"/>
              <a:gd name="connsiteX3" fmla="*/ 803384 w 2542189"/>
              <a:gd name="connsiteY3" fmla="*/ 1375410 h 1380543"/>
              <a:gd name="connsiteX4" fmla="*/ 1247488 w 2542189"/>
              <a:gd name="connsiteY4" fmla="*/ 1148714 h 1380543"/>
              <a:gd name="connsiteX5" fmla="*/ 1579817 w 2542189"/>
              <a:gd name="connsiteY5" fmla="*/ 674553 h 1380543"/>
              <a:gd name="connsiteX6" fmla="*/ 2297126 w 2542189"/>
              <a:gd name="connsiteY6" fmla="*/ 840582 h 1380543"/>
              <a:gd name="connsiteX7" fmla="*/ 2542189 w 2542189"/>
              <a:gd name="connsiteY7" fmla="*/ 12859 h 1380543"/>
              <a:gd name="connsiteX8" fmla="*/ 0 w 2542189"/>
              <a:gd name="connsiteY8" fmla="*/ 0 h 1380543"/>
              <a:gd name="connsiteX0" fmla="*/ 0 w 2542189"/>
              <a:gd name="connsiteY0" fmla="*/ 0 h 1380543"/>
              <a:gd name="connsiteX1" fmla="*/ 228553 w 2542189"/>
              <a:gd name="connsiteY1" fmla="*/ 547028 h 1380543"/>
              <a:gd name="connsiteX2" fmla="*/ 468487 w 2542189"/>
              <a:gd name="connsiteY2" fmla="*/ 1141840 h 1380543"/>
              <a:gd name="connsiteX3" fmla="*/ 803384 w 2542189"/>
              <a:gd name="connsiteY3" fmla="*/ 1375410 h 1380543"/>
              <a:gd name="connsiteX4" fmla="*/ 1247488 w 2542189"/>
              <a:gd name="connsiteY4" fmla="*/ 1148714 h 1380543"/>
              <a:gd name="connsiteX5" fmla="*/ 1579817 w 2542189"/>
              <a:gd name="connsiteY5" fmla="*/ 674553 h 1380543"/>
              <a:gd name="connsiteX6" fmla="*/ 1889694 w 2542189"/>
              <a:gd name="connsiteY6" fmla="*/ 443829 h 1380543"/>
              <a:gd name="connsiteX7" fmla="*/ 2297126 w 2542189"/>
              <a:gd name="connsiteY7" fmla="*/ 840582 h 1380543"/>
              <a:gd name="connsiteX8" fmla="*/ 2542189 w 2542189"/>
              <a:gd name="connsiteY8" fmla="*/ 12859 h 1380543"/>
              <a:gd name="connsiteX9" fmla="*/ 0 w 2542189"/>
              <a:gd name="connsiteY9" fmla="*/ 0 h 1380543"/>
              <a:gd name="connsiteX0" fmla="*/ 0 w 2348038"/>
              <a:gd name="connsiteY0" fmla="*/ 0 h 1380543"/>
              <a:gd name="connsiteX1" fmla="*/ 228553 w 2348038"/>
              <a:gd name="connsiteY1" fmla="*/ 547028 h 1380543"/>
              <a:gd name="connsiteX2" fmla="*/ 468487 w 2348038"/>
              <a:gd name="connsiteY2" fmla="*/ 1141840 h 1380543"/>
              <a:gd name="connsiteX3" fmla="*/ 803384 w 2348038"/>
              <a:gd name="connsiteY3" fmla="*/ 1375410 h 1380543"/>
              <a:gd name="connsiteX4" fmla="*/ 1247488 w 2348038"/>
              <a:gd name="connsiteY4" fmla="*/ 1148714 h 1380543"/>
              <a:gd name="connsiteX5" fmla="*/ 1579817 w 2348038"/>
              <a:gd name="connsiteY5" fmla="*/ 674553 h 1380543"/>
              <a:gd name="connsiteX6" fmla="*/ 1889694 w 2348038"/>
              <a:gd name="connsiteY6" fmla="*/ 443829 h 1380543"/>
              <a:gd name="connsiteX7" fmla="*/ 2297126 w 2348038"/>
              <a:gd name="connsiteY7" fmla="*/ 840582 h 1380543"/>
              <a:gd name="connsiteX8" fmla="*/ 2062917 w 2348038"/>
              <a:gd name="connsiteY8" fmla="*/ 28099 h 1380543"/>
              <a:gd name="connsiteX9" fmla="*/ 0 w 2348038"/>
              <a:gd name="connsiteY9" fmla="*/ 0 h 1380543"/>
              <a:gd name="connsiteX0" fmla="*/ 0 w 2083293"/>
              <a:gd name="connsiteY0" fmla="*/ 0 h 1380543"/>
              <a:gd name="connsiteX1" fmla="*/ 228553 w 2083293"/>
              <a:gd name="connsiteY1" fmla="*/ 547028 h 1380543"/>
              <a:gd name="connsiteX2" fmla="*/ 468487 w 2083293"/>
              <a:gd name="connsiteY2" fmla="*/ 1141840 h 1380543"/>
              <a:gd name="connsiteX3" fmla="*/ 803384 w 2083293"/>
              <a:gd name="connsiteY3" fmla="*/ 1375410 h 1380543"/>
              <a:gd name="connsiteX4" fmla="*/ 1247488 w 2083293"/>
              <a:gd name="connsiteY4" fmla="*/ 1148714 h 1380543"/>
              <a:gd name="connsiteX5" fmla="*/ 1579817 w 2083293"/>
              <a:gd name="connsiteY5" fmla="*/ 674553 h 1380543"/>
              <a:gd name="connsiteX6" fmla="*/ 1889694 w 2083293"/>
              <a:gd name="connsiteY6" fmla="*/ 443829 h 1380543"/>
              <a:gd name="connsiteX7" fmla="*/ 1981815 w 2083293"/>
              <a:gd name="connsiteY7" fmla="*/ 291942 h 1380543"/>
              <a:gd name="connsiteX8" fmla="*/ 2062917 w 2083293"/>
              <a:gd name="connsiteY8" fmla="*/ 28099 h 1380543"/>
              <a:gd name="connsiteX9" fmla="*/ 0 w 2083293"/>
              <a:gd name="connsiteY9" fmla="*/ 0 h 1380543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579817 w 2083293"/>
              <a:gd name="connsiteY5" fmla="*/ 674553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889694 w 2083293"/>
              <a:gd name="connsiteY6" fmla="*/ 443829 h 1410960"/>
              <a:gd name="connsiteX7" fmla="*/ 1981815 w 2083293"/>
              <a:gd name="connsiteY7" fmla="*/ 291942 h 1410960"/>
              <a:gd name="connsiteX8" fmla="*/ 2062917 w 2083293"/>
              <a:gd name="connsiteY8" fmla="*/ 28099 h 1410960"/>
              <a:gd name="connsiteX9" fmla="*/ 0 w 2083293"/>
              <a:gd name="connsiteY9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981815 w 2083293"/>
              <a:gd name="connsiteY6" fmla="*/ 291942 h 1410960"/>
              <a:gd name="connsiteX7" fmla="*/ 2062917 w 2083293"/>
              <a:gd name="connsiteY7" fmla="*/ 28099 h 1410960"/>
              <a:gd name="connsiteX8" fmla="*/ 0 w 2083293"/>
              <a:gd name="connsiteY8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981815 w 2083293"/>
              <a:gd name="connsiteY6" fmla="*/ 291942 h 1410960"/>
              <a:gd name="connsiteX7" fmla="*/ 2062917 w 2083293"/>
              <a:gd name="connsiteY7" fmla="*/ 28099 h 1410960"/>
              <a:gd name="connsiteX8" fmla="*/ 0 w 2083293"/>
              <a:gd name="connsiteY8" fmla="*/ 0 h 1410960"/>
              <a:gd name="connsiteX0" fmla="*/ 0 w 2083293"/>
              <a:gd name="connsiteY0" fmla="*/ 0 h 1410960"/>
              <a:gd name="connsiteX1" fmla="*/ 228553 w 2083293"/>
              <a:gd name="connsiteY1" fmla="*/ 547028 h 1410960"/>
              <a:gd name="connsiteX2" fmla="*/ 468487 w 2083293"/>
              <a:gd name="connsiteY2" fmla="*/ 1141840 h 1410960"/>
              <a:gd name="connsiteX3" fmla="*/ 911772 w 2083293"/>
              <a:gd name="connsiteY3" fmla="*/ 1406367 h 1410960"/>
              <a:gd name="connsiteX4" fmla="*/ 1247488 w 2083293"/>
              <a:gd name="connsiteY4" fmla="*/ 1148714 h 1410960"/>
              <a:gd name="connsiteX5" fmla="*/ 1613318 w 2083293"/>
              <a:gd name="connsiteY5" fmla="*/ 665028 h 1410960"/>
              <a:gd name="connsiteX6" fmla="*/ 1981815 w 2083293"/>
              <a:gd name="connsiteY6" fmla="*/ 291942 h 1410960"/>
              <a:gd name="connsiteX7" fmla="*/ 2062917 w 2083293"/>
              <a:gd name="connsiteY7" fmla="*/ 28099 h 1410960"/>
              <a:gd name="connsiteX8" fmla="*/ 0 w 2083293"/>
              <a:gd name="connsiteY8" fmla="*/ 0 h 1410960"/>
              <a:gd name="connsiteX0" fmla="*/ 0 w 2092788"/>
              <a:gd name="connsiteY0" fmla="*/ 0 h 1410960"/>
              <a:gd name="connsiteX1" fmla="*/ 228553 w 2092788"/>
              <a:gd name="connsiteY1" fmla="*/ 547028 h 1410960"/>
              <a:gd name="connsiteX2" fmla="*/ 468487 w 2092788"/>
              <a:gd name="connsiteY2" fmla="*/ 1141840 h 1410960"/>
              <a:gd name="connsiteX3" fmla="*/ 911772 w 2092788"/>
              <a:gd name="connsiteY3" fmla="*/ 1406367 h 1410960"/>
              <a:gd name="connsiteX4" fmla="*/ 1247488 w 2092788"/>
              <a:gd name="connsiteY4" fmla="*/ 1148714 h 1410960"/>
              <a:gd name="connsiteX5" fmla="*/ 1613318 w 2092788"/>
              <a:gd name="connsiteY5" fmla="*/ 665028 h 1410960"/>
              <a:gd name="connsiteX6" fmla="*/ 1995609 w 2092788"/>
              <a:gd name="connsiteY6" fmla="*/ 308611 h 1410960"/>
              <a:gd name="connsiteX7" fmla="*/ 2062917 w 2092788"/>
              <a:gd name="connsiteY7" fmla="*/ 28099 h 1410960"/>
              <a:gd name="connsiteX8" fmla="*/ 0 w 2092788"/>
              <a:gd name="connsiteY8" fmla="*/ 0 h 1410960"/>
              <a:gd name="connsiteX0" fmla="*/ 0 w 2062917"/>
              <a:gd name="connsiteY0" fmla="*/ 0 h 1410960"/>
              <a:gd name="connsiteX1" fmla="*/ 228553 w 2062917"/>
              <a:gd name="connsiteY1" fmla="*/ 547028 h 1410960"/>
              <a:gd name="connsiteX2" fmla="*/ 468487 w 2062917"/>
              <a:gd name="connsiteY2" fmla="*/ 1141840 h 1410960"/>
              <a:gd name="connsiteX3" fmla="*/ 911772 w 2062917"/>
              <a:gd name="connsiteY3" fmla="*/ 1406367 h 1410960"/>
              <a:gd name="connsiteX4" fmla="*/ 1247488 w 2062917"/>
              <a:gd name="connsiteY4" fmla="*/ 1148714 h 1410960"/>
              <a:gd name="connsiteX5" fmla="*/ 1613318 w 2062917"/>
              <a:gd name="connsiteY5" fmla="*/ 665028 h 1410960"/>
              <a:gd name="connsiteX6" fmla="*/ 1995609 w 2062917"/>
              <a:gd name="connsiteY6" fmla="*/ 308611 h 1410960"/>
              <a:gd name="connsiteX7" fmla="*/ 2062917 w 2062917"/>
              <a:gd name="connsiteY7" fmla="*/ 28099 h 1410960"/>
              <a:gd name="connsiteX8" fmla="*/ 0 w 2062917"/>
              <a:gd name="connsiteY8" fmla="*/ 0 h 1410960"/>
              <a:gd name="connsiteX0" fmla="*/ 0 w 2132947"/>
              <a:gd name="connsiteY0" fmla="*/ 0 h 1410960"/>
              <a:gd name="connsiteX1" fmla="*/ 228553 w 2132947"/>
              <a:gd name="connsiteY1" fmla="*/ 547028 h 1410960"/>
              <a:gd name="connsiteX2" fmla="*/ 468487 w 2132947"/>
              <a:gd name="connsiteY2" fmla="*/ 1141840 h 1410960"/>
              <a:gd name="connsiteX3" fmla="*/ 911772 w 2132947"/>
              <a:gd name="connsiteY3" fmla="*/ 1406367 h 1410960"/>
              <a:gd name="connsiteX4" fmla="*/ 1247488 w 2132947"/>
              <a:gd name="connsiteY4" fmla="*/ 1148714 h 1410960"/>
              <a:gd name="connsiteX5" fmla="*/ 1613318 w 2132947"/>
              <a:gd name="connsiteY5" fmla="*/ 665028 h 1410960"/>
              <a:gd name="connsiteX6" fmla="*/ 2062917 w 2132947"/>
              <a:gd name="connsiteY6" fmla="*/ 28099 h 1410960"/>
              <a:gd name="connsiteX7" fmla="*/ 0 w 2132947"/>
              <a:gd name="connsiteY7" fmla="*/ 0 h 1410960"/>
              <a:gd name="connsiteX0" fmla="*/ 0 w 2066091"/>
              <a:gd name="connsiteY0" fmla="*/ 0 h 1410960"/>
              <a:gd name="connsiteX1" fmla="*/ 228553 w 2066091"/>
              <a:gd name="connsiteY1" fmla="*/ 547028 h 1410960"/>
              <a:gd name="connsiteX2" fmla="*/ 468487 w 2066091"/>
              <a:gd name="connsiteY2" fmla="*/ 1141840 h 1410960"/>
              <a:gd name="connsiteX3" fmla="*/ 911772 w 2066091"/>
              <a:gd name="connsiteY3" fmla="*/ 1406367 h 1410960"/>
              <a:gd name="connsiteX4" fmla="*/ 1247488 w 2066091"/>
              <a:gd name="connsiteY4" fmla="*/ 1148714 h 1410960"/>
              <a:gd name="connsiteX5" fmla="*/ 1613318 w 2066091"/>
              <a:gd name="connsiteY5" fmla="*/ 665028 h 1410960"/>
              <a:gd name="connsiteX6" fmla="*/ 2062917 w 2066091"/>
              <a:gd name="connsiteY6" fmla="*/ 28099 h 1410960"/>
              <a:gd name="connsiteX7" fmla="*/ 0 w 2066091"/>
              <a:gd name="connsiteY7" fmla="*/ 0 h 1410960"/>
              <a:gd name="connsiteX0" fmla="*/ 0 w 2069057"/>
              <a:gd name="connsiteY0" fmla="*/ 0 h 1410960"/>
              <a:gd name="connsiteX1" fmla="*/ 228553 w 2069057"/>
              <a:gd name="connsiteY1" fmla="*/ 547028 h 1410960"/>
              <a:gd name="connsiteX2" fmla="*/ 468487 w 2069057"/>
              <a:gd name="connsiteY2" fmla="*/ 1141840 h 1410960"/>
              <a:gd name="connsiteX3" fmla="*/ 911772 w 2069057"/>
              <a:gd name="connsiteY3" fmla="*/ 1406367 h 1410960"/>
              <a:gd name="connsiteX4" fmla="*/ 1247488 w 2069057"/>
              <a:gd name="connsiteY4" fmla="*/ 1148714 h 1410960"/>
              <a:gd name="connsiteX5" fmla="*/ 1613318 w 2069057"/>
              <a:gd name="connsiteY5" fmla="*/ 665028 h 1410960"/>
              <a:gd name="connsiteX6" fmla="*/ 2062917 w 2069057"/>
              <a:gd name="connsiteY6" fmla="*/ 28099 h 1410960"/>
              <a:gd name="connsiteX7" fmla="*/ 0 w 2069057"/>
              <a:gd name="connsiteY7" fmla="*/ 0 h 1410960"/>
              <a:gd name="connsiteX0" fmla="*/ 0 w 2062917"/>
              <a:gd name="connsiteY0" fmla="*/ 0 h 1410960"/>
              <a:gd name="connsiteX1" fmla="*/ 228553 w 2062917"/>
              <a:gd name="connsiteY1" fmla="*/ 547028 h 1410960"/>
              <a:gd name="connsiteX2" fmla="*/ 468487 w 2062917"/>
              <a:gd name="connsiteY2" fmla="*/ 1141840 h 1410960"/>
              <a:gd name="connsiteX3" fmla="*/ 911772 w 2062917"/>
              <a:gd name="connsiteY3" fmla="*/ 1406367 h 1410960"/>
              <a:gd name="connsiteX4" fmla="*/ 1247488 w 2062917"/>
              <a:gd name="connsiteY4" fmla="*/ 1148714 h 1410960"/>
              <a:gd name="connsiteX5" fmla="*/ 1613318 w 2062917"/>
              <a:gd name="connsiteY5" fmla="*/ 665028 h 1410960"/>
              <a:gd name="connsiteX6" fmla="*/ 2062917 w 2062917"/>
              <a:gd name="connsiteY6" fmla="*/ 28099 h 1410960"/>
              <a:gd name="connsiteX7" fmla="*/ 0 w 2062917"/>
              <a:gd name="connsiteY7" fmla="*/ 0 h 1410960"/>
              <a:gd name="connsiteX0" fmla="*/ 0 w 2062917"/>
              <a:gd name="connsiteY0" fmla="*/ 0 h 1411352"/>
              <a:gd name="connsiteX1" fmla="*/ 228553 w 2062917"/>
              <a:gd name="connsiteY1" fmla="*/ 547028 h 1411352"/>
              <a:gd name="connsiteX2" fmla="*/ 468487 w 2062917"/>
              <a:gd name="connsiteY2" fmla="*/ 1141840 h 1411352"/>
              <a:gd name="connsiteX3" fmla="*/ 911772 w 2062917"/>
              <a:gd name="connsiteY3" fmla="*/ 1406367 h 1411352"/>
              <a:gd name="connsiteX4" fmla="*/ 1247488 w 2062917"/>
              <a:gd name="connsiteY4" fmla="*/ 1148714 h 1411352"/>
              <a:gd name="connsiteX5" fmla="*/ 1613318 w 2062917"/>
              <a:gd name="connsiteY5" fmla="*/ 665028 h 1411352"/>
              <a:gd name="connsiteX6" fmla="*/ 2062917 w 2062917"/>
              <a:gd name="connsiteY6" fmla="*/ 28099 h 1411352"/>
              <a:gd name="connsiteX7" fmla="*/ 0 w 2062917"/>
              <a:gd name="connsiteY7" fmla="*/ 0 h 1411352"/>
              <a:gd name="connsiteX0" fmla="*/ 0 w 2062917"/>
              <a:gd name="connsiteY0" fmla="*/ 0 h 1407624"/>
              <a:gd name="connsiteX1" fmla="*/ 228553 w 2062917"/>
              <a:gd name="connsiteY1" fmla="*/ 547028 h 1407624"/>
              <a:gd name="connsiteX2" fmla="*/ 468487 w 2062917"/>
              <a:gd name="connsiteY2" fmla="*/ 1141840 h 1407624"/>
              <a:gd name="connsiteX3" fmla="*/ 911772 w 2062917"/>
              <a:gd name="connsiteY3" fmla="*/ 1406367 h 1407624"/>
              <a:gd name="connsiteX4" fmla="*/ 1247488 w 2062917"/>
              <a:gd name="connsiteY4" fmla="*/ 1148714 h 1407624"/>
              <a:gd name="connsiteX5" fmla="*/ 1613318 w 2062917"/>
              <a:gd name="connsiteY5" fmla="*/ 665028 h 1407624"/>
              <a:gd name="connsiteX6" fmla="*/ 2062917 w 2062917"/>
              <a:gd name="connsiteY6" fmla="*/ 28099 h 1407624"/>
              <a:gd name="connsiteX7" fmla="*/ 0 w 2062917"/>
              <a:gd name="connsiteY7" fmla="*/ 0 h 1407624"/>
              <a:gd name="connsiteX0" fmla="*/ 0 w 2062917"/>
              <a:gd name="connsiteY0" fmla="*/ 0 h 1407624"/>
              <a:gd name="connsiteX1" fmla="*/ 228553 w 2062917"/>
              <a:gd name="connsiteY1" fmla="*/ 547028 h 1407624"/>
              <a:gd name="connsiteX2" fmla="*/ 468487 w 2062917"/>
              <a:gd name="connsiteY2" fmla="*/ 1141840 h 1407624"/>
              <a:gd name="connsiteX3" fmla="*/ 911772 w 2062917"/>
              <a:gd name="connsiteY3" fmla="*/ 1406367 h 1407624"/>
              <a:gd name="connsiteX4" fmla="*/ 1247488 w 2062917"/>
              <a:gd name="connsiteY4" fmla="*/ 1148714 h 1407624"/>
              <a:gd name="connsiteX5" fmla="*/ 1613318 w 2062917"/>
              <a:gd name="connsiteY5" fmla="*/ 665028 h 1407624"/>
              <a:gd name="connsiteX6" fmla="*/ 2062917 w 2062917"/>
              <a:gd name="connsiteY6" fmla="*/ 28099 h 1407624"/>
              <a:gd name="connsiteX7" fmla="*/ 0 w 2062917"/>
              <a:gd name="connsiteY7" fmla="*/ 0 h 140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917" h="1407624">
                <a:moveTo>
                  <a:pt x="0" y="0"/>
                </a:moveTo>
                <a:cubicBezTo>
                  <a:pt x="86686" y="198250"/>
                  <a:pt x="67678" y="435992"/>
                  <a:pt x="228553" y="547028"/>
                </a:cubicBezTo>
                <a:cubicBezTo>
                  <a:pt x="428102" y="768456"/>
                  <a:pt x="325205" y="993087"/>
                  <a:pt x="468487" y="1141840"/>
                </a:cubicBezTo>
                <a:cubicBezTo>
                  <a:pt x="523395" y="1209342"/>
                  <a:pt x="668030" y="1393939"/>
                  <a:pt x="911772" y="1406367"/>
                </a:cubicBezTo>
                <a:cubicBezTo>
                  <a:pt x="1052248" y="1425054"/>
                  <a:pt x="1192442" y="1230599"/>
                  <a:pt x="1247488" y="1148714"/>
                </a:cubicBezTo>
                <a:cubicBezTo>
                  <a:pt x="1349832" y="923954"/>
                  <a:pt x="1442452" y="723130"/>
                  <a:pt x="1613318" y="665028"/>
                </a:cubicBezTo>
                <a:cubicBezTo>
                  <a:pt x="1944322" y="587796"/>
                  <a:pt x="1990875" y="434212"/>
                  <a:pt x="2062917" y="2809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030" y="1150935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7) на протяжении каких промежутков времени температура воздуха повышалась</a:t>
            </a:r>
            <a:r>
              <a:rPr lang="en-US" sz="2000" dirty="0" smtClean="0"/>
              <a:t>; </a:t>
            </a:r>
            <a:r>
              <a:rPr lang="ru-RU" sz="2000" dirty="0" smtClean="0"/>
              <a:t>понижалась.</a:t>
            </a:r>
            <a:endParaRPr lang="ru-RU" sz="2000" dirty="0"/>
          </a:p>
        </p:txBody>
      </p:sp>
      <p:sp>
        <p:nvSpPr>
          <p:cNvPr id="60" name="Полилиния 59"/>
          <p:cNvSpPr/>
          <p:nvPr/>
        </p:nvSpPr>
        <p:spPr>
          <a:xfrm>
            <a:off x="2878930" y="2548414"/>
            <a:ext cx="2757488" cy="3326606"/>
          </a:xfrm>
          <a:custGeom>
            <a:avLst/>
            <a:gdLst>
              <a:gd name="connsiteX0" fmla="*/ 0 w 2743200"/>
              <a:gd name="connsiteY0" fmla="*/ 3352800 h 3352800"/>
              <a:gd name="connsiteX1" fmla="*/ 640080 w 2743200"/>
              <a:gd name="connsiteY1" fmla="*/ 2667000 h 3352800"/>
              <a:gd name="connsiteX2" fmla="*/ 1188720 w 2743200"/>
              <a:gd name="connsiteY2" fmla="*/ 2438400 h 3352800"/>
              <a:gd name="connsiteX3" fmla="*/ 1554480 w 2743200"/>
              <a:gd name="connsiteY3" fmla="*/ 1310640 h 3352800"/>
              <a:gd name="connsiteX4" fmla="*/ 2057400 w 2743200"/>
              <a:gd name="connsiteY4" fmla="*/ 350520 h 3352800"/>
              <a:gd name="connsiteX5" fmla="*/ 2743200 w 2743200"/>
              <a:gd name="connsiteY5" fmla="*/ 0 h 33528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205389 w 2759869"/>
              <a:gd name="connsiteY2" fmla="*/ 2438400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205389 w 2759869"/>
              <a:gd name="connsiteY2" fmla="*/ 2438400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205389 w 2759869"/>
              <a:gd name="connsiteY2" fmla="*/ 2438400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56749 w 2759869"/>
              <a:gd name="connsiteY1" fmla="*/ 2667000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5983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71149 w 2759869"/>
              <a:gd name="connsiteY3" fmla="*/ 1310640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56862 w 2759869"/>
              <a:gd name="connsiteY3" fmla="*/ 1301115 h 3314700"/>
              <a:gd name="connsiteX4" fmla="*/ 2074069 w 2759869"/>
              <a:gd name="connsiteY4" fmla="*/ 350520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56862 w 2759869"/>
              <a:gd name="connsiteY3" fmla="*/ 1301115 h 3314700"/>
              <a:gd name="connsiteX4" fmla="*/ 2064544 w 2759869"/>
              <a:gd name="connsiteY4" fmla="*/ 360045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56862 w 2759869"/>
              <a:gd name="connsiteY3" fmla="*/ 1301115 h 3314700"/>
              <a:gd name="connsiteX4" fmla="*/ 2064544 w 2759869"/>
              <a:gd name="connsiteY4" fmla="*/ 360045 h 3314700"/>
              <a:gd name="connsiteX5" fmla="*/ 2759869 w 2759869"/>
              <a:gd name="connsiteY5" fmla="*/ 0 h 3314700"/>
              <a:gd name="connsiteX0" fmla="*/ 0 w 2759869"/>
              <a:gd name="connsiteY0" fmla="*/ 3314700 h 3314700"/>
              <a:gd name="connsiteX1" fmla="*/ 663893 w 2759869"/>
              <a:gd name="connsiteY1" fmla="*/ 2671763 h 3314700"/>
              <a:gd name="connsiteX2" fmla="*/ 1119664 w 2759869"/>
              <a:gd name="connsiteY2" fmla="*/ 2478881 h 3314700"/>
              <a:gd name="connsiteX3" fmla="*/ 1556862 w 2759869"/>
              <a:gd name="connsiteY3" fmla="*/ 1301115 h 3314700"/>
              <a:gd name="connsiteX4" fmla="*/ 2064544 w 2759869"/>
              <a:gd name="connsiteY4" fmla="*/ 360045 h 3314700"/>
              <a:gd name="connsiteX5" fmla="*/ 2759869 w 2759869"/>
              <a:gd name="connsiteY5" fmla="*/ 0 h 3314700"/>
              <a:gd name="connsiteX0" fmla="*/ 0 w 2757488"/>
              <a:gd name="connsiteY0" fmla="*/ 3326606 h 3326606"/>
              <a:gd name="connsiteX1" fmla="*/ 663893 w 2757488"/>
              <a:gd name="connsiteY1" fmla="*/ 2683669 h 3326606"/>
              <a:gd name="connsiteX2" fmla="*/ 1119664 w 2757488"/>
              <a:gd name="connsiteY2" fmla="*/ 2490787 h 3326606"/>
              <a:gd name="connsiteX3" fmla="*/ 1556862 w 2757488"/>
              <a:gd name="connsiteY3" fmla="*/ 1313021 h 3326606"/>
              <a:gd name="connsiteX4" fmla="*/ 2064544 w 2757488"/>
              <a:gd name="connsiteY4" fmla="*/ 371951 h 3326606"/>
              <a:gd name="connsiteX5" fmla="*/ 2757488 w 2757488"/>
              <a:gd name="connsiteY5" fmla="*/ 0 h 3326606"/>
              <a:gd name="connsiteX0" fmla="*/ 0 w 2757488"/>
              <a:gd name="connsiteY0" fmla="*/ 3326606 h 3326606"/>
              <a:gd name="connsiteX1" fmla="*/ 663893 w 2757488"/>
              <a:gd name="connsiteY1" fmla="*/ 2683669 h 3326606"/>
              <a:gd name="connsiteX2" fmla="*/ 1119664 w 2757488"/>
              <a:gd name="connsiteY2" fmla="*/ 2490787 h 3326606"/>
              <a:gd name="connsiteX3" fmla="*/ 1556862 w 2757488"/>
              <a:gd name="connsiteY3" fmla="*/ 1313021 h 3326606"/>
              <a:gd name="connsiteX4" fmla="*/ 2064544 w 2757488"/>
              <a:gd name="connsiteY4" fmla="*/ 371951 h 3326606"/>
              <a:gd name="connsiteX5" fmla="*/ 2757488 w 2757488"/>
              <a:gd name="connsiteY5" fmla="*/ 0 h 3326606"/>
              <a:gd name="connsiteX0" fmla="*/ 0 w 2757488"/>
              <a:gd name="connsiteY0" fmla="*/ 3326606 h 3326606"/>
              <a:gd name="connsiteX1" fmla="*/ 663893 w 2757488"/>
              <a:gd name="connsiteY1" fmla="*/ 2683669 h 3326606"/>
              <a:gd name="connsiteX2" fmla="*/ 1119664 w 2757488"/>
              <a:gd name="connsiteY2" fmla="*/ 2490787 h 3326606"/>
              <a:gd name="connsiteX3" fmla="*/ 1556862 w 2757488"/>
              <a:gd name="connsiteY3" fmla="*/ 1313021 h 3326606"/>
              <a:gd name="connsiteX4" fmla="*/ 2064544 w 2757488"/>
              <a:gd name="connsiteY4" fmla="*/ 371951 h 3326606"/>
              <a:gd name="connsiteX5" fmla="*/ 2757488 w 2757488"/>
              <a:gd name="connsiteY5" fmla="*/ 0 h 3326606"/>
              <a:gd name="connsiteX0" fmla="*/ 0 w 2757488"/>
              <a:gd name="connsiteY0" fmla="*/ 3326606 h 3326606"/>
              <a:gd name="connsiteX1" fmla="*/ 663893 w 2757488"/>
              <a:gd name="connsiteY1" fmla="*/ 2683669 h 3326606"/>
              <a:gd name="connsiteX2" fmla="*/ 1119664 w 2757488"/>
              <a:gd name="connsiteY2" fmla="*/ 2490787 h 3326606"/>
              <a:gd name="connsiteX3" fmla="*/ 1556862 w 2757488"/>
              <a:gd name="connsiteY3" fmla="*/ 1313021 h 3326606"/>
              <a:gd name="connsiteX4" fmla="*/ 2064544 w 2757488"/>
              <a:gd name="connsiteY4" fmla="*/ 371951 h 3326606"/>
              <a:gd name="connsiteX5" fmla="*/ 2757488 w 2757488"/>
              <a:gd name="connsiteY5" fmla="*/ 0 h 332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488" h="3326606">
                <a:moveTo>
                  <a:pt x="0" y="3326606"/>
                </a:moveTo>
                <a:cubicBezTo>
                  <a:pt x="356711" y="3307556"/>
                  <a:pt x="477282" y="2822972"/>
                  <a:pt x="663893" y="2683669"/>
                </a:cubicBezTo>
                <a:cubicBezTo>
                  <a:pt x="850504" y="2544366"/>
                  <a:pt x="935118" y="2589053"/>
                  <a:pt x="1119664" y="2490787"/>
                </a:cubicBezTo>
                <a:cubicBezTo>
                  <a:pt x="1406604" y="2316321"/>
                  <a:pt x="1399382" y="1666160"/>
                  <a:pt x="1556862" y="1313021"/>
                </a:cubicBezTo>
                <a:cubicBezTo>
                  <a:pt x="1759586" y="1047988"/>
                  <a:pt x="1968818" y="457834"/>
                  <a:pt x="2064544" y="371951"/>
                </a:cubicBezTo>
                <a:cubicBezTo>
                  <a:pt x="2224564" y="321786"/>
                  <a:pt x="2504123" y="20796"/>
                  <a:pt x="275748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олилиния 1023"/>
          <p:cNvSpPr/>
          <p:nvPr/>
        </p:nvSpPr>
        <p:spPr>
          <a:xfrm>
            <a:off x="1224439" y="3626168"/>
            <a:ext cx="1657826" cy="2249883"/>
          </a:xfrm>
          <a:custGeom>
            <a:avLst/>
            <a:gdLst>
              <a:gd name="connsiteX0" fmla="*/ 0 w 1722120"/>
              <a:gd name="connsiteY0" fmla="*/ 0 h 2270760"/>
              <a:gd name="connsiteX1" fmla="*/ 762000 w 1722120"/>
              <a:gd name="connsiteY1" fmla="*/ 1356360 h 2270760"/>
              <a:gd name="connsiteX2" fmla="*/ 1066800 w 1722120"/>
              <a:gd name="connsiteY2" fmla="*/ 1828800 h 2270760"/>
              <a:gd name="connsiteX3" fmla="*/ 1722120 w 1722120"/>
              <a:gd name="connsiteY3" fmla="*/ 2270760 h 2270760"/>
              <a:gd name="connsiteX0" fmla="*/ 0 w 1686401"/>
              <a:gd name="connsiteY0" fmla="*/ 0 h 2256473"/>
              <a:gd name="connsiteX1" fmla="*/ 726281 w 1686401"/>
              <a:gd name="connsiteY1" fmla="*/ 1342073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26281 w 1686401"/>
              <a:gd name="connsiteY1" fmla="*/ 1342073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097280 w 1686401"/>
              <a:gd name="connsiteY3" fmla="*/ 196977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794"/>
              <a:gd name="connsiteX1" fmla="*/ 700088 w 1686401"/>
              <a:gd name="connsiteY1" fmla="*/ 1282542 h 2256794"/>
              <a:gd name="connsiteX2" fmla="*/ 961549 w 1686401"/>
              <a:gd name="connsiteY2" fmla="*/ 1562577 h 2256794"/>
              <a:gd name="connsiteX3" fmla="*/ 1092993 w 1686401"/>
              <a:gd name="connsiteY3" fmla="*/ 1962151 h 2256794"/>
              <a:gd name="connsiteX4" fmla="*/ 1686401 w 1686401"/>
              <a:gd name="connsiteY4" fmla="*/ 2256473 h 2256794"/>
              <a:gd name="connsiteX0" fmla="*/ 0 w 1657826"/>
              <a:gd name="connsiteY0" fmla="*/ 0 h 2254419"/>
              <a:gd name="connsiteX1" fmla="*/ 700088 w 1657826"/>
              <a:gd name="connsiteY1" fmla="*/ 1282542 h 2254419"/>
              <a:gd name="connsiteX2" fmla="*/ 961549 w 1657826"/>
              <a:gd name="connsiteY2" fmla="*/ 1562577 h 2254419"/>
              <a:gd name="connsiteX3" fmla="*/ 1092993 w 1657826"/>
              <a:gd name="connsiteY3" fmla="*/ 1962151 h 2254419"/>
              <a:gd name="connsiteX4" fmla="*/ 1657826 w 1657826"/>
              <a:gd name="connsiteY4" fmla="*/ 2254092 h 2254419"/>
              <a:gd name="connsiteX0" fmla="*/ 0 w 1657826"/>
              <a:gd name="connsiteY0" fmla="*/ 0 h 2254628"/>
              <a:gd name="connsiteX1" fmla="*/ 700088 w 1657826"/>
              <a:gd name="connsiteY1" fmla="*/ 1282542 h 2254628"/>
              <a:gd name="connsiteX2" fmla="*/ 961549 w 1657826"/>
              <a:gd name="connsiteY2" fmla="*/ 1562577 h 2254628"/>
              <a:gd name="connsiteX3" fmla="*/ 1092993 w 1657826"/>
              <a:gd name="connsiteY3" fmla="*/ 1962151 h 2254628"/>
              <a:gd name="connsiteX4" fmla="*/ 1657826 w 1657826"/>
              <a:gd name="connsiteY4" fmla="*/ 2254092 h 2254628"/>
              <a:gd name="connsiteX0" fmla="*/ 0 w 1657826"/>
              <a:gd name="connsiteY0" fmla="*/ 0 h 2240396"/>
              <a:gd name="connsiteX1" fmla="*/ 700088 w 1657826"/>
              <a:gd name="connsiteY1" fmla="*/ 1282542 h 2240396"/>
              <a:gd name="connsiteX2" fmla="*/ 961549 w 1657826"/>
              <a:gd name="connsiteY2" fmla="*/ 1562577 h 2240396"/>
              <a:gd name="connsiteX3" fmla="*/ 1092993 w 1657826"/>
              <a:gd name="connsiteY3" fmla="*/ 1962151 h 2240396"/>
              <a:gd name="connsiteX4" fmla="*/ 1657826 w 1657826"/>
              <a:gd name="connsiteY4" fmla="*/ 2239804 h 2240396"/>
              <a:gd name="connsiteX0" fmla="*/ 0 w 1657826"/>
              <a:gd name="connsiteY0" fmla="*/ 0 h 2249883"/>
              <a:gd name="connsiteX1" fmla="*/ 700088 w 1657826"/>
              <a:gd name="connsiteY1" fmla="*/ 1282542 h 2249883"/>
              <a:gd name="connsiteX2" fmla="*/ 961549 w 1657826"/>
              <a:gd name="connsiteY2" fmla="*/ 1562577 h 2249883"/>
              <a:gd name="connsiteX3" fmla="*/ 1092993 w 1657826"/>
              <a:gd name="connsiteY3" fmla="*/ 1962151 h 2249883"/>
              <a:gd name="connsiteX4" fmla="*/ 1657826 w 1657826"/>
              <a:gd name="connsiteY4" fmla="*/ 2249329 h 224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826" h="2249883">
                <a:moveTo>
                  <a:pt x="0" y="0"/>
                </a:moveTo>
                <a:cubicBezTo>
                  <a:pt x="482600" y="463867"/>
                  <a:pt x="553642" y="953135"/>
                  <a:pt x="700088" y="1282542"/>
                </a:cubicBezTo>
                <a:cubicBezTo>
                  <a:pt x="829390" y="1412796"/>
                  <a:pt x="853202" y="1387396"/>
                  <a:pt x="961549" y="1562577"/>
                </a:cubicBezTo>
                <a:cubicBezTo>
                  <a:pt x="1003220" y="1663939"/>
                  <a:pt x="976946" y="1854439"/>
                  <a:pt x="1092993" y="1962151"/>
                </a:cubicBezTo>
                <a:cubicBezTo>
                  <a:pt x="1257379" y="2124473"/>
                  <a:pt x="1454626" y="2259647"/>
                  <a:pt x="1657826" y="2249329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5627422" y="2548849"/>
            <a:ext cx="2265997" cy="2825528"/>
          </a:xfrm>
          <a:custGeom>
            <a:avLst/>
            <a:gdLst>
              <a:gd name="connsiteX0" fmla="*/ 0 w 1722120"/>
              <a:gd name="connsiteY0" fmla="*/ 0 h 2270760"/>
              <a:gd name="connsiteX1" fmla="*/ 762000 w 1722120"/>
              <a:gd name="connsiteY1" fmla="*/ 1356360 h 2270760"/>
              <a:gd name="connsiteX2" fmla="*/ 1066800 w 1722120"/>
              <a:gd name="connsiteY2" fmla="*/ 1828800 h 2270760"/>
              <a:gd name="connsiteX3" fmla="*/ 1722120 w 1722120"/>
              <a:gd name="connsiteY3" fmla="*/ 2270760 h 2270760"/>
              <a:gd name="connsiteX0" fmla="*/ 0 w 1686401"/>
              <a:gd name="connsiteY0" fmla="*/ 0 h 2256473"/>
              <a:gd name="connsiteX1" fmla="*/ 726281 w 1686401"/>
              <a:gd name="connsiteY1" fmla="*/ 1342073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26281 w 1686401"/>
              <a:gd name="connsiteY1" fmla="*/ 1342073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097280 w 1686401"/>
              <a:gd name="connsiteY3" fmla="*/ 196977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31081 w 1686401"/>
              <a:gd name="connsiteY2" fmla="*/ 1814513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1092993 w 1686401"/>
              <a:gd name="connsiteY2" fmla="*/ 1962151 h 2256473"/>
              <a:gd name="connsiteX3" fmla="*/ 1686401 w 1686401"/>
              <a:gd name="connsiteY3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52024 w 1686401"/>
              <a:gd name="connsiteY2" fmla="*/ 1564958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473"/>
              <a:gd name="connsiteX1" fmla="*/ 700088 w 1686401"/>
              <a:gd name="connsiteY1" fmla="*/ 1282542 h 2256473"/>
              <a:gd name="connsiteX2" fmla="*/ 961549 w 1686401"/>
              <a:gd name="connsiteY2" fmla="*/ 1562577 h 2256473"/>
              <a:gd name="connsiteX3" fmla="*/ 1092993 w 1686401"/>
              <a:gd name="connsiteY3" fmla="*/ 1962151 h 2256473"/>
              <a:gd name="connsiteX4" fmla="*/ 1686401 w 1686401"/>
              <a:gd name="connsiteY4" fmla="*/ 2256473 h 2256473"/>
              <a:gd name="connsiteX0" fmla="*/ 0 w 1686401"/>
              <a:gd name="connsiteY0" fmla="*/ 0 h 2256794"/>
              <a:gd name="connsiteX1" fmla="*/ 700088 w 1686401"/>
              <a:gd name="connsiteY1" fmla="*/ 1282542 h 2256794"/>
              <a:gd name="connsiteX2" fmla="*/ 961549 w 1686401"/>
              <a:gd name="connsiteY2" fmla="*/ 1562577 h 2256794"/>
              <a:gd name="connsiteX3" fmla="*/ 1092993 w 1686401"/>
              <a:gd name="connsiteY3" fmla="*/ 1962151 h 2256794"/>
              <a:gd name="connsiteX4" fmla="*/ 1686401 w 1686401"/>
              <a:gd name="connsiteY4" fmla="*/ 2256473 h 2256794"/>
              <a:gd name="connsiteX0" fmla="*/ 0 w 1657826"/>
              <a:gd name="connsiteY0" fmla="*/ 0 h 2254419"/>
              <a:gd name="connsiteX1" fmla="*/ 700088 w 1657826"/>
              <a:gd name="connsiteY1" fmla="*/ 1282542 h 2254419"/>
              <a:gd name="connsiteX2" fmla="*/ 961549 w 1657826"/>
              <a:gd name="connsiteY2" fmla="*/ 1562577 h 2254419"/>
              <a:gd name="connsiteX3" fmla="*/ 1092993 w 1657826"/>
              <a:gd name="connsiteY3" fmla="*/ 1962151 h 2254419"/>
              <a:gd name="connsiteX4" fmla="*/ 1657826 w 1657826"/>
              <a:gd name="connsiteY4" fmla="*/ 2254092 h 2254419"/>
              <a:gd name="connsiteX0" fmla="*/ 0 w 1657826"/>
              <a:gd name="connsiteY0" fmla="*/ 0 h 2254628"/>
              <a:gd name="connsiteX1" fmla="*/ 700088 w 1657826"/>
              <a:gd name="connsiteY1" fmla="*/ 1282542 h 2254628"/>
              <a:gd name="connsiteX2" fmla="*/ 961549 w 1657826"/>
              <a:gd name="connsiteY2" fmla="*/ 1562577 h 2254628"/>
              <a:gd name="connsiteX3" fmla="*/ 1092993 w 1657826"/>
              <a:gd name="connsiteY3" fmla="*/ 1962151 h 2254628"/>
              <a:gd name="connsiteX4" fmla="*/ 1657826 w 1657826"/>
              <a:gd name="connsiteY4" fmla="*/ 2254092 h 2254628"/>
              <a:gd name="connsiteX0" fmla="*/ 0 w 1657826"/>
              <a:gd name="connsiteY0" fmla="*/ 0 h 2240396"/>
              <a:gd name="connsiteX1" fmla="*/ 700088 w 1657826"/>
              <a:gd name="connsiteY1" fmla="*/ 1282542 h 2240396"/>
              <a:gd name="connsiteX2" fmla="*/ 961549 w 1657826"/>
              <a:gd name="connsiteY2" fmla="*/ 1562577 h 2240396"/>
              <a:gd name="connsiteX3" fmla="*/ 1092993 w 1657826"/>
              <a:gd name="connsiteY3" fmla="*/ 1962151 h 2240396"/>
              <a:gd name="connsiteX4" fmla="*/ 1657826 w 1657826"/>
              <a:gd name="connsiteY4" fmla="*/ 2239804 h 2240396"/>
              <a:gd name="connsiteX0" fmla="*/ 0 w 1657826"/>
              <a:gd name="connsiteY0" fmla="*/ 0 h 2249883"/>
              <a:gd name="connsiteX1" fmla="*/ 700088 w 1657826"/>
              <a:gd name="connsiteY1" fmla="*/ 1282542 h 2249883"/>
              <a:gd name="connsiteX2" fmla="*/ 961549 w 1657826"/>
              <a:gd name="connsiteY2" fmla="*/ 1562577 h 2249883"/>
              <a:gd name="connsiteX3" fmla="*/ 1092993 w 1657826"/>
              <a:gd name="connsiteY3" fmla="*/ 1962151 h 2249883"/>
              <a:gd name="connsiteX4" fmla="*/ 1657826 w 1657826"/>
              <a:gd name="connsiteY4" fmla="*/ 2249329 h 2249883"/>
              <a:gd name="connsiteX0" fmla="*/ 0 w 2206466"/>
              <a:gd name="connsiteY0" fmla="*/ 0 h 2798084"/>
              <a:gd name="connsiteX1" fmla="*/ 700088 w 2206466"/>
              <a:gd name="connsiteY1" fmla="*/ 1282542 h 2798084"/>
              <a:gd name="connsiteX2" fmla="*/ 961549 w 2206466"/>
              <a:gd name="connsiteY2" fmla="*/ 1562577 h 2798084"/>
              <a:gd name="connsiteX3" fmla="*/ 1092993 w 2206466"/>
              <a:gd name="connsiteY3" fmla="*/ 1962151 h 2798084"/>
              <a:gd name="connsiteX4" fmla="*/ 2206466 w 2206466"/>
              <a:gd name="connsiteY4" fmla="*/ 2797969 h 2798084"/>
              <a:gd name="connsiteX0" fmla="*/ 0 w 2239804"/>
              <a:gd name="connsiteY0" fmla="*/ 0 h 2848083"/>
              <a:gd name="connsiteX1" fmla="*/ 700088 w 2239804"/>
              <a:gd name="connsiteY1" fmla="*/ 1282542 h 2848083"/>
              <a:gd name="connsiteX2" fmla="*/ 961549 w 2239804"/>
              <a:gd name="connsiteY2" fmla="*/ 1562577 h 2848083"/>
              <a:gd name="connsiteX3" fmla="*/ 1092993 w 2239804"/>
              <a:gd name="connsiteY3" fmla="*/ 1962151 h 2848083"/>
              <a:gd name="connsiteX4" fmla="*/ 2239804 w 2239804"/>
              <a:gd name="connsiteY4" fmla="*/ 2847976 h 2848083"/>
              <a:gd name="connsiteX0" fmla="*/ 0 w 2239804"/>
              <a:gd name="connsiteY0" fmla="*/ 0 h 2847976"/>
              <a:gd name="connsiteX1" fmla="*/ 700088 w 2239804"/>
              <a:gd name="connsiteY1" fmla="*/ 1282542 h 2847976"/>
              <a:gd name="connsiteX2" fmla="*/ 961549 w 2239804"/>
              <a:gd name="connsiteY2" fmla="*/ 1562577 h 2847976"/>
              <a:gd name="connsiteX3" fmla="*/ 1092993 w 2239804"/>
              <a:gd name="connsiteY3" fmla="*/ 1962151 h 2847976"/>
              <a:gd name="connsiteX4" fmla="*/ 2239804 w 2239804"/>
              <a:gd name="connsiteY4" fmla="*/ 2847976 h 2847976"/>
              <a:gd name="connsiteX0" fmla="*/ 0 w 2239804"/>
              <a:gd name="connsiteY0" fmla="*/ 0 h 2847976"/>
              <a:gd name="connsiteX1" fmla="*/ 700088 w 2239804"/>
              <a:gd name="connsiteY1" fmla="*/ 1282542 h 2847976"/>
              <a:gd name="connsiteX2" fmla="*/ 961549 w 2239804"/>
              <a:gd name="connsiteY2" fmla="*/ 1562577 h 2847976"/>
              <a:gd name="connsiteX3" fmla="*/ 2239804 w 2239804"/>
              <a:gd name="connsiteY3" fmla="*/ 2847976 h 2847976"/>
              <a:gd name="connsiteX0" fmla="*/ 0 w 2239804"/>
              <a:gd name="connsiteY0" fmla="*/ 0 h 2847976"/>
              <a:gd name="connsiteX1" fmla="*/ 700088 w 2239804"/>
              <a:gd name="connsiteY1" fmla="*/ 1282542 h 2847976"/>
              <a:gd name="connsiteX2" fmla="*/ 1406843 w 2239804"/>
              <a:gd name="connsiteY2" fmla="*/ 1438752 h 2847976"/>
              <a:gd name="connsiteX3" fmla="*/ 2239804 w 2239804"/>
              <a:gd name="connsiteY3" fmla="*/ 2847976 h 2847976"/>
              <a:gd name="connsiteX0" fmla="*/ 0 w 2239804"/>
              <a:gd name="connsiteY0" fmla="*/ 0 h 2847976"/>
              <a:gd name="connsiteX1" fmla="*/ 850107 w 2239804"/>
              <a:gd name="connsiteY1" fmla="*/ 870586 h 2847976"/>
              <a:gd name="connsiteX2" fmla="*/ 1406843 w 2239804"/>
              <a:gd name="connsiteY2" fmla="*/ 1438752 h 2847976"/>
              <a:gd name="connsiteX3" fmla="*/ 2239804 w 2239804"/>
              <a:gd name="connsiteY3" fmla="*/ 2847976 h 2847976"/>
              <a:gd name="connsiteX0" fmla="*/ 0 w 2239804"/>
              <a:gd name="connsiteY0" fmla="*/ 0 h 2847976"/>
              <a:gd name="connsiteX1" fmla="*/ 850107 w 2239804"/>
              <a:gd name="connsiteY1" fmla="*/ 870586 h 2847976"/>
              <a:gd name="connsiteX2" fmla="*/ 1406843 w 2239804"/>
              <a:gd name="connsiteY2" fmla="*/ 1438752 h 2847976"/>
              <a:gd name="connsiteX3" fmla="*/ 2239804 w 2239804"/>
              <a:gd name="connsiteY3" fmla="*/ 2847976 h 2847976"/>
              <a:gd name="connsiteX0" fmla="*/ 0 w 2239804"/>
              <a:gd name="connsiteY0" fmla="*/ 11 h 2847987"/>
              <a:gd name="connsiteX1" fmla="*/ 850107 w 2239804"/>
              <a:gd name="connsiteY1" fmla="*/ 870597 h 2847987"/>
              <a:gd name="connsiteX2" fmla="*/ 1406843 w 2239804"/>
              <a:gd name="connsiteY2" fmla="*/ 1438763 h 2847987"/>
              <a:gd name="connsiteX3" fmla="*/ 2239804 w 2239804"/>
              <a:gd name="connsiteY3" fmla="*/ 2847987 h 2847987"/>
              <a:gd name="connsiteX0" fmla="*/ 0 w 2251710"/>
              <a:gd name="connsiteY0" fmla="*/ 12 h 2828938"/>
              <a:gd name="connsiteX1" fmla="*/ 862013 w 2251710"/>
              <a:gd name="connsiteY1" fmla="*/ 851548 h 2828938"/>
              <a:gd name="connsiteX2" fmla="*/ 1418749 w 2251710"/>
              <a:gd name="connsiteY2" fmla="*/ 1419714 h 2828938"/>
              <a:gd name="connsiteX3" fmla="*/ 2251710 w 2251710"/>
              <a:gd name="connsiteY3" fmla="*/ 2828938 h 2828938"/>
              <a:gd name="connsiteX0" fmla="*/ 0 w 2251710"/>
              <a:gd name="connsiteY0" fmla="*/ 3695 h 2832621"/>
              <a:gd name="connsiteX1" fmla="*/ 862013 w 2251710"/>
              <a:gd name="connsiteY1" fmla="*/ 855231 h 2832621"/>
              <a:gd name="connsiteX2" fmla="*/ 1418749 w 2251710"/>
              <a:gd name="connsiteY2" fmla="*/ 1423397 h 2832621"/>
              <a:gd name="connsiteX3" fmla="*/ 2251710 w 2251710"/>
              <a:gd name="connsiteY3" fmla="*/ 2832621 h 2832621"/>
              <a:gd name="connsiteX0" fmla="*/ 0 w 2251710"/>
              <a:gd name="connsiteY0" fmla="*/ 1474 h 2830400"/>
              <a:gd name="connsiteX1" fmla="*/ 862013 w 2251710"/>
              <a:gd name="connsiteY1" fmla="*/ 853010 h 2830400"/>
              <a:gd name="connsiteX2" fmla="*/ 1418749 w 2251710"/>
              <a:gd name="connsiteY2" fmla="*/ 1421176 h 2830400"/>
              <a:gd name="connsiteX3" fmla="*/ 2251710 w 2251710"/>
              <a:gd name="connsiteY3" fmla="*/ 2830400 h 2830400"/>
              <a:gd name="connsiteX0" fmla="*/ 0 w 2261235"/>
              <a:gd name="connsiteY0" fmla="*/ 1493 h 2823275"/>
              <a:gd name="connsiteX1" fmla="*/ 871538 w 2261235"/>
              <a:gd name="connsiteY1" fmla="*/ 845885 h 2823275"/>
              <a:gd name="connsiteX2" fmla="*/ 1428274 w 2261235"/>
              <a:gd name="connsiteY2" fmla="*/ 1414051 h 2823275"/>
              <a:gd name="connsiteX3" fmla="*/ 2261235 w 2261235"/>
              <a:gd name="connsiteY3" fmla="*/ 2823275 h 2823275"/>
              <a:gd name="connsiteX0" fmla="*/ 0 w 2258853"/>
              <a:gd name="connsiteY0" fmla="*/ 1467 h 2832774"/>
              <a:gd name="connsiteX1" fmla="*/ 869156 w 2258853"/>
              <a:gd name="connsiteY1" fmla="*/ 855384 h 2832774"/>
              <a:gd name="connsiteX2" fmla="*/ 1425892 w 2258853"/>
              <a:gd name="connsiteY2" fmla="*/ 1423550 h 2832774"/>
              <a:gd name="connsiteX3" fmla="*/ 2258853 w 2258853"/>
              <a:gd name="connsiteY3" fmla="*/ 2832774 h 2832774"/>
              <a:gd name="connsiteX0" fmla="*/ 0 w 2258853"/>
              <a:gd name="connsiteY0" fmla="*/ 1487 h 2825650"/>
              <a:gd name="connsiteX1" fmla="*/ 869156 w 2258853"/>
              <a:gd name="connsiteY1" fmla="*/ 848260 h 2825650"/>
              <a:gd name="connsiteX2" fmla="*/ 1425892 w 2258853"/>
              <a:gd name="connsiteY2" fmla="*/ 1416426 h 2825650"/>
              <a:gd name="connsiteX3" fmla="*/ 2258853 w 2258853"/>
              <a:gd name="connsiteY3" fmla="*/ 2825650 h 2825650"/>
              <a:gd name="connsiteX0" fmla="*/ 0 w 2258853"/>
              <a:gd name="connsiteY0" fmla="*/ 1365 h 2825528"/>
              <a:gd name="connsiteX1" fmla="*/ 869156 w 2258853"/>
              <a:gd name="connsiteY1" fmla="*/ 848138 h 2825528"/>
              <a:gd name="connsiteX2" fmla="*/ 1425892 w 2258853"/>
              <a:gd name="connsiteY2" fmla="*/ 1416304 h 2825528"/>
              <a:gd name="connsiteX3" fmla="*/ 2258853 w 2258853"/>
              <a:gd name="connsiteY3" fmla="*/ 2825528 h 2825528"/>
              <a:gd name="connsiteX0" fmla="*/ 0 w 2258853"/>
              <a:gd name="connsiteY0" fmla="*/ 1365 h 2825528"/>
              <a:gd name="connsiteX1" fmla="*/ 869156 w 2258853"/>
              <a:gd name="connsiteY1" fmla="*/ 848138 h 2825528"/>
              <a:gd name="connsiteX2" fmla="*/ 1425892 w 2258853"/>
              <a:gd name="connsiteY2" fmla="*/ 1416304 h 2825528"/>
              <a:gd name="connsiteX3" fmla="*/ 2258853 w 2258853"/>
              <a:gd name="connsiteY3" fmla="*/ 2825528 h 2825528"/>
              <a:gd name="connsiteX0" fmla="*/ 0 w 2258853"/>
              <a:gd name="connsiteY0" fmla="*/ 1365 h 2825528"/>
              <a:gd name="connsiteX1" fmla="*/ 869156 w 2258853"/>
              <a:gd name="connsiteY1" fmla="*/ 848138 h 2825528"/>
              <a:gd name="connsiteX2" fmla="*/ 1425892 w 2258853"/>
              <a:gd name="connsiteY2" fmla="*/ 1416304 h 2825528"/>
              <a:gd name="connsiteX3" fmla="*/ 2258853 w 2258853"/>
              <a:gd name="connsiteY3" fmla="*/ 2825528 h 2825528"/>
              <a:gd name="connsiteX0" fmla="*/ 0 w 2265997"/>
              <a:gd name="connsiteY0" fmla="*/ 1365 h 2825528"/>
              <a:gd name="connsiteX1" fmla="*/ 876300 w 2265997"/>
              <a:gd name="connsiteY1" fmla="*/ 848138 h 2825528"/>
              <a:gd name="connsiteX2" fmla="*/ 1433036 w 2265997"/>
              <a:gd name="connsiteY2" fmla="*/ 1416304 h 2825528"/>
              <a:gd name="connsiteX3" fmla="*/ 2265997 w 2265997"/>
              <a:gd name="connsiteY3" fmla="*/ 2825528 h 28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997" h="2825528">
                <a:moveTo>
                  <a:pt x="0" y="1365"/>
                </a:moveTo>
                <a:cubicBezTo>
                  <a:pt x="165893" y="-32450"/>
                  <a:pt x="608410" y="571119"/>
                  <a:pt x="876300" y="848138"/>
                </a:cubicBezTo>
                <a:cubicBezTo>
                  <a:pt x="1005602" y="978392"/>
                  <a:pt x="1324689" y="1241123"/>
                  <a:pt x="1433036" y="1416304"/>
                </a:cubicBezTo>
                <a:cubicBezTo>
                  <a:pt x="1653937" y="1801035"/>
                  <a:pt x="1859200" y="2519637"/>
                  <a:pt x="2265997" y="2825528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483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0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9" grpId="0" animBg="1"/>
      <p:bldP spid="59" grpId="1" animBg="1"/>
      <p:bldP spid="61" grpId="0" animBg="1"/>
      <p:bldP spid="62" grpId="0" animBg="1"/>
      <p:bldP spid="62" grpId="1" animBg="1"/>
      <p:bldP spid="63" grpId="0" animBg="1"/>
      <p:bldP spid="60" grpId="0" animBg="1"/>
      <p:bldP spid="60" grpId="1" animBg="1"/>
      <p:bldP spid="1024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1616" y="1705793"/>
            <a:ext cx="5976664" cy="47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№1337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0" y="361684"/>
            <a:ext cx="913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рисунке 200 изображен график изменения температуры раствора во время химического опыта. Установите: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30" y="1150935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1</a:t>
            </a:r>
            <a:r>
              <a:rPr lang="ru-RU" sz="2000" dirty="0" smtClean="0"/>
              <a:t>) какой была начальная температура раствора;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495339" y="4799639"/>
            <a:ext cx="145143" cy="1451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30" y="1151513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какой была температура раствора через 30 мин после начала опыта; через полтора часа;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59844" y="3621881"/>
            <a:ext cx="918245" cy="1823343"/>
            <a:chOff x="1406468" y="3248842"/>
            <a:chExt cx="918245" cy="1823343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310381" y="3248842"/>
              <a:ext cx="0" cy="182334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406468" y="3259744"/>
              <a:ext cx="918245" cy="336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2575560" y="4540040"/>
            <a:ext cx="2777049" cy="905184"/>
            <a:chOff x="-452336" y="4167001"/>
            <a:chExt cx="2777049" cy="90518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298476" y="4168481"/>
              <a:ext cx="0" cy="90370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-452336" y="4167001"/>
              <a:ext cx="2777049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030" y="1152091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3</a:t>
            </a:r>
            <a:r>
              <a:rPr lang="ru-RU" sz="2000" dirty="0" smtClean="0"/>
              <a:t>) какой была самая высокая температура раствора и через сколько минут после начала опыта;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547938" y="2696053"/>
            <a:ext cx="1842839" cy="2748263"/>
            <a:chOff x="455637" y="2323922"/>
            <a:chExt cx="1842839" cy="274826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2298476" y="2323922"/>
              <a:ext cx="0" cy="27482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55637" y="2331171"/>
              <a:ext cx="184070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030" y="1153605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4) через сколько минут после начала опыта температура раствора          была 35 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С;</a:t>
            </a:r>
            <a:endParaRPr lang="ru-RU" sz="2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559844" y="3317297"/>
            <a:ext cx="1217240" cy="2127019"/>
            <a:chOff x="1081236" y="2945166"/>
            <a:chExt cx="1217240" cy="2127019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298476" y="2951640"/>
              <a:ext cx="0" cy="212054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081236" y="2945166"/>
              <a:ext cx="121510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68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19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688" y="2547720"/>
            <a:ext cx="5881398" cy="39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0" y="-9995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№133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0" y="289114"/>
            <a:ext cx="9136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Мотоциклист выехал из дома и через некоторое время вернулся назад. В дороге он два раза останавливался для отдыха. На рисунке 201 изображен график изменения расстояния от дома до мотоциклиста в зависимости от времени (график движения мотоциклиста).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30" y="1674028"/>
            <a:ext cx="91369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1</a:t>
            </a:r>
            <a:r>
              <a:rPr lang="ru-RU" sz="2000" dirty="0" smtClean="0"/>
              <a:t>) Какое расстояние проехал мотоциклист за первый	час движения?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378869" y="4518498"/>
            <a:ext cx="648590" cy="1234602"/>
            <a:chOff x="1676123" y="3741315"/>
            <a:chExt cx="648590" cy="123460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310381" y="3751274"/>
              <a:ext cx="0" cy="122464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676123" y="3741315"/>
              <a:ext cx="648590" cy="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30" y="1676420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2) На каком расстоянии от дома мотоциклист остановился для первого отдыха? Для второго отдыха?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390775" y="3260249"/>
            <a:ext cx="1270942" cy="2492851"/>
            <a:chOff x="1053771" y="2483066"/>
            <a:chExt cx="1270942" cy="249285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310381" y="2484177"/>
              <a:ext cx="0" cy="249174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053771" y="2483066"/>
              <a:ext cx="127094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388394" y="4200525"/>
            <a:ext cx="2532633" cy="1552575"/>
            <a:chOff x="-210301" y="3423342"/>
            <a:chExt cx="2532633" cy="155257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310381" y="3423342"/>
              <a:ext cx="0" cy="155257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-210301" y="3429405"/>
              <a:ext cx="253263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3647385" y="3252788"/>
            <a:ext cx="626959" cy="2507455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030" y="1672745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ru-RU" sz="2000" dirty="0" smtClean="0"/>
              <a:t>) Сколько длился первый отдых?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Второй отдых?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12305" y="4191000"/>
            <a:ext cx="305014" cy="1569243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30" y="1672525"/>
            <a:ext cx="9136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4) На каком расстоянии от дома был мотоциклист через 5 ч после начала движения?</a:t>
            </a:r>
            <a:endParaRPr lang="ru-RU" sz="20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391726" y="4518499"/>
            <a:ext cx="3164619" cy="1234601"/>
            <a:chOff x="-839906" y="3741316"/>
            <a:chExt cx="3164619" cy="123460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310381" y="3751274"/>
              <a:ext cx="0" cy="122464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-839906" y="3741316"/>
              <a:ext cx="316461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91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2" grpId="0" animBg="1"/>
      <p:bldP spid="22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10261"/>
              </p:ext>
            </p:extLst>
          </p:nvPr>
        </p:nvGraphicFramePr>
        <p:xfrm>
          <a:off x="0" y="0"/>
          <a:ext cx="91440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408947"/>
                <a:gridCol w="687321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  <a:gridCol w="571676"/>
              </a:tblGrid>
              <a:tr h="238336">
                <a:tc rowSpan="2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336"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07587"/>
              </p:ext>
            </p:extLst>
          </p:nvPr>
        </p:nvGraphicFramePr>
        <p:xfrm>
          <a:off x="0" y="-5118"/>
          <a:ext cx="914400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410195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  <a:gridCol w="62884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x</a:t>
                      </a:r>
                      <a:endParaRPr lang="ru-RU" sz="1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599847" y="3513462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47266" y="3155470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85636" y="3888552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28340" y="4244258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66365" y="4980979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05080" y="5341714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45120" y="6083464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79156" y="5710864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19196" y="4977086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61900" y="4242035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00270" y="3877663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38640" y="2782870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74167" y="1685645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15811" y="1313856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52431" y="947092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84026" y="1675597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25670" y="2414151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62290" y="2780915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703934" y="3147679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45577" y="3514443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382197" y="3881208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23841" y="4242949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60461" y="4971454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97080" y="5338219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738416" y="6438264"/>
            <a:ext cx="133821" cy="1338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15824" y="6160125"/>
            <a:ext cx="336732" cy="290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5824" y="5835777"/>
            <a:ext cx="336732" cy="290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15840" y="6160141"/>
            <a:ext cx="336732" cy="290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5840" y="5835793"/>
            <a:ext cx="336732" cy="29028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-94568" y="73652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№13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65176"/>
              </p:ext>
            </p:extLst>
          </p:nvPr>
        </p:nvGraphicFramePr>
        <p:xfrm>
          <a:off x="-36512" y="-27384"/>
          <a:ext cx="918051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727"/>
                <a:gridCol w="814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43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       </a:t>
                      </a:r>
                      <a:endParaRPr lang="ru-RU" sz="20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endParaRPr lang="ru-RU" sz="20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y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442" y="764142"/>
                <a:ext cx="1655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2" y="764142"/>
                <a:ext cx="165539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0748" y="1195439"/>
                <a:ext cx="44908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= -3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=6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1195439"/>
                <a:ext cx="4490845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28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699792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15328" y="63718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8079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0748" y="1659897"/>
                <a:ext cx="44973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= -2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=4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1659897"/>
                <a:ext cx="4497385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626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3146405" y="56350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0748" y="2124354"/>
                <a:ext cx="44973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/>
                  <a:t>= -1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2124354"/>
                <a:ext cx="4497385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626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354422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2977" y="489477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0748" y="2588811"/>
                <a:ext cx="39586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 smtClean="0"/>
                  <a:t>= </a:t>
                </a:r>
                <a:r>
                  <a:rPr lang="en-US" sz="2200" dirty="0"/>
                  <a:t>0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∙0=0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2588811"/>
                <a:ext cx="3958648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846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521076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02877" y="41467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10748" y="3067782"/>
                <a:ext cx="41686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 smtClean="0"/>
                  <a:t>= 1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∙1=−2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3067782"/>
                <a:ext cx="4168642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754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2027910" y="340709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8800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10748" y="3540222"/>
                <a:ext cx="41686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 smtClean="0"/>
                  <a:t>= 2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∙2=−4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3540222"/>
                <a:ext cx="4168642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754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79572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64324" y="2670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0748" y="4012662"/>
                <a:ext cx="41686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 smtClean="0"/>
                  <a:t>= 3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∙3=−6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4012662"/>
                <a:ext cx="4168642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754" t="-7042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763392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88652" y="19288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10748" y="4485102"/>
                <a:ext cx="41686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dirty="0" smtClean="0"/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200" dirty="0" smtClean="0"/>
                  <a:t>= 4</a:t>
                </a:r>
                <a:r>
                  <a:rPr lang="ru-RU" sz="2200" dirty="0" smtClean="0"/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=−2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∙4=−8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8" y="4485102"/>
                <a:ext cx="4168642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754" t="-7143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8411164" y="392759"/>
            <a:ext cx="648072" cy="3594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19132" y="11867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45356" y="1209675"/>
            <a:ext cx="2597944" cy="5188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94568" y="73652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№13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94442"/>
              </p:ext>
            </p:extLst>
          </p:nvPr>
        </p:nvGraphicFramePr>
        <p:xfrm>
          <a:off x="0" y="388184"/>
          <a:ext cx="9144000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 классе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Дома </a:t>
                      </a:r>
                      <a:endParaRPr lang="ru-RU" sz="36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№№1335,</a:t>
                      </a:r>
                      <a:r>
                        <a:rPr lang="ru-RU" sz="3600" baseline="0" dirty="0" smtClean="0"/>
                        <a:t> 1337, 1</a:t>
                      </a:r>
                      <a:r>
                        <a:rPr lang="en-US" sz="3600" baseline="0" dirty="0" smtClean="0"/>
                        <a:t>3</a:t>
                      </a:r>
                      <a:r>
                        <a:rPr lang="ru-RU" sz="3600" baseline="0" dirty="0" smtClean="0"/>
                        <a:t>38, 1340, 1342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Segoe Print"/>
                        </a:rPr>
                        <a:t>§47</a:t>
                      </a:r>
                      <a:r>
                        <a:rPr lang="ru-RU" sz="3600" dirty="0" smtClean="0">
                          <a:latin typeface="Segoe Print"/>
                        </a:rPr>
                        <a:t>.</a:t>
                      </a:r>
                      <a:endParaRPr lang="ru-RU" sz="3600" dirty="0" smtClean="0">
                        <a:latin typeface="Segoe Print"/>
                      </a:endParaRPr>
                    </a:p>
                    <a:p>
                      <a:r>
                        <a:rPr lang="ru-RU" sz="3600" dirty="0" smtClean="0">
                          <a:latin typeface="Segoe Print"/>
                        </a:rPr>
                        <a:t>№№1336, 133</a:t>
                      </a:r>
                      <a:r>
                        <a:rPr lang="en-US" sz="3600" dirty="0" smtClean="0">
                          <a:latin typeface="Segoe Print"/>
                        </a:rPr>
                        <a:t>9</a:t>
                      </a:r>
                      <a:endParaRPr lang="ru-RU" sz="3600" baseline="0" dirty="0" smtClean="0">
                        <a:latin typeface="Segoe Prin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1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10012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7" name="Группа 56"/>
          <p:cNvGrpSpPr/>
          <p:nvPr/>
        </p:nvGrpSpPr>
        <p:grpSpPr>
          <a:xfrm>
            <a:off x="1934484" y="3611148"/>
            <a:ext cx="5528292" cy="540990"/>
            <a:chOff x="1934484" y="3291840"/>
            <a:chExt cx="5528292" cy="54099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1934484" y="3356992"/>
              <a:ext cx="532859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/>
            <p:cNvGrpSpPr/>
            <p:nvPr/>
          </p:nvGrpSpPr>
          <p:grpSpPr>
            <a:xfrm>
              <a:off x="2250478" y="3291840"/>
              <a:ext cx="4613500" cy="141672"/>
              <a:chOff x="2250478" y="3137705"/>
              <a:chExt cx="4613500" cy="449942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5135804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707298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6288972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250478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981827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405847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863978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831099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971936" y="3309610"/>
                  <a:ext cx="4908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936" y="3309610"/>
                  <a:ext cx="49084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Группа 53"/>
          <p:cNvGrpSpPr/>
          <p:nvPr/>
        </p:nvGrpSpPr>
        <p:grpSpPr>
          <a:xfrm>
            <a:off x="4069053" y="651964"/>
            <a:ext cx="561677" cy="5809064"/>
            <a:chOff x="4069053" y="332656"/>
            <a:chExt cx="561677" cy="580906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560198" y="548640"/>
              <a:ext cx="0" cy="559308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 rot="5400000">
              <a:off x="2255292" y="3287560"/>
              <a:ext cx="4609203" cy="141673"/>
              <a:chOff x="2254211" y="3137703"/>
              <a:chExt cx="4609203" cy="449944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128789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708356" y="3137705"/>
                <a:ext cx="0" cy="449942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288408" y="3137703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2829218" y="3137706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3984151" y="3137705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406460" y="3137705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6863414" y="3137705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254211" y="3137705"/>
                <a:ext cx="0" cy="44994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69053" y="332656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oMath>
                    </m:oMathPara>
                  </a14:m>
                  <a:endParaRPr lang="ru-RU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9053" y="332656"/>
                  <a:ext cx="49885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Группа 57"/>
          <p:cNvGrpSpPr/>
          <p:nvPr/>
        </p:nvGrpSpPr>
        <p:grpSpPr>
          <a:xfrm>
            <a:off x="4886376" y="3656868"/>
            <a:ext cx="2216910" cy="529853"/>
            <a:chOff x="4886376" y="3337560"/>
            <a:chExt cx="2216910" cy="529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886376" y="3344193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376" y="3344193"/>
                  <a:ext cx="498855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76671" y="3337560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671" y="3337560"/>
                  <a:ext cx="49885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055791" y="3337560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791" y="3337560"/>
                  <a:ext cx="49885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604431" y="3337560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431" y="3337560"/>
                  <a:ext cx="49885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1731696" y="3663501"/>
            <a:ext cx="2473437" cy="523220"/>
            <a:chOff x="1731696" y="3344193"/>
            <a:chExt cx="247343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438576" y="334419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8576" y="3344193"/>
                  <a:ext cx="766557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89936" y="334419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936" y="3344193"/>
                  <a:ext cx="766557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10816" y="334419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816" y="3344193"/>
                  <a:ext cx="766557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731696" y="334419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696" y="3344193"/>
                  <a:ext cx="766557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4106757" y="1111493"/>
            <a:ext cx="514096" cy="2237920"/>
            <a:chOff x="4106757" y="792185"/>
            <a:chExt cx="514096" cy="2237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121998" y="2506885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998" y="2506885"/>
                  <a:ext cx="498855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06758" y="1934398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758" y="1934398"/>
                  <a:ext cx="498855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116553" y="1350218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553" y="1350218"/>
                  <a:ext cx="498855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106757" y="792185"/>
                  <a:ext cx="49885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757" y="792185"/>
                  <a:ext cx="498855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Группа 54"/>
          <p:cNvGrpSpPr/>
          <p:nvPr/>
        </p:nvGrpSpPr>
        <p:grpSpPr>
          <a:xfrm>
            <a:off x="3851920" y="3986071"/>
            <a:ext cx="766557" cy="2214860"/>
            <a:chOff x="3851920" y="3666763"/>
            <a:chExt cx="766557" cy="2214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851920" y="366676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800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3666763"/>
                  <a:ext cx="766557" cy="5232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851920" y="423064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4230643"/>
                  <a:ext cx="766557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51920" y="479452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4794523"/>
                  <a:ext cx="766557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3851920" y="5358403"/>
                  <a:ext cx="766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ru-RU" sz="28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5358403"/>
                  <a:ext cx="766557" cy="52322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4888537" y="3164747"/>
            <a:ext cx="22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Ось абсцисс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3703227" y="1751019"/>
            <a:ext cx="228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Ось ординат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называют две перпендикулярные координатные прямые, которые пересекаются в начале отсчета?</a:t>
            </a:r>
            <a:endParaRPr lang="ru-RU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9641" y="-47306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Эти прямые называют </a:t>
            </a:r>
            <a:r>
              <a:rPr lang="ru-RU" sz="2000" b="1" dirty="0" smtClean="0"/>
              <a:t>осями координат</a:t>
            </a:r>
            <a:r>
              <a:rPr lang="ru-RU" sz="2000" dirty="0" smtClean="0"/>
              <a:t>, точку их пересечения </a:t>
            </a:r>
            <a:r>
              <a:rPr lang="en-US" sz="2000" i="1" dirty="0" smtClean="0"/>
              <a:t>O</a:t>
            </a:r>
            <a:r>
              <a:rPr lang="ru-RU" sz="2000" dirty="0" smtClean="0"/>
              <a:t> – </a:t>
            </a:r>
            <a:r>
              <a:rPr lang="ru-RU" sz="2000" b="1" dirty="0" smtClean="0"/>
              <a:t>началом координат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9641" y="-32792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называют плоскость, на которой задана система координат?</a:t>
            </a:r>
          </a:p>
          <a:p>
            <a:endParaRPr lang="ru-RU" sz="20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9641" y="-32792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Плоскость, на которой задана система координат, называют </a:t>
            </a:r>
            <a:r>
              <a:rPr lang="ru-RU" sz="2000" b="1" dirty="0" smtClean="0"/>
              <a:t>координатной плоскостью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650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/>
      <p:bldP spid="51" grpId="0"/>
      <p:bldP spid="53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71379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60198" y="859694"/>
            <a:ext cx="0" cy="559308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34484" y="3668046"/>
            <a:ext cx="532859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250478" y="3602894"/>
            <a:ext cx="4613500" cy="141672"/>
            <a:chOff x="2250478" y="3137705"/>
            <a:chExt cx="4613500" cy="44994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135804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0729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288972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504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8182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584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639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83109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2255292" y="3598614"/>
            <a:ext cx="4609203" cy="141673"/>
            <a:chOff x="2254211" y="3137703"/>
            <a:chExt cx="4609203" cy="44994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78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08356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288408" y="3137703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9218" y="3137706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8415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06460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3414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25421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71936" y="36206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6" y="3620664"/>
                <a:ext cx="4908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9053" y="64371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3" y="643710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09184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09184"/>
                <a:ext cx="5469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86376" y="3655247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6" y="3655247"/>
                <a:ext cx="4988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76671" y="364861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71" y="3648614"/>
                <a:ext cx="4988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28184" y="364861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648614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4431" y="364861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31" y="3648614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38576" y="365524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76" y="3655247"/>
                <a:ext cx="76655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9936" y="365524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36" y="3655247"/>
                <a:ext cx="76655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10816" y="365524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16" y="3655247"/>
                <a:ext cx="76655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31696" y="365524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96" y="3655247"/>
                <a:ext cx="76655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19145" y="2817939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45" y="2817939"/>
                <a:ext cx="49885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3905" y="2245452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5" y="2245452"/>
                <a:ext cx="498855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13700" y="1661272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00" y="1661272"/>
                <a:ext cx="49885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3904" y="1103239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4" y="1103239"/>
                <a:ext cx="49885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51920" y="397781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77817"/>
                <a:ext cx="766557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51920" y="454169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41697"/>
                <a:ext cx="76655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51920" y="510557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105577"/>
                <a:ext cx="766557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51920" y="566945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669457"/>
                <a:ext cx="766557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Группа 65"/>
          <p:cNvGrpSpPr/>
          <p:nvPr/>
        </p:nvGrpSpPr>
        <p:grpSpPr>
          <a:xfrm>
            <a:off x="6198383" y="3375893"/>
            <a:ext cx="183572" cy="1463390"/>
            <a:chOff x="6198383" y="3064839"/>
            <a:chExt cx="183572" cy="1463390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>
              <a:off x="6288551" y="3352572"/>
              <a:ext cx="0" cy="117565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6249261" y="3316179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198383" y="3064839"/>
              <a:ext cx="183572" cy="226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A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30916" y="4769925"/>
            <a:ext cx="484428" cy="523220"/>
            <a:chOff x="6230916" y="4458871"/>
            <a:chExt cx="484428" cy="523220"/>
          </a:xfrm>
        </p:grpSpPr>
        <p:sp>
          <p:nvSpPr>
            <p:cNvPr id="54" name="TextBox 53"/>
            <p:cNvSpPr txBox="1"/>
            <p:nvPr/>
          </p:nvSpPr>
          <p:spPr>
            <a:xfrm>
              <a:off x="6230916" y="4458871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M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6249261" y="4471086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522855" y="4782140"/>
            <a:ext cx="1776345" cy="313614"/>
            <a:chOff x="4522855" y="4471086"/>
            <a:chExt cx="1776345" cy="31361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4553060" y="4507370"/>
              <a:ext cx="17461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4522855" y="4471086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606563" y="4568676"/>
              <a:ext cx="169547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371135" y="1930304"/>
            <a:ext cx="72959" cy="1780633"/>
            <a:chOff x="3371135" y="1619250"/>
            <a:chExt cx="72959" cy="1780633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3404804" y="1619250"/>
              <a:ext cx="0" cy="174424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 rot="10800000">
              <a:off x="3371135" y="3326924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119930" y="1475009"/>
            <a:ext cx="444352" cy="523220"/>
            <a:chOff x="3119930" y="1163955"/>
            <a:chExt cx="444352" cy="523220"/>
          </a:xfrm>
        </p:grpSpPr>
        <p:sp>
          <p:nvSpPr>
            <p:cNvPr id="52" name="TextBox 51"/>
            <p:cNvSpPr txBox="1"/>
            <p:nvPr/>
          </p:nvSpPr>
          <p:spPr>
            <a:xfrm>
              <a:off x="3119930" y="116395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N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 rot="10800000">
              <a:off x="3371135" y="1590126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393281" y="1903561"/>
            <a:ext cx="1205499" cy="72959"/>
            <a:chOff x="3393281" y="1592507"/>
            <a:chExt cx="1205499" cy="72959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3393281" y="1628801"/>
              <a:ext cx="117529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 rot="10800000">
              <a:off x="4525821" y="1592507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228863" y="4769925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/>
              <a:t>(3; -2)</a:t>
            </a:r>
            <a:endParaRPr lang="ru-RU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120245" y="1475561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(-2; 3)</a:t>
            </a:r>
            <a:endParaRPr lang="ru-RU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228863" y="5628797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 smtClean="0"/>
              <a:t>(</a:t>
            </a:r>
            <a:r>
              <a:rPr lang="en-US" sz="2800" b="1" dirty="0"/>
              <a:t>x</a:t>
            </a:r>
            <a:r>
              <a:rPr lang="en-US" sz="2800" b="1" dirty="0" smtClean="0"/>
              <a:t>; y)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28183" y="364899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3" y="3648998"/>
                <a:ext cx="498855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6643186" y="47699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52741" y="4541697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41" y="4541697"/>
                <a:ext cx="766557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060487" y="47702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4873" y="-3764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Какую координату ставят на первое место, а какую – на второе? </a:t>
            </a:r>
          </a:p>
          <a:p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Записывая координаты точки, </a:t>
            </a:r>
            <a:r>
              <a:rPr lang="ru-RU" sz="2000" i="1" dirty="0" smtClean="0"/>
              <a:t>абсциссу всегда ставят на первое место, а ординату – на второе.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4989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2" grpId="0"/>
      <p:bldP spid="2" grpId="1"/>
      <p:bldP spid="75" grpId="0"/>
      <p:bldP spid="75" grpId="1"/>
      <p:bldP spid="76" grpId="0"/>
      <p:bldP spid="76" grpId="1"/>
      <p:bldP spid="77" grpId="0"/>
      <p:bldP spid="77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68153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60198" y="867948"/>
            <a:ext cx="0" cy="559308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34484" y="3676300"/>
            <a:ext cx="532859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250478" y="3611148"/>
            <a:ext cx="4613500" cy="141672"/>
            <a:chOff x="2250478" y="3137705"/>
            <a:chExt cx="4613500" cy="44994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135804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0729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288972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504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8182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584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639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83109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2255292" y="3606868"/>
            <a:ext cx="4609203" cy="141673"/>
            <a:chOff x="2254211" y="3137703"/>
            <a:chExt cx="4609203" cy="44994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78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08356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288408" y="3137703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9218" y="3137706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8415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06460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3414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25421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86376" y="3663501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6" y="3663501"/>
                <a:ext cx="4988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4431" y="365686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31" y="3656868"/>
                <a:ext cx="4988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3857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76" y="3663501"/>
                <a:ext cx="7665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993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36" y="3663501"/>
                <a:ext cx="76655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1081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16" y="3663501"/>
                <a:ext cx="76655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3169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96" y="3663501"/>
                <a:ext cx="76655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19145" y="28261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45" y="2826193"/>
                <a:ext cx="49885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3905" y="225370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5" y="2253706"/>
                <a:ext cx="49885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13700" y="166952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700" y="1669526"/>
                <a:ext cx="49885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51920" y="398607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86071"/>
                <a:ext cx="766557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51920" y="454995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49951"/>
                <a:ext cx="766557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51920" y="511383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113831"/>
                <a:ext cx="766557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51920" y="567771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677711"/>
                <a:ext cx="76655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6641802" y="3157987"/>
            <a:ext cx="444352" cy="550459"/>
            <a:chOff x="6641802" y="2838679"/>
            <a:chExt cx="444352" cy="550459"/>
          </a:xfrm>
        </p:grpSpPr>
        <p:sp>
          <p:nvSpPr>
            <p:cNvPr id="52" name="TextBox 51"/>
            <p:cNvSpPr txBox="1"/>
            <p:nvPr/>
          </p:nvSpPr>
          <p:spPr>
            <a:xfrm>
              <a:off x="6641802" y="283867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N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6829821" y="3316179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21422" y="3976534"/>
            <a:ext cx="527102" cy="523220"/>
            <a:chOff x="4521422" y="3657226"/>
            <a:chExt cx="527102" cy="523220"/>
          </a:xfrm>
        </p:grpSpPr>
        <p:sp>
          <p:nvSpPr>
            <p:cNvPr id="54" name="TextBox 53"/>
            <p:cNvSpPr txBox="1"/>
            <p:nvPr/>
          </p:nvSpPr>
          <p:spPr>
            <a:xfrm>
              <a:off x="4604172" y="365722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K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 rot="10800000">
              <a:off x="4521422" y="3894960"/>
              <a:ext cx="72959" cy="729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641802" y="456337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(4; 0)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41802" y="516365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</a:t>
            </a:r>
            <a:r>
              <a:rPr lang="en-US" sz="2800" b="1" dirty="0" smtClean="0"/>
              <a:t>(0; -1)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4873" y="-3764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 на координатной плоскости находятся точки, абсциссы которых равны нулю?</a:t>
            </a:r>
            <a:endParaRPr lang="ru-RU" sz="20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Заметим, </a:t>
            </a:r>
            <a:r>
              <a:rPr lang="ru-RU" sz="2000" i="1" dirty="0" smtClean="0"/>
              <a:t>что если точка лежит на оси ордината, то нулю равна ее абсцисса.</a:t>
            </a:r>
            <a:endParaRPr lang="ru-RU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9641" y="-3764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 на координатной плоскости находится точка, ординаты которых равны нулю?</a:t>
            </a:r>
            <a:endParaRPr lang="ru-RU" sz="20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-4873" y="-3764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Заметим, </a:t>
            </a:r>
            <a:r>
              <a:rPr lang="ru-RU" sz="2000" i="1" dirty="0" smtClean="0"/>
              <a:t>что если точка лежит на оси абсцисс, то нулю равна ее ордината.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491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50" grpId="0" animBg="1"/>
      <p:bldP spid="53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59956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60198" y="867948"/>
            <a:ext cx="0" cy="559308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34484" y="3676300"/>
            <a:ext cx="532859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250478" y="3611148"/>
            <a:ext cx="4613500" cy="141672"/>
            <a:chOff x="2250478" y="3137705"/>
            <a:chExt cx="4613500" cy="44994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135804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0729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288972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504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8182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584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639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83109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2255292" y="3606868"/>
            <a:ext cx="4609203" cy="141673"/>
            <a:chOff x="2254211" y="3137703"/>
            <a:chExt cx="4609203" cy="44994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78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08356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288408" y="3137703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9218" y="3137706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8415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06460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3414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25421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76671" y="365686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71" y="3656868"/>
                <a:ext cx="4988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9936" y="3172244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36" y="3172244"/>
                <a:ext cx="7665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1486" y="166952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86" y="1669526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51920" y="5332484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32484"/>
                <a:ext cx="766557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 rot="16200000">
            <a:off x="2743338" y="3884390"/>
            <a:ext cx="2092206" cy="1603234"/>
            <a:chOff x="3080493" y="1796649"/>
            <a:chExt cx="2092206" cy="1603234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3371135" y="2202107"/>
              <a:ext cx="72959" cy="1197776"/>
              <a:chOff x="3371135" y="2202107"/>
              <a:chExt cx="72959" cy="1197776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 flipH="1">
                <a:off x="2824110" y="2782800"/>
                <a:ext cx="11613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 rot="10800000">
                <a:off x="3371135" y="3326924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3080493" y="1796649"/>
              <a:ext cx="523220" cy="456820"/>
              <a:chOff x="3080493" y="1796649"/>
              <a:chExt cx="523220" cy="456820"/>
            </a:xfrm>
          </p:grpSpPr>
          <p:sp>
            <p:nvSpPr>
              <p:cNvPr id="52" name="TextBox 51"/>
              <p:cNvSpPr txBox="1"/>
              <p:nvPr/>
            </p:nvSpPr>
            <p:spPr>
              <a:xfrm rot="5400000">
                <a:off x="3119927" y="17572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B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0800000">
                <a:off x="3371123" y="2180510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3393267" y="2178197"/>
              <a:ext cx="1779432" cy="72959"/>
              <a:chOff x="3393267" y="2178197"/>
              <a:chExt cx="1779432" cy="72959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 flipV="1">
                <a:off x="4251391" y="1356302"/>
                <a:ext cx="0" cy="171624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/>
              <p:cNvSpPr/>
              <p:nvPr/>
            </p:nvSpPr>
            <p:spPr>
              <a:xfrm rot="10800000">
                <a:off x="5099740" y="2178197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 rot="16200000">
            <a:off x="4122265" y="1890664"/>
            <a:ext cx="2211884" cy="1423890"/>
            <a:chOff x="4522855" y="3316179"/>
            <a:chExt cx="2211884" cy="142389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249261" y="3316179"/>
              <a:ext cx="72959" cy="1212050"/>
              <a:chOff x="6249261" y="3316179"/>
              <a:chExt cx="72959" cy="1212050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288551" y="3352572"/>
                <a:ext cx="0" cy="117565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Овал 55"/>
              <p:cNvSpPr/>
              <p:nvPr/>
            </p:nvSpPr>
            <p:spPr>
              <a:xfrm>
                <a:off x="6249261" y="3316179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211519" y="4295717"/>
              <a:ext cx="523220" cy="444352"/>
              <a:chOff x="6211519" y="4295717"/>
              <a:chExt cx="523220" cy="444352"/>
            </a:xfrm>
          </p:grpSpPr>
          <p:sp>
            <p:nvSpPr>
              <p:cNvPr id="54" name="TextBox 53"/>
              <p:cNvSpPr txBox="1"/>
              <p:nvPr/>
            </p:nvSpPr>
            <p:spPr>
              <a:xfrm rot="5400000">
                <a:off x="6250953" y="42562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249261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4522855" y="4471086"/>
              <a:ext cx="1776345" cy="72959"/>
              <a:chOff x="4522855" y="4471086"/>
              <a:chExt cx="1776345" cy="72959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4553060" y="4507370"/>
                <a:ext cx="1746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4522855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3409950" y="1907602"/>
            <a:ext cx="2321719" cy="35028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1802" y="456337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(2;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41802" y="5086592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(-2; -3)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41" y="-3764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можно сказать о точках, имеющих противоположные абсциссы и противоположные ординаты?</a:t>
            </a:r>
            <a:endParaRPr lang="ru-RU" sz="20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Вообще, </a:t>
            </a:r>
            <a:r>
              <a:rPr lang="ru-RU" sz="2000" i="1" dirty="0" smtClean="0"/>
              <a:t>две точки с противоположными абсциссами и ординатами симметричны относительно начала координат.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36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4570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60198" y="867948"/>
            <a:ext cx="0" cy="559308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34484" y="3676300"/>
            <a:ext cx="532859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250478" y="3611148"/>
            <a:ext cx="4613500" cy="141672"/>
            <a:chOff x="2250478" y="3137705"/>
            <a:chExt cx="4613500" cy="44994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135804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0729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288972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504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8182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584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639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83109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2255292" y="3606868"/>
            <a:ext cx="4609203" cy="141673"/>
            <a:chOff x="2254211" y="3137703"/>
            <a:chExt cx="4609203" cy="44994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78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08356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288408" y="3137703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9218" y="3137706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8415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06460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3414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25421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76671" y="365686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71" y="3656868"/>
                <a:ext cx="4988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9936" y="3657136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36" y="3657136"/>
                <a:ext cx="7665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39952" y="149689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96896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 rot="16200000" flipH="1">
            <a:off x="2717227" y="1835130"/>
            <a:ext cx="2187977" cy="1559692"/>
            <a:chOff x="2959341" y="1840191"/>
            <a:chExt cx="2282921" cy="1559692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3371135" y="2202107"/>
              <a:ext cx="72959" cy="1197776"/>
              <a:chOff x="3371135" y="2202107"/>
              <a:chExt cx="72959" cy="1197776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 flipH="1">
                <a:off x="2824110" y="2782800"/>
                <a:ext cx="11613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 rot="10800000">
                <a:off x="3371135" y="3326924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2959341" y="1840191"/>
              <a:ext cx="523220" cy="444352"/>
              <a:chOff x="2959341" y="1840191"/>
              <a:chExt cx="523220" cy="444352"/>
            </a:xfrm>
          </p:grpSpPr>
          <p:sp>
            <p:nvSpPr>
              <p:cNvPr id="52" name="TextBox 51"/>
              <p:cNvSpPr txBox="1"/>
              <p:nvPr/>
            </p:nvSpPr>
            <p:spPr>
              <a:xfrm rot="16200000">
                <a:off x="2998775" y="1800757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B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0800000">
                <a:off x="3371123" y="2180510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3393266" y="2178208"/>
              <a:ext cx="1848996" cy="72959"/>
              <a:chOff x="3393266" y="2178208"/>
              <a:chExt cx="1848996" cy="72959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4301026" y="1306667"/>
                <a:ext cx="0" cy="181551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/>
              <p:cNvSpPr/>
              <p:nvPr/>
            </p:nvSpPr>
            <p:spPr>
              <a:xfrm rot="10800000">
                <a:off x="5169303" y="2178208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 rot="16200000">
            <a:off x="4122265" y="1890664"/>
            <a:ext cx="2211884" cy="1423890"/>
            <a:chOff x="4522855" y="3316179"/>
            <a:chExt cx="2211884" cy="142389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249261" y="3316179"/>
              <a:ext cx="72959" cy="1212050"/>
              <a:chOff x="6249261" y="3316179"/>
              <a:chExt cx="72959" cy="1212050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288551" y="3352572"/>
                <a:ext cx="0" cy="117565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Овал 55"/>
              <p:cNvSpPr/>
              <p:nvPr/>
            </p:nvSpPr>
            <p:spPr>
              <a:xfrm>
                <a:off x="6249261" y="3316179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211519" y="4295717"/>
              <a:ext cx="523220" cy="444352"/>
              <a:chOff x="6211519" y="4295717"/>
              <a:chExt cx="523220" cy="444352"/>
            </a:xfrm>
          </p:grpSpPr>
          <p:sp>
            <p:nvSpPr>
              <p:cNvPr id="54" name="TextBox 53"/>
              <p:cNvSpPr txBox="1"/>
              <p:nvPr/>
            </p:nvSpPr>
            <p:spPr>
              <a:xfrm rot="5400000">
                <a:off x="6250953" y="42562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249261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4522855" y="4471086"/>
              <a:ext cx="1776345" cy="72959"/>
              <a:chOff x="4522855" y="4471086"/>
              <a:chExt cx="1776345" cy="72959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4553060" y="4507370"/>
                <a:ext cx="1746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4522855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405188" y="1876100"/>
            <a:ext cx="2309812" cy="127921"/>
            <a:chOff x="3405188" y="1556792"/>
            <a:chExt cx="2309812" cy="127921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458124" y="1556792"/>
              <a:ext cx="1053875" cy="12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98780" y="1556792"/>
              <a:ext cx="1053875" cy="12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405188" y="1621631"/>
              <a:ext cx="2309812" cy="7147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6641802" y="456337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(2;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41802" y="5086592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(-2; 3)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4873" y="1075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можно сказать о точках, имеющих равные ординаты и противоположные абсциссы?</a:t>
            </a:r>
            <a:endParaRPr lang="ru-RU" sz="20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Вообще, </a:t>
            </a:r>
            <a:r>
              <a:rPr lang="ru-RU" sz="2000" i="1" dirty="0" smtClean="0"/>
              <a:t>две точки с равными ординатами и противоположными абсциссами симметричны относительно оси ординат.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014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38720"/>
              </p:ext>
            </p:extLst>
          </p:nvPr>
        </p:nvGraphicFramePr>
        <p:xfrm>
          <a:off x="1677806" y="476672"/>
          <a:ext cx="5760000" cy="57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560198" y="867948"/>
            <a:ext cx="0" cy="559308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934484" y="3676300"/>
            <a:ext cx="5328592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250478" y="3611148"/>
            <a:ext cx="4613500" cy="141672"/>
            <a:chOff x="2250478" y="3137705"/>
            <a:chExt cx="4613500" cy="44994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135804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0729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288972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2504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98182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405847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63978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83109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2255292" y="3606868"/>
            <a:ext cx="4609203" cy="141673"/>
            <a:chOff x="2254211" y="3137703"/>
            <a:chExt cx="4609203" cy="44994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128789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08356" y="3137705"/>
              <a:ext cx="0" cy="44994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288408" y="3137703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9218" y="3137706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98415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06460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863414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254211" y="3137705"/>
              <a:ext cx="0" cy="4499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936" y="3628918"/>
                <a:ext cx="4908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3" y="651964"/>
                <a:ext cx="49885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235" y="3217438"/>
                <a:ext cx="5469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86376" y="3663501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6" y="3663501"/>
                <a:ext cx="49885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57321" y="365713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21" y="3657136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28184" y="365686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656868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4431" y="3656868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31" y="3656868"/>
                <a:ext cx="4988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3857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76" y="3663501"/>
                <a:ext cx="76655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889936" y="3172244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36" y="3172244"/>
                <a:ext cx="76655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1081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816" y="3663501"/>
                <a:ext cx="76655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31696" y="366350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96" y="3663501"/>
                <a:ext cx="76655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19145" y="28261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145" y="2826193"/>
                <a:ext cx="498855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3905" y="225370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5" y="2253706"/>
                <a:ext cx="49885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1486" y="1669526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86" y="1669526"/>
                <a:ext cx="49885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904" y="1111493"/>
                <a:ext cx="498855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51920" y="398607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ru-RU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86071"/>
                <a:ext cx="766557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51920" y="454995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49951"/>
                <a:ext cx="766557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51920" y="511383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113831"/>
                <a:ext cx="766557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51920" y="5677711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677711"/>
                <a:ext cx="766557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 rot="16200000" flipV="1">
            <a:off x="4264671" y="3898330"/>
            <a:ext cx="2092206" cy="1570596"/>
            <a:chOff x="3080493" y="1796649"/>
            <a:chExt cx="2092206" cy="1686432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3371136" y="2202107"/>
              <a:ext cx="72959" cy="1280974"/>
              <a:chOff x="3371136" y="2202107"/>
              <a:chExt cx="72959" cy="1280974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16200000" flipV="1">
                <a:off x="2776685" y="2827844"/>
                <a:ext cx="125147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 rot="10800000">
                <a:off x="3371136" y="3410123"/>
                <a:ext cx="72959" cy="7295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3080493" y="1796649"/>
              <a:ext cx="523220" cy="456820"/>
              <a:chOff x="3080493" y="1796649"/>
              <a:chExt cx="523220" cy="456820"/>
            </a:xfrm>
          </p:grpSpPr>
          <p:sp>
            <p:nvSpPr>
              <p:cNvPr id="52" name="TextBox 51"/>
              <p:cNvSpPr txBox="1"/>
              <p:nvPr/>
            </p:nvSpPr>
            <p:spPr>
              <a:xfrm rot="5400000">
                <a:off x="3119927" y="17572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B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0800000">
                <a:off x="3371123" y="2180510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3393267" y="2178197"/>
              <a:ext cx="1779432" cy="72959"/>
              <a:chOff x="3393267" y="2178197"/>
              <a:chExt cx="1779432" cy="72959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 flipV="1">
                <a:off x="4251391" y="1356302"/>
                <a:ext cx="0" cy="171624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/>
              <p:cNvSpPr/>
              <p:nvPr/>
            </p:nvSpPr>
            <p:spPr>
              <a:xfrm rot="10800000">
                <a:off x="5099740" y="2178197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 rot="16200000">
            <a:off x="4122265" y="1890664"/>
            <a:ext cx="2211884" cy="1423890"/>
            <a:chOff x="4522855" y="3316179"/>
            <a:chExt cx="2211884" cy="142389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249261" y="3316179"/>
              <a:ext cx="72959" cy="1212050"/>
              <a:chOff x="6249261" y="3316179"/>
              <a:chExt cx="72959" cy="1212050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288551" y="3352572"/>
                <a:ext cx="0" cy="117565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Овал 55"/>
              <p:cNvSpPr/>
              <p:nvPr/>
            </p:nvSpPr>
            <p:spPr>
              <a:xfrm>
                <a:off x="6249261" y="3316179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211519" y="4295717"/>
              <a:ext cx="523220" cy="444352"/>
              <a:chOff x="6211519" y="4295717"/>
              <a:chExt cx="523220" cy="444352"/>
            </a:xfrm>
          </p:grpSpPr>
          <p:sp>
            <p:nvSpPr>
              <p:cNvPr id="54" name="TextBox 53"/>
              <p:cNvSpPr txBox="1"/>
              <p:nvPr/>
            </p:nvSpPr>
            <p:spPr>
              <a:xfrm rot="5400000">
                <a:off x="6250953" y="42562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249261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4522855" y="4471086"/>
              <a:ext cx="1776345" cy="72959"/>
              <a:chOff x="4522855" y="4471086"/>
              <a:chExt cx="1776345" cy="72959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4553060" y="4507370"/>
                <a:ext cx="17461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вал 57"/>
              <p:cNvSpPr/>
              <p:nvPr/>
            </p:nvSpPr>
            <p:spPr>
              <a:xfrm>
                <a:off x="4522855" y="4471086"/>
                <a:ext cx="72959" cy="7295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5640641" y="1936177"/>
            <a:ext cx="127921" cy="3474244"/>
            <a:chOff x="5640641" y="1616869"/>
            <a:chExt cx="127921" cy="3474244"/>
          </a:xfrm>
        </p:grpSpPr>
        <p:sp>
          <p:nvSpPr>
            <p:cNvPr id="72" name="Прямоугольник 71"/>
            <p:cNvSpPr/>
            <p:nvPr/>
          </p:nvSpPr>
          <p:spPr>
            <a:xfrm rot="5400000">
              <a:off x="4902181" y="2425459"/>
              <a:ext cx="1604841" cy="12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5400000">
              <a:off x="4902181" y="4152299"/>
              <a:ext cx="1604841" cy="12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5707856" y="1616869"/>
              <a:ext cx="0" cy="3474244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6641802" y="456337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/>
              <a:t>(2;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1802" y="5086592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(2; -3)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4873" y="1075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 можно сказать о точках, имеющих равные абсциссы и противоположные ординаты?</a:t>
            </a:r>
            <a:endParaRPr lang="ru-RU" sz="2000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2381" y="3490"/>
            <a:ext cx="9141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Вообще, </a:t>
            </a:r>
            <a:r>
              <a:rPr lang="ru-RU" sz="2000" i="1" dirty="0" smtClean="0"/>
              <a:t>две точки с равными абсциссами и противоположными ординатами симметричны относительно оси абсцисс.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840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/>
              <a:t>Закрепление материала по теме </a:t>
            </a:r>
            <a:br>
              <a:rPr lang="ru-RU" sz="2400" b="1" dirty="0" smtClean="0"/>
            </a:br>
            <a:r>
              <a:rPr lang="ru-RU" sz="2400" b="1" dirty="0" smtClean="0"/>
              <a:t>«осевая и центральная симметрии </a:t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br>
              <a:rPr lang="ru-RU" sz="2400" b="1" dirty="0" smtClean="0"/>
            </a:br>
            <a:r>
              <a:rPr lang="ru-RU" sz="2400" b="1" dirty="0" smtClean="0"/>
              <a:t>параллельные прямые»</a:t>
            </a:r>
            <a:br>
              <a:rPr lang="ru-RU" sz="2400" b="1" dirty="0" smtClean="0"/>
            </a:br>
            <a:r>
              <a:rPr lang="ru-RU" sz="2400" b="1" dirty="0" smtClean="0"/>
              <a:t>проверка д/З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3798</TotalTime>
  <Words>1802</Words>
  <Application>Microsoft Office PowerPoint</Application>
  <PresentationFormat>Экран (4:3)</PresentationFormat>
  <Paragraphs>456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Презентация PowerPoint</vt:lpstr>
      <vt:lpstr>Актуализация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 по теме  «осевая и центральная симметрии  и  параллельные прямые» проверка д/З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 по теме «графики»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16.10 Классная работа Уравнение</dc:title>
  <dc:creator>home</dc:creator>
  <cp:lastModifiedBy>Home</cp:lastModifiedBy>
  <cp:revision>481</cp:revision>
  <dcterms:created xsi:type="dcterms:W3CDTF">2021-10-15T11:28:05Z</dcterms:created>
  <dcterms:modified xsi:type="dcterms:W3CDTF">2023-05-21T04:04:34Z</dcterms:modified>
</cp:coreProperties>
</file>