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56" r:id="rId2"/>
    <p:sldId id="297" r:id="rId3"/>
    <p:sldId id="264" r:id="rId4"/>
    <p:sldId id="284" r:id="rId5"/>
    <p:sldId id="295" r:id="rId6"/>
    <p:sldId id="294" r:id="rId7"/>
    <p:sldId id="296" r:id="rId8"/>
    <p:sldId id="298" r:id="rId9"/>
    <p:sldId id="301" r:id="rId10"/>
    <p:sldId id="299" r:id="rId11"/>
    <p:sldId id="30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FF33"/>
    <a:srgbClr val="FFFFFF"/>
    <a:srgbClr val="669900"/>
    <a:srgbClr val="99CC00"/>
    <a:srgbClr val="FF9999"/>
    <a:srgbClr val="33CC33"/>
    <a:srgbClr val="CCFF33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00" autoAdjust="0"/>
    <p:restoredTop sz="94624" autoAdjust="0"/>
  </p:normalViewPr>
  <p:slideViewPr>
    <p:cSldViewPr>
      <p:cViewPr>
        <p:scale>
          <a:sx n="66" d="100"/>
          <a:sy n="66" d="100"/>
        </p:scale>
        <p:origin x="-7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F696F-F8B1-40D6-8AD1-A159C42AEE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F3BEE-1F94-4B4C-A773-F9E022FED0B4}">
      <dgm:prSet/>
      <dgm:spPr/>
      <dgm:t>
        <a:bodyPr/>
        <a:lstStyle/>
        <a:p>
          <a:pPr algn="ctr" rtl="0"/>
          <a:r>
            <a:rPr kumimoji="1" lang="ru-RU" dirty="0" smtClean="0">
              <a:latin typeface="Times New Roman" pitchFamily="18" charset="0"/>
              <a:cs typeface="Times New Roman" pitchFamily="18" charset="0"/>
            </a:rPr>
            <a:t>«Спорт и страны мира»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13F40F-E627-4C4E-AE6F-DC1B1F704015}" type="parTrans" cxnId="{8F7B92A9-50F7-40CD-B611-E8DC4F6D072F}">
      <dgm:prSet/>
      <dgm:spPr/>
      <dgm:t>
        <a:bodyPr/>
        <a:lstStyle/>
        <a:p>
          <a:endParaRPr lang="ru-RU"/>
        </a:p>
      </dgm:t>
    </dgm:pt>
    <dgm:pt modelId="{DC55A4D7-409E-4206-9787-64B98EDAC210}" type="sibTrans" cxnId="{8F7B92A9-50F7-40CD-B611-E8DC4F6D072F}">
      <dgm:prSet/>
      <dgm:spPr/>
      <dgm:t>
        <a:bodyPr/>
        <a:lstStyle/>
        <a:p>
          <a:endParaRPr lang="ru-RU"/>
        </a:p>
      </dgm:t>
    </dgm:pt>
    <dgm:pt modelId="{426BEB4F-5CD6-4DEE-B60D-991E88E4E53C}" type="pres">
      <dgm:prSet presAssocID="{45FF696F-F8B1-40D6-8AD1-A159C42AEE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C24DD-7DC3-41F5-8AF2-CF8840A54FC2}" type="pres">
      <dgm:prSet presAssocID="{3BCF3BEE-1F94-4B4C-A773-F9E022FED0B4}" presName="parentText" presStyleLbl="node1" presStyleIdx="0" presStyleCnt="1" custLinFactY="-5870" custLinFactNeighborX="-7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D4CCC-F888-4E68-9238-44EC4D2047FC}" type="presOf" srcId="{3BCF3BEE-1F94-4B4C-A773-F9E022FED0B4}" destId="{278C24DD-7DC3-41F5-8AF2-CF8840A54FC2}" srcOrd="0" destOrd="0" presId="urn:microsoft.com/office/officeart/2005/8/layout/vList2"/>
    <dgm:cxn modelId="{8F7B92A9-50F7-40CD-B611-E8DC4F6D072F}" srcId="{45FF696F-F8B1-40D6-8AD1-A159C42AEE05}" destId="{3BCF3BEE-1F94-4B4C-A773-F9E022FED0B4}" srcOrd="0" destOrd="0" parTransId="{1213F40F-E627-4C4E-AE6F-DC1B1F704015}" sibTransId="{DC55A4D7-409E-4206-9787-64B98EDAC210}"/>
    <dgm:cxn modelId="{F65B070C-4CC3-47DB-9DD0-CDF9EB64A7B0}" type="presOf" srcId="{45FF696F-F8B1-40D6-8AD1-A159C42AEE05}" destId="{426BEB4F-5CD6-4DEE-B60D-991E88E4E53C}" srcOrd="0" destOrd="0" presId="urn:microsoft.com/office/officeart/2005/8/layout/vList2"/>
    <dgm:cxn modelId="{95DFA76C-E304-43B1-B78E-F6BF4F79A3B2}" type="presParOf" srcId="{426BEB4F-5CD6-4DEE-B60D-991E88E4E53C}" destId="{278C24DD-7DC3-41F5-8AF2-CF8840A54FC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F72F9-39FC-45DD-A611-306AEEE8960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4F183-89F2-451B-AB9B-D9D8DC41C5F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Страна - это территория, которая имеет определенные государственные границы и живет по определенным законам.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E9BF36-4264-4A0D-A88A-8A63B70633D4}" type="parTrans" cxnId="{3FD29DB2-776C-4BAE-BBAE-29932022B34B}">
      <dgm:prSet/>
      <dgm:spPr/>
      <dgm:t>
        <a:bodyPr/>
        <a:lstStyle/>
        <a:p>
          <a:endParaRPr lang="ru-RU"/>
        </a:p>
      </dgm:t>
    </dgm:pt>
    <dgm:pt modelId="{FB43C6D4-2498-48D0-8290-ECCE2B456A84}" type="sibTrans" cxnId="{3FD29DB2-776C-4BAE-BBAE-29932022B34B}">
      <dgm:prSet/>
      <dgm:spPr/>
      <dgm:t>
        <a:bodyPr/>
        <a:lstStyle/>
        <a:p>
          <a:endParaRPr lang="ru-RU"/>
        </a:p>
      </dgm:t>
    </dgm:pt>
    <dgm:pt modelId="{29FDA5E2-4F86-4450-A097-D7A9DFCB9E70}" type="pres">
      <dgm:prSet presAssocID="{45CF72F9-39FC-45DD-A611-306AEEE896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87853-F269-425D-A10D-A4896BE4B8E0}" type="pres">
      <dgm:prSet presAssocID="{16B4F183-89F2-451B-AB9B-D9D8DC41C5F1}" presName="circle1" presStyleLbl="node1" presStyleIdx="0" presStyleCnt="1"/>
      <dgm:spPr/>
    </dgm:pt>
    <dgm:pt modelId="{D9B1DFB6-CAA0-46AB-87FB-ADFC6DB9BF33}" type="pres">
      <dgm:prSet presAssocID="{16B4F183-89F2-451B-AB9B-D9D8DC41C5F1}" presName="space" presStyleCnt="0"/>
      <dgm:spPr/>
    </dgm:pt>
    <dgm:pt modelId="{ABD1D749-5CB7-4C0E-81C9-F2E17B6AE7BA}" type="pres">
      <dgm:prSet presAssocID="{16B4F183-89F2-451B-AB9B-D9D8DC41C5F1}" presName="rect1" presStyleLbl="alignAcc1" presStyleIdx="0" presStyleCnt="1"/>
      <dgm:spPr/>
      <dgm:t>
        <a:bodyPr/>
        <a:lstStyle/>
        <a:p>
          <a:endParaRPr lang="ru-RU"/>
        </a:p>
      </dgm:t>
    </dgm:pt>
    <dgm:pt modelId="{319B2A6A-E9CE-432B-AA51-5218C013DA61}" type="pres">
      <dgm:prSet presAssocID="{16B4F183-89F2-451B-AB9B-D9D8DC41C5F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5FA55-AFC8-4910-8204-FB1434DB97D4}" type="presOf" srcId="{45CF72F9-39FC-45DD-A611-306AEEE89600}" destId="{29FDA5E2-4F86-4450-A097-D7A9DFCB9E70}" srcOrd="0" destOrd="0" presId="urn:microsoft.com/office/officeart/2005/8/layout/target3"/>
    <dgm:cxn modelId="{3FD29DB2-776C-4BAE-BBAE-29932022B34B}" srcId="{45CF72F9-39FC-45DD-A611-306AEEE89600}" destId="{16B4F183-89F2-451B-AB9B-D9D8DC41C5F1}" srcOrd="0" destOrd="0" parTransId="{00E9BF36-4264-4A0D-A88A-8A63B70633D4}" sibTransId="{FB43C6D4-2498-48D0-8290-ECCE2B456A84}"/>
    <dgm:cxn modelId="{FB3C40ED-559F-4A86-B214-AF92474B71EC}" type="presOf" srcId="{16B4F183-89F2-451B-AB9B-D9D8DC41C5F1}" destId="{ABD1D749-5CB7-4C0E-81C9-F2E17B6AE7BA}" srcOrd="0" destOrd="0" presId="urn:microsoft.com/office/officeart/2005/8/layout/target3"/>
    <dgm:cxn modelId="{F58DE5F3-3607-416E-AEAF-1F4B9F20F384}" type="presOf" srcId="{16B4F183-89F2-451B-AB9B-D9D8DC41C5F1}" destId="{319B2A6A-E9CE-432B-AA51-5218C013DA61}" srcOrd="1" destOrd="0" presId="urn:microsoft.com/office/officeart/2005/8/layout/target3"/>
    <dgm:cxn modelId="{766BEC65-7A0B-4522-8BFA-FC1C8B7CAF1B}" type="presParOf" srcId="{29FDA5E2-4F86-4450-A097-D7A9DFCB9E70}" destId="{EDA87853-F269-425D-A10D-A4896BE4B8E0}" srcOrd="0" destOrd="0" presId="urn:microsoft.com/office/officeart/2005/8/layout/target3"/>
    <dgm:cxn modelId="{A5425E1E-693F-46E5-AC34-71B15361D824}" type="presParOf" srcId="{29FDA5E2-4F86-4450-A097-D7A9DFCB9E70}" destId="{D9B1DFB6-CAA0-46AB-87FB-ADFC6DB9BF33}" srcOrd="1" destOrd="0" presId="urn:microsoft.com/office/officeart/2005/8/layout/target3"/>
    <dgm:cxn modelId="{17A36850-1F94-480A-8C69-3F153F384D0C}" type="presParOf" srcId="{29FDA5E2-4F86-4450-A097-D7A9DFCB9E70}" destId="{ABD1D749-5CB7-4C0E-81C9-F2E17B6AE7BA}" srcOrd="2" destOrd="0" presId="urn:microsoft.com/office/officeart/2005/8/layout/target3"/>
    <dgm:cxn modelId="{F14FDBFE-FA67-4D6A-AE88-9B88BA86B1E1}" type="presParOf" srcId="{29FDA5E2-4F86-4450-A097-D7A9DFCB9E70}" destId="{319B2A6A-E9CE-432B-AA51-5218C013DA61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803C2D-A2B9-4219-BAAA-F7539A25DA2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1CEF0-980A-419B-8937-83EC6AAD2281}">
      <dgm:prSet custT="1"/>
      <dgm:spPr/>
      <dgm:t>
        <a:bodyPr/>
        <a:lstStyle/>
        <a:p>
          <a:pPr rtl="0"/>
          <a:r>
            <a:rPr lang="ru-RU" sz="2400" dirty="0" smtClean="0"/>
            <a:t>В мире более 230 стран.</a:t>
          </a:r>
          <a:endParaRPr lang="ru-RU" sz="2400" dirty="0"/>
        </a:p>
      </dgm:t>
    </dgm:pt>
    <dgm:pt modelId="{92E8DEEC-B231-44F3-B7F6-A7616B162ADF}" type="parTrans" cxnId="{E51DDA88-E1E7-4638-8ED9-6637A8A833E8}">
      <dgm:prSet/>
      <dgm:spPr/>
      <dgm:t>
        <a:bodyPr/>
        <a:lstStyle/>
        <a:p>
          <a:endParaRPr lang="ru-RU" sz="2000"/>
        </a:p>
      </dgm:t>
    </dgm:pt>
    <dgm:pt modelId="{429BCE47-1C45-4BEA-ADD4-4B804CDB7DF4}" type="sibTrans" cxnId="{E51DDA88-E1E7-4638-8ED9-6637A8A833E8}">
      <dgm:prSet/>
      <dgm:spPr/>
      <dgm:t>
        <a:bodyPr/>
        <a:lstStyle/>
        <a:p>
          <a:endParaRPr lang="ru-RU" sz="2000"/>
        </a:p>
      </dgm:t>
    </dgm:pt>
    <dgm:pt modelId="{5160C0B7-A4A0-4C63-A6C3-9F7D6E304496}">
      <dgm:prSet custT="1"/>
      <dgm:spPr/>
      <dgm:t>
        <a:bodyPr/>
        <a:lstStyle/>
        <a:p>
          <a:pPr rtl="0"/>
          <a:r>
            <a:rPr lang="ru-RU" sz="2000" dirty="0" smtClean="0"/>
            <a:t>Суверенное государство – это свободное, независимое от другой страны государство.</a:t>
          </a:r>
          <a:endParaRPr lang="ru-RU" sz="2000" dirty="0"/>
        </a:p>
      </dgm:t>
    </dgm:pt>
    <dgm:pt modelId="{DB39312D-FDDB-4B5E-95B6-23429099A1A3}" type="parTrans" cxnId="{4A3F9FFC-7277-42DA-94DC-525BB49B9A3D}">
      <dgm:prSet/>
      <dgm:spPr/>
      <dgm:t>
        <a:bodyPr/>
        <a:lstStyle/>
        <a:p>
          <a:endParaRPr lang="ru-RU" sz="2000"/>
        </a:p>
      </dgm:t>
    </dgm:pt>
    <dgm:pt modelId="{1A4A6E8B-B4DB-4392-ABB7-90627D4FA55F}" type="sibTrans" cxnId="{4A3F9FFC-7277-42DA-94DC-525BB49B9A3D}">
      <dgm:prSet/>
      <dgm:spPr/>
      <dgm:t>
        <a:bodyPr/>
        <a:lstStyle/>
        <a:p>
          <a:endParaRPr lang="ru-RU" sz="2000"/>
        </a:p>
      </dgm:t>
    </dgm:pt>
    <dgm:pt modelId="{D66D9CB9-62B5-4ED0-A9F0-ECF59CC77DBE}">
      <dgm:prSet custT="1"/>
      <dgm:spPr/>
      <dgm:t>
        <a:bodyPr/>
        <a:lstStyle/>
        <a:p>
          <a:pPr rtl="0"/>
          <a:r>
            <a:rPr lang="ru-RU" sz="2000" dirty="0" smtClean="0"/>
            <a:t>Колонии – это страны, находящиеся под властью других государств.</a:t>
          </a:r>
          <a:endParaRPr lang="ru-RU" sz="2000" dirty="0"/>
        </a:p>
      </dgm:t>
    </dgm:pt>
    <dgm:pt modelId="{C25D2581-6457-4379-9E35-E1FD360D5F5A}" type="parTrans" cxnId="{6F412D49-E083-4215-8B4A-7FA1B888C1E1}">
      <dgm:prSet/>
      <dgm:spPr/>
      <dgm:t>
        <a:bodyPr/>
        <a:lstStyle/>
        <a:p>
          <a:endParaRPr lang="ru-RU" sz="2000"/>
        </a:p>
      </dgm:t>
    </dgm:pt>
    <dgm:pt modelId="{B7E7B2B0-5851-47BC-B5D0-DAA285B1299A}" type="sibTrans" cxnId="{6F412D49-E083-4215-8B4A-7FA1B888C1E1}">
      <dgm:prSet/>
      <dgm:spPr/>
      <dgm:t>
        <a:bodyPr/>
        <a:lstStyle/>
        <a:p>
          <a:endParaRPr lang="ru-RU" sz="2000"/>
        </a:p>
      </dgm:t>
    </dgm:pt>
    <dgm:pt modelId="{78EC0BCB-685A-4125-A672-C9DCF9EA8DBA}" type="pres">
      <dgm:prSet presAssocID="{5A803C2D-A2B9-4219-BAAA-F7539A25DA2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FEBF3-D2D6-474A-803D-EDB374570CB0}" type="pres">
      <dgm:prSet presAssocID="{C1A1CEF0-980A-419B-8937-83EC6AAD2281}" presName="circle1" presStyleLbl="node1" presStyleIdx="0" presStyleCnt="3"/>
      <dgm:spPr/>
    </dgm:pt>
    <dgm:pt modelId="{7FDAF683-D398-4A6A-B955-E12AA69602A1}" type="pres">
      <dgm:prSet presAssocID="{C1A1CEF0-980A-419B-8937-83EC6AAD2281}" presName="space" presStyleCnt="0"/>
      <dgm:spPr/>
    </dgm:pt>
    <dgm:pt modelId="{0F068C2E-DD64-4F65-AAD9-2A6EE3F71820}" type="pres">
      <dgm:prSet presAssocID="{C1A1CEF0-980A-419B-8937-83EC6AAD2281}" presName="rect1" presStyleLbl="alignAcc1" presStyleIdx="0" presStyleCnt="3"/>
      <dgm:spPr/>
      <dgm:t>
        <a:bodyPr/>
        <a:lstStyle/>
        <a:p>
          <a:endParaRPr lang="ru-RU"/>
        </a:p>
      </dgm:t>
    </dgm:pt>
    <dgm:pt modelId="{4EFAB859-3002-4C89-B152-189597DE5AD5}" type="pres">
      <dgm:prSet presAssocID="{5160C0B7-A4A0-4C63-A6C3-9F7D6E304496}" presName="vertSpace2" presStyleLbl="node1" presStyleIdx="0" presStyleCnt="3"/>
      <dgm:spPr/>
    </dgm:pt>
    <dgm:pt modelId="{57E9E64C-AD4F-45A4-9A40-78AC50F300C5}" type="pres">
      <dgm:prSet presAssocID="{5160C0B7-A4A0-4C63-A6C3-9F7D6E304496}" presName="circle2" presStyleLbl="node1" presStyleIdx="1" presStyleCnt="3"/>
      <dgm:spPr/>
    </dgm:pt>
    <dgm:pt modelId="{10441CF2-F55B-4B82-B12A-87932BE60F21}" type="pres">
      <dgm:prSet presAssocID="{5160C0B7-A4A0-4C63-A6C3-9F7D6E304496}" presName="rect2" presStyleLbl="alignAcc1" presStyleIdx="1" presStyleCnt="3"/>
      <dgm:spPr/>
      <dgm:t>
        <a:bodyPr/>
        <a:lstStyle/>
        <a:p>
          <a:endParaRPr lang="ru-RU"/>
        </a:p>
      </dgm:t>
    </dgm:pt>
    <dgm:pt modelId="{D0C2BAA4-2B94-41E4-8DA3-3B5112446CB5}" type="pres">
      <dgm:prSet presAssocID="{D66D9CB9-62B5-4ED0-A9F0-ECF59CC77DBE}" presName="vertSpace3" presStyleLbl="node1" presStyleIdx="1" presStyleCnt="3"/>
      <dgm:spPr/>
    </dgm:pt>
    <dgm:pt modelId="{5489CCC5-0CB0-4B0E-BD20-EC83EC51310A}" type="pres">
      <dgm:prSet presAssocID="{D66D9CB9-62B5-4ED0-A9F0-ECF59CC77DBE}" presName="circle3" presStyleLbl="node1" presStyleIdx="2" presStyleCnt="3"/>
      <dgm:spPr/>
    </dgm:pt>
    <dgm:pt modelId="{888E3C4E-A041-4D22-840C-D8838BCFED3F}" type="pres">
      <dgm:prSet presAssocID="{D66D9CB9-62B5-4ED0-A9F0-ECF59CC77DBE}" presName="rect3" presStyleLbl="alignAcc1" presStyleIdx="2" presStyleCnt="3"/>
      <dgm:spPr/>
      <dgm:t>
        <a:bodyPr/>
        <a:lstStyle/>
        <a:p>
          <a:endParaRPr lang="ru-RU"/>
        </a:p>
      </dgm:t>
    </dgm:pt>
    <dgm:pt modelId="{58921903-087B-45AD-867A-27D5F5DAC489}" type="pres">
      <dgm:prSet presAssocID="{C1A1CEF0-980A-419B-8937-83EC6AAD228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58DC7-F27F-4914-8F02-B90B92A1A556}" type="pres">
      <dgm:prSet presAssocID="{5160C0B7-A4A0-4C63-A6C3-9F7D6E30449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42714-5FF7-4379-AD4C-76FE498611AF}" type="pres">
      <dgm:prSet presAssocID="{D66D9CB9-62B5-4ED0-A9F0-ECF59CC77D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BA272-7C04-416F-B0C4-2F8A6530C304}" type="presOf" srcId="{5160C0B7-A4A0-4C63-A6C3-9F7D6E304496}" destId="{BF958DC7-F27F-4914-8F02-B90B92A1A556}" srcOrd="1" destOrd="0" presId="urn:microsoft.com/office/officeart/2005/8/layout/target3"/>
    <dgm:cxn modelId="{4A3F9FFC-7277-42DA-94DC-525BB49B9A3D}" srcId="{5A803C2D-A2B9-4219-BAAA-F7539A25DA2C}" destId="{5160C0B7-A4A0-4C63-A6C3-9F7D6E304496}" srcOrd="1" destOrd="0" parTransId="{DB39312D-FDDB-4B5E-95B6-23429099A1A3}" sibTransId="{1A4A6E8B-B4DB-4392-ABB7-90627D4FA55F}"/>
    <dgm:cxn modelId="{1AB9FD66-4F3F-4253-9CCA-36F700D5733F}" type="presOf" srcId="{C1A1CEF0-980A-419B-8937-83EC6AAD2281}" destId="{58921903-087B-45AD-867A-27D5F5DAC489}" srcOrd="1" destOrd="0" presId="urn:microsoft.com/office/officeart/2005/8/layout/target3"/>
    <dgm:cxn modelId="{F4721D82-B2D0-45FA-999E-D51083F6D5DF}" type="presOf" srcId="{D66D9CB9-62B5-4ED0-A9F0-ECF59CC77DBE}" destId="{888E3C4E-A041-4D22-840C-D8838BCFED3F}" srcOrd="0" destOrd="0" presId="urn:microsoft.com/office/officeart/2005/8/layout/target3"/>
    <dgm:cxn modelId="{E51DDA88-E1E7-4638-8ED9-6637A8A833E8}" srcId="{5A803C2D-A2B9-4219-BAAA-F7539A25DA2C}" destId="{C1A1CEF0-980A-419B-8937-83EC6AAD2281}" srcOrd="0" destOrd="0" parTransId="{92E8DEEC-B231-44F3-B7F6-A7616B162ADF}" sibTransId="{429BCE47-1C45-4BEA-ADD4-4B804CDB7DF4}"/>
    <dgm:cxn modelId="{44BA14D6-345C-42F3-9598-1C68D6FE5663}" type="presOf" srcId="{D66D9CB9-62B5-4ED0-A9F0-ECF59CC77DBE}" destId="{79842714-5FF7-4379-AD4C-76FE498611AF}" srcOrd="1" destOrd="0" presId="urn:microsoft.com/office/officeart/2005/8/layout/target3"/>
    <dgm:cxn modelId="{8A39D35A-038B-49E3-8830-6E61498E5192}" type="presOf" srcId="{5A803C2D-A2B9-4219-BAAA-F7539A25DA2C}" destId="{78EC0BCB-685A-4125-A672-C9DCF9EA8DBA}" srcOrd="0" destOrd="0" presId="urn:microsoft.com/office/officeart/2005/8/layout/target3"/>
    <dgm:cxn modelId="{60187ED4-855E-4A01-82AF-3B85D10C1C9B}" type="presOf" srcId="{5160C0B7-A4A0-4C63-A6C3-9F7D6E304496}" destId="{10441CF2-F55B-4B82-B12A-87932BE60F21}" srcOrd="0" destOrd="0" presId="urn:microsoft.com/office/officeart/2005/8/layout/target3"/>
    <dgm:cxn modelId="{6F412D49-E083-4215-8B4A-7FA1B888C1E1}" srcId="{5A803C2D-A2B9-4219-BAAA-F7539A25DA2C}" destId="{D66D9CB9-62B5-4ED0-A9F0-ECF59CC77DBE}" srcOrd="2" destOrd="0" parTransId="{C25D2581-6457-4379-9E35-E1FD360D5F5A}" sibTransId="{B7E7B2B0-5851-47BC-B5D0-DAA285B1299A}"/>
    <dgm:cxn modelId="{4DEB9FB3-0615-49CB-8466-121778C23566}" type="presOf" srcId="{C1A1CEF0-980A-419B-8937-83EC6AAD2281}" destId="{0F068C2E-DD64-4F65-AAD9-2A6EE3F71820}" srcOrd="0" destOrd="0" presId="urn:microsoft.com/office/officeart/2005/8/layout/target3"/>
    <dgm:cxn modelId="{161EF819-BA28-475D-99DC-410080A23D4D}" type="presParOf" srcId="{78EC0BCB-685A-4125-A672-C9DCF9EA8DBA}" destId="{D5BFEBF3-D2D6-474A-803D-EDB374570CB0}" srcOrd="0" destOrd="0" presId="urn:microsoft.com/office/officeart/2005/8/layout/target3"/>
    <dgm:cxn modelId="{B7B5F22E-2EAB-4485-A47D-5EC9DE50D840}" type="presParOf" srcId="{78EC0BCB-685A-4125-A672-C9DCF9EA8DBA}" destId="{7FDAF683-D398-4A6A-B955-E12AA69602A1}" srcOrd="1" destOrd="0" presId="urn:microsoft.com/office/officeart/2005/8/layout/target3"/>
    <dgm:cxn modelId="{C3A2EF36-5DFA-4EC8-8169-FECDB0C8EC6D}" type="presParOf" srcId="{78EC0BCB-685A-4125-A672-C9DCF9EA8DBA}" destId="{0F068C2E-DD64-4F65-AAD9-2A6EE3F71820}" srcOrd="2" destOrd="0" presId="urn:microsoft.com/office/officeart/2005/8/layout/target3"/>
    <dgm:cxn modelId="{53FB3945-54C7-4FDF-8E5D-DB6306852F8F}" type="presParOf" srcId="{78EC0BCB-685A-4125-A672-C9DCF9EA8DBA}" destId="{4EFAB859-3002-4C89-B152-189597DE5AD5}" srcOrd="3" destOrd="0" presId="urn:microsoft.com/office/officeart/2005/8/layout/target3"/>
    <dgm:cxn modelId="{A0337E80-0494-4456-8ADE-0FB996DF2789}" type="presParOf" srcId="{78EC0BCB-685A-4125-A672-C9DCF9EA8DBA}" destId="{57E9E64C-AD4F-45A4-9A40-78AC50F300C5}" srcOrd="4" destOrd="0" presId="urn:microsoft.com/office/officeart/2005/8/layout/target3"/>
    <dgm:cxn modelId="{A53B1FE2-D09A-4EE7-A2BF-BF766FBCCA42}" type="presParOf" srcId="{78EC0BCB-685A-4125-A672-C9DCF9EA8DBA}" destId="{10441CF2-F55B-4B82-B12A-87932BE60F21}" srcOrd="5" destOrd="0" presId="urn:microsoft.com/office/officeart/2005/8/layout/target3"/>
    <dgm:cxn modelId="{D8463088-1642-4535-A9EC-194FAFE665A0}" type="presParOf" srcId="{78EC0BCB-685A-4125-A672-C9DCF9EA8DBA}" destId="{D0C2BAA4-2B94-41E4-8DA3-3B5112446CB5}" srcOrd="6" destOrd="0" presId="urn:microsoft.com/office/officeart/2005/8/layout/target3"/>
    <dgm:cxn modelId="{27CD39A1-B956-4959-AE3A-C6B46A4702E9}" type="presParOf" srcId="{78EC0BCB-685A-4125-A672-C9DCF9EA8DBA}" destId="{5489CCC5-0CB0-4B0E-BD20-EC83EC51310A}" srcOrd="7" destOrd="0" presId="urn:microsoft.com/office/officeart/2005/8/layout/target3"/>
    <dgm:cxn modelId="{07B42E53-BBBF-4F87-AD20-9AAB374FF613}" type="presParOf" srcId="{78EC0BCB-685A-4125-A672-C9DCF9EA8DBA}" destId="{888E3C4E-A041-4D22-840C-D8838BCFED3F}" srcOrd="8" destOrd="0" presId="urn:microsoft.com/office/officeart/2005/8/layout/target3"/>
    <dgm:cxn modelId="{F1B00A87-F071-43E8-965A-86A7C543E66F}" type="presParOf" srcId="{78EC0BCB-685A-4125-A672-C9DCF9EA8DBA}" destId="{58921903-087B-45AD-867A-27D5F5DAC489}" srcOrd="9" destOrd="0" presId="urn:microsoft.com/office/officeart/2005/8/layout/target3"/>
    <dgm:cxn modelId="{59D7B444-6BD7-4203-B5AC-69ACF2C73D87}" type="presParOf" srcId="{78EC0BCB-685A-4125-A672-C9DCF9EA8DBA}" destId="{BF958DC7-F27F-4914-8F02-B90B92A1A556}" srcOrd="10" destOrd="0" presId="urn:microsoft.com/office/officeart/2005/8/layout/target3"/>
    <dgm:cxn modelId="{4A489667-F471-40A1-B6F0-72AE2A8EEE52}" type="presParOf" srcId="{78EC0BCB-685A-4125-A672-C9DCF9EA8DBA}" destId="{79842714-5FF7-4379-AD4C-76FE498611AF}" srcOrd="11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45239-1BEA-4208-B669-49F79BE4601A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86AE0B-537F-4AB1-9032-31BE107A8D9F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Игра «Спорт и страны мира»</a:t>
          </a:r>
        </a:p>
      </dgm:t>
    </dgm:pt>
    <dgm:pt modelId="{3F6467E1-7FE2-4C21-9C0C-71C7D2EBC370}" type="parTrans" cxnId="{F43C92E9-E428-4335-A128-74772DD02925}">
      <dgm:prSet/>
      <dgm:spPr/>
      <dgm:t>
        <a:bodyPr/>
        <a:lstStyle/>
        <a:p>
          <a:endParaRPr lang="ru-RU"/>
        </a:p>
      </dgm:t>
    </dgm:pt>
    <dgm:pt modelId="{80C81CD1-1E22-4719-9278-C1061A8F062F}" type="sibTrans" cxnId="{F43C92E9-E428-4335-A128-74772DD02925}">
      <dgm:prSet/>
      <dgm:spPr/>
      <dgm:t>
        <a:bodyPr/>
        <a:lstStyle/>
        <a:p>
          <a:endParaRPr lang="ru-RU"/>
        </a:p>
      </dgm:t>
    </dgm:pt>
    <dgm:pt modelId="{276A2F98-260C-433A-99DC-B1C78C98BE2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Этап 1 «Кто где родился?»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1DC1F75B-9B82-4804-B3A2-97CD0699E916}" type="parTrans" cxnId="{A961C796-90F5-4E9C-AF40-E48FD704096D}">
      <dgm:prSet/>
      <dgm:spPr/>
    </dgm:pt>
    <dgm:pt modelId="{B8621A70-2EDE-4680-A645-32F5ABB3D502}" type="sibTrans" cxnId="{A961C796-90F5-4E9C-AF40-E48FD704096D}">
      <dgm:prSet/>
      <dgm:spPr/>
    </dgm:pt>
    <dgm:pt modelId="{9E9FA4F8-FC68-4856-AE7D-BBB02A2B292F}" type="pres">
      <dgm:prSet presAssocID="{68645239-1BEA-4208-B669-49F79BE460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275ED-964E-4A2D-A78D-4B119710232B}" type="pres">
      <dgm:prSet presAssocID="{BF86AE0B-537F-4AB1-9032-31BE107A8D9F}" presName="circle1" presStyleLbl="node1" presStyleIdx="0" presStyleCnt="2"/>
      <dgm:spPr/>
    </dgm:pt>
    <dgm:pt modelId="{497A1A87-476A-453E-89AC-42E8C0C927BC}" type="pres">
      <dgm:prSet presAssocID="{BF86AE0B-537F-4AB1-9032-31BE107A8D9F}" presName="space" presStyleCnt="0"/>
      <dgm:spPr/>
    </dgm:pt>
    <dgm:pt modelId="{4A395D6D-4981-45D1-9CD4-32CF3C4F2D6D}" type="pres">
      <dgm:prSet presAssocID="{BF86AE0B-537F-4AB1-9032-31BE107A8D9F}" presName="rect1" presStyleLbl="alignAcc1" presStyleIdx="0" presStyleCnt="2"/>
      <dgm:spPr/>
      <dgm:t>
        <a:bodyPr/>
        <a:lstStyle/>
        <a:p>
          <a:endParaRPr lang="ru-RU"/>
        </a:p>
      </dgm:t>
    </dgm:pt>
    <dgm:pt modelId="{7D1CE896-F6D7-4B0C-B9CD-A25DD90A897B}" type="pres">
      <dgm:prSet presAssocID="{276A2F98-260C-433A-99DC-B1C78C98BE28}" presName="vertSpace2" presStyleLbl="node1" presStyleIdx="0" presStyleCnt="2"/>
      <dgm:spPr/>
    </dgm:pt>
    <dgm:pt modelId="{43E9A700-45D5-4F56-BC25-B8CEF4647B38}" type="pres">
      <dgm:prSet presAssocID="{276A2F98-260C-433A-99DC-B1C78C98BE28}" presName="circle2" presStyleLbl="node1" presStyleIdx="1" presStyleCnt="2"/>
      <dgm:spPr/>
    </dgm:pt>
    <dgm:pt modelId="{F2D8D05E-6A17-48F7-A1E4-68F39B9DF438}" type="pres">
      <dgm:prSet presAssocID="{276A2F98-260C-433A-99DC-B1C78C98BE28}" presName="rect2" presStyleLbl="alignAcc1" presStyleIdx="1" presStyleCnt="2"/>
      <dgm:spPr/>
      <dgm:t>
        <a:bodyPr/>
        <a:lstStyle/>
        <a:p>
          <a:endParaRPr lang="ru-RU"/>
        </a:p>
      </dgm:t>
    </dgm:pt>
    <dgm:pt modelId="{1B72F048-1430-436D-82DF-B41E64EC53A3}" type="pres">
      <dgm:prSet presAssocID="{BF86AE0B-537F-4AB1-9032-31BE107A8D9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CAA49-94BB-47A9-B120-06A818608149}" type="pres">
      <dgm:prSet presAssocID="{276A2F98-260C-433A-99DC-B1C78C98BE2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FEA70-0F8D-4DC7-8706-94BD664A376B}" type="presOf" srcId="{276A2F98-260C-433A-99DC-B1C78C98BE28}" destId="{F2D8D05E-6A17-48F7-A1E4-68F39B9DF438}" srcOrd="0" destOrd="0" presId="urn:microsoft.com/office/officeart/2005/8/layout/target3"/>
    <dgm:cxn modelId="{F43C92E9-E428-4335-A128-74772DD02925}" srcId="{68645239-1BEA-4208-B669-49F79BE4601A}" destId="{BF86AE0B-537F-4AB1-9032-31BE107A8D9F}" srcOrd="0" destOrd="0" parTransId="{3F6467E1-7FE2-4C21-9C0C-71C7D2EBC370}" sibTransId="{80C81CD1-1E22-4719-9278-C1061A8F062F}"/>
    <dgm:cxn modelId="{BA437DD5-0757-4D21-A776-7160516E6142}" type="presOf" srcId="{276A2F98-260C-433A-99DC-B1C78C98BE28}" destId="{62BCAA49-94BB-47A9-B120-06A818608149}" srcOrd="1" destOrd="0" presId="urn:microsoft.com/office/officeart/2005/8/layout/target3"/>
    <dgm:cxn modelId="{07459CB6-B0A3-432E-86A8-43B23E7CD4D6}" type="presOf" srcId="{BF86AE0B-537F-4AB1-9032-31BE107A8D9F}" destId="{1B72F048-1430-436D-82DF-B41E64EC53A3}" srcOrd="1" destOrd="0" presId="urn:microsoft.com/office/officeart/2005/8/layout/target3"/>
    <dgm:cxn modelId="{15EC66EC-7303-44A2-BA6C-EBDC34E9A15B}" type="presOf" srcId="{68645239-1BEA-4208-B669-49F79BE4601A}" destId="{9E9FA4F8-FC68-4856-AE7D-BBB02A2B292F}" srcOrd="0" destOrd="0" presId="urn:microsoft.com/office/officeart/2005/8/layout/target3"/>
    <dgm:cxn modelId="{F45472AE-0B52-4D35-B6A2-BA4F574ABC84}" type="presOf" srcId="{BF86AE0B-537F-4AB1-9032-31BE107A8D9F}" destId="{4A395D6D-4981-45D1-9CD4-32CF3C4F2D6D}" srcOrd="0" destOrd="0" presId="urn:microsoft.com/office/officeart/2005/8/layout/target3"/>
    <dgm:cxn modelId="{A961C796-90F5-4E9C-AF40-E48FD704096D}" srcId="{68645239-1BEA-4208-B669-49F79BE4601A}" destId="{276A2F98-260C-433A-99DC-B1C78C98BE28}" srcOrd="1" destOrd="0" parTransId="{1DC1F75B-9B82-4804-B3A2-97CD0699E916}" sibTransId="{B8621A70-2EDE-4680-A645-32F5ABB3D502}"/>
    <dgm:cxn modelId="{CE860F6C-B931-445B-8FC8-9EE7121513FD}" type="presParOf" srcId="{9E9FA4F8-FC68-4856-AE7D-BBB02A2B292F}" destId="{886275ED-964E-4A2D-A78D-4B119710232B}" srcOrd="0" destOrd="0" presId="urn:microsoft.com/office/officeart/2005/8/layout/target3"/>
    <dgm:cxn modelId="{855ECE4A-5787-4621-AE00-CE5CBF813581}" type="presParOf" srcId="{9E9FA4F8-FC68-4856-AE7D-BBB02A2B292F}" destId="{497A1A87-476A-453E-89AC-42E8C0C927BC}" srcOrd="1" destOrd="0" presId="urn:microsoft.com/office/officeart/2005/8/layout/target3"/>
    <dgm:cxn modelId="{112651A6-59F8-4C90-8CDE-27CA66865C71}" type="presParOf" srcId="{9E9FA4F8-FC68-4856-AE7D-BBB02A2B292F}" destId="{4A395D6D-4981-45D1-9CD4-32CF3C4F2D6D}" srcOrd="2" destOrd="0" presId="urn:microsoft.com/office/officeart/2005/8/layout/target3"/>
    <dgm:cxn modelId="{B9EE4A1B-AD80-4EBB-B92C-D9CFAF7683BF}" type="presParOf" srcId="{9E9FA4F8-FC68-4856-AE7D-BBB02A2B292F}" destId="{7D1CE896-F6D7-4B0C-B9CD-A25DD90A897B}" srcOrd="3" destOrd="0" presId="urn:microsoft.com/office/officeart/2005/8/layout/target3"/>
    <dgm:cxn modelId="{AAD0487A-1F8B-47DF-B65F-8DD9D67289C0}" type="presParOf" srcId="{9E9FA4F8-FC68-4856-AE7D-BBB02A2B292F}" destId="{43E9A700-45D5-4F56-BC25-B8CEF4647B38}" srcOrd="4" destOrd="0" presId="urn:microsoft.com/office/officeart/2005/8/layout/target3"/>
    <dgm:cxn modelId="{09F4ED76-78FF-47FE-875A-2C6FFB9F8BF7}" type="presParOf" srcId="{9E9FA4F8-FC68-4856-AE7D-BBB02A2B292F}" destId="{F2D8D05E-6A17-48F7-A1E4-68F39B9DF438}" srcOrd="5" destOrd="0" presId="urn:microsoft.com/office/officeart/2005/8/layout/target3"/>
    <dgm:cxn modelId="{2F031008-A15F-4E01-9FA5-EB294335B93D}" type="presParOf" srcId="{9E9FA4F8-FC68-4856-AE7D-BBB02A2B292F}" destId="{1B72F048-1430-436D-82DF-B41E64EC53A3}" srcOrd="6" destOrd="0" presId="urn:microsoft.com/office/officeart/2005/8/layout/target3"/>
    <dgm:cxn modelId="{077235A0-2A2E-4074-AED4-456D8663FF91}" type="presParOf" srcId="{9E9FA4F8-FC68-4856-AE7D-BBB02A2B292F}" destId="{62BCAA49-94BB-47A9-B120-06A818608149}" srcOrd="7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CFEE31-58CE-4E4C-846F-8F04054B754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864D7B5-EFB9-4B49-A471-AA0EA573F7E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3 этап «Угадай страну по её визитной карточке»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E73AEA-3718-4C3D-9226-39220E1974EE}" type="parTrans" cxnId="{BBF86A13-32F0-4E06-87FE-F37CF4FC97F5}">
      <dgm:prSet/>
      <dgm:spPr/>
      <dgm:t>
        <a:bodyPr/>
        <a:lstStyle/>
        <a:p>
          <a:endParaRPr lang="ru-RU"/>
        </a:p>
      </dgm:t>
    </dgm:pt>
    <dgm:pt modelId="{44494314-47C3-4096-AE46-B60A15D165E5}" type="sibTrans" cxnId="{BBF86A13-32F0-4E06-87FE-F37CF4FC97F5}">
      <dgm:prSet/>
      <dgm:spPr/>
      <dgm:t>
        <a:bodyPr/>
        <a:lstStyle/>
        <a:p>
          <a:endParaRPr lang="ru-RU"/>
        </a:p>
      </dgm:t>
    </dgm:pt>
    <dgm:pt modelId="{4B98BA9F-B8C4-4C84-8510-1298C6F383A0}" type="pres">
      <dgm:prSet presAssocID="{C0CFEE31-58CE-4E4C-846F-8F04054B75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CB28D-7B76-48B1-8184-8D88F4854E07}" type="pres">
      <dgm:prSet presAssocID="{C864D7B5-EFB9-4B49-A471-AA0EA573F7EF}" presName="circle1" presStyleLbl="node1" presStyleIdx="0" presStyleCnt="1"/>
      <dgm:spPr/>
    </dgm:pt>
    <dgm:pt modelId="{9D6607A0-DFDE-45DD-9D59-F8ED9883B3D4}" type="pres">
      <dgm:prSet presAssocID="{C864D7B5-EFB9-4B49-A471-AA0EA573F7EF}" presName="space" presStyleCnt="0"/>
      <dgm:spPr/>
    </dgm:pt>
    <dgm:pt modelId="{E453E0FF-0A09-4ABA-86FB-686330B3B730}" type="pres">
      <dgm:prSet presAssocID="{C864D7B5-EFB9-4B49-A471-AA0EA573F7EF}" presName="rect1" presStyleLbl="alignAcc1" presStyleIdx="0" presStyleCnt="1" custLinFactNeighborX="-308" custLinFactNeighborY="-15385"/>
      <dgm:spPr/>
      <dgm:t>
        <a:bodyPr/>
        <a:lstStyle/>
        <a:p>
          <a:endParaRPr lang="ru-RU"/>
        </a:p>
      </dgm:t>
    </dgm:pt>
    <dgm:pt modelId="{10C03C87-DB78-4F3D-9AFD-B26BF3D585D9}" type="pres">
      <dgm:prSet presAssocID="{C864D7B5-EFB9-4B49-A471-AA0EA573F7E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9DBE6-5F07-4FA3-B2D7-D0F4CD05B093}" type="presOf" srcId="{C864D7B5-EFB9-4B49-A471-AA0EA573F7EF}" destId="{E453E0FF-0A09-4ABA-86FB-686330B3B730}" srcOrd="0" destOrd="0" presId="urn:microsoft.com/office/officeart/2005/8/layout/target3"/>
    <dgm:cxn modelId="{BBF86A13-32F0-4E06-87FE-F37CF4FC97F5}" srcId="{C0CFEE31-58CE-4E4C-846F-8F04054B754D}" destId="{C864D7B5-EFB9-4B49-A471-AA0EA573F7EF}" srcOrd="0" destOrd="0" parTransId="{03E73AEA-3718-4C3D-9226-39220E1974EE}" sibTransId="{44494314-47C3-4096-AE46-B60A15D165E5}"/>
    <dgm:cxn modelId="{FA76EF6C-D896-4A41-B8E3-713D8BE75CA1}" type="presOf" srcId="{C0CFEE31-58CE-4E4C-846F-8F04054B754D}" destId="{4B98BA9F-B8C4-4C84-8510-1298C6F383A0}" srcOrd="0" destOrd="0" presId="urn:microsoft.com/office/officeart/2005/8/layout/target3"/>
    <dgm:cxn modelId="{4B1845BB-D49D-488B-99BB-56D209121B1B}" type="presOf" srcId="{C864D7B5-EFB9-4B49-A471-AA0EA573F7EF}" destId="{10C03C87-DB78-4F3D-9AFD-B26BF3D585D9}" srcOrd="1" destOrd="0" presId="urn:microsoft.com/office/officeart/2005/8/layout/target3"/>
    <dgm:cxn modelId="{B6E8D544-4D2C-4B4B-AF53-74B08FD5510E}" type="presParOf" srcId="{4B98BA9F-B8C4-4C84-8510-1298C6F383A0}" destId="{1CECB28D-7B76-48B1-8184-8D88F4854E07}" srcOrd="0" destOrd="0" presId="urn:microsoft.com/office/officeart/2005/8/layout/target3"/>
    <dgm:cxn modelId="{01DA3B8D-C04F-4864-9279-74FC86EF2CD1}" type="presParOf" srcId="{4B98BA9F-B8C4-4C84-8510-1298C6F383A0}" destId="{9D6607A0-DFDE-45DD-9D59-F8ED9883B3D4}" srcOrd="1" destOrd="0" presId="urn:microsoft.com/office/officeart/2005/8/layout/target3"/>
    <dgm:cxn modelId="{E4773DEA-3044-472F-834F-7FEC245F4906}" type="presParOf" srcId="{4B98BA9F-B8C4-4C84-8510-1298C6F383A0}" destId="{E453E0FF-0A09-4ABA-86FB-686330B3B730}" srcOrd="2" destOrd="0" presId="urn:microsoft.com/office/officeart/2005/8/layout/target3"/>
    <dgm:cxn modelId="{AB23EBB9-7753-4119-809E-1F18A6D41F88}" type="presParOf" srcId="{4B98BA9F-B8C4-4C84-8510-1298C6F383A0}" destId="{10C03C87-DB78-4F3D-9AFD-B26BF3D585D9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C629AB-056D-4962-B1EE-E3521401F882}" type="doc">
      <dgm:prSet loTypeId="urn:microsoft.com/office/officeart/2005/8/layout/hList7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4B9D19E-52A1-4FE9-A606-FCC211C3EE8E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3C00E1-A972-4263-BE80-838F5D16C402}" type="parTrans" cxnId="{75362DF2-3812-495D-B7A6-EEA6D98DB26F}">
      <dgm:prSet/>
      <dgm:spPr/>
      <dgm:t>
        <a:bodyPr/>
        <a:lstStyle/>
        <a:p>
          <a:endParaRPr lang="ru-RU"/>
        </a:p>
      </dgm:t>
    </dgm:pt>
    <dgm:pt modelId="{31377E53-F35E-448E-B84C-1565691A656C}" type="sibTrans" cxnId="{75362DF2-3812-495D-B7A6-EEA6D98DB26F}">
      <dgm:prSet/>
      <dgm:spPr/>
      <dgm:t>
        <a:bodyPr/>
        <a:lstStyle/>
        <a:p>
          <a:endParaRPr lang="ru-RU"/>
        </a:p>
      </dgm:t>
    </dgm:pt>
    <dgm:pt modelId="{D0B2330A-89C3-47D0-A692-E1676F646A13}">
      <dgm:prSet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E6126B4-4A1D-4DFE-BF1C-31BE30B37BD3}" type="parTrans" cxnId="{187C4ACF-E789-463B-8E34-518E27668D64}">
      <dgm:prSet/>
      <dgm:spPr/>
      <dgm:t>
        <a:bodyPr/>
        <a:lstStyle/>
        <a:p>
          <a:endParaRPr lang="ru-RU"/>
        </a:p>
      </dgm:t>
    </dgm:pt>
    <dgm:pt modelId="{832041CB-E6B0-47B2-82F6-E200E34BEEA2}" type="sibTrans" cxnId="{187C4ACF-E789-463B-8E34-518E27668D64}">
      <dgm:prSet/>
      <dgm:spPr/>
      <dgm:t>
        <a:bodyPr/>
        <a:lstStyle/>
        <a:p>
          <a:endParaRPr lang="ru-RU"/>
        </a:p>
      </dgm:t>
    </dgm:pt>
    <dgm:pt modelId="{04E13ACF-8A91-4A49-9FD5-8ADA31A6E5C5}">
      <dgm:prSet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174B1B-CADB-4560-8C85-58882E59C7EE}" type="parTrans" cxnId="{BD63E0A4-BDBD-4881-BD57-47C8E460B4C8}">
      <dgm:prSet/>
      <dgm:spPr/>
      <dgm:t>
        <a:bodyPr/>
        <a:lstStyle/>
        <a:p>
          <a:endParaRPr lang="ru-RU"/>
        </a:p>
      </dgm:t>
    </dgm:pt>
    <dgm:pt modelId="{F52D2FC1-0BC0-455B-A492-D13C807A8158}" type="sibTrans" cxnId="{BD63E0A4-BDBD-4881-BD57-47C8E460B4C8}">
      <dgm:prSet/>
      <dgm:spPr/>
      <dgm:t>
        <a:bodyPr/>
        <a:lstStyle/>
        <a:p>
          <a:endParaRPr lang="ru-RU"/>
        </a:p>
      </dgm:t>
    </dgm:pt>
    <dgm:pt modelId="{90F27B10-4BDF-4000-A185-4AD7FB9C2B43}">
      <dgm:prSet phldrT="[Текст]"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DC0A19F-5AE6-4F82-9408-8BE522B08E3A}" type="sibTrans" cxnId="{208B9835-0E9C-434B-978E-D4F65E805A56}">
      <dgm:prSet/>
      <dgm:spPr/>
      <dgm:t>
        <a:bodyPr/>
        <a:lstStyle/>
        <a:p>
          <a:endParaRPr lang="ru-RU"/>
        </a:p>
      </dgm:t>
    </dgm:pt>
    <dgm:pt modelId="{73690B85-4628-491A-BC9F-0DEB0159DEED}" type="parTrans" cxnId="{208B9835-0E9C-434B-978E-D4F65E805A56}">
      <dgm:prSet/>
      <dgm:spPr/>
      <dgm:t>
        <a:bodyPr/>
        <a:lstStyle/>
        <a:p>
          <a:endParaRPr lang="ru-RU"/>
        </a:p>
      </dgm:t>
    </dgm:pt>
    <dgm:pt modelId="{F6A6451A-46FC-4509-9B5D-F13748DCE394}">
      <dgm:prSet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114D8A1-DFF2-41B4-95AF-EA24BBB7181A}" type="sibTrans" cxnId="{0B76AA00-C969-4257-8A0B-4C29AC2C0617}">
      <dgm:prSet/>
      <dgm:spPr/>
      <dgm:t>
        <a:bodyPr/>
        <a:lstStyle/>
        <a:p>
          <a:endParaRPr lang="ru-RU"/>
        </a:p>
      </dgm:t>
    </dgm:pt>
    <dgm:pt modelId="{9F08A756-8597-4AF4-812D-3A97CF3B6919}" type="parTrans" cxnId="{0B76AA00-C969-4257-8A0B-4C29AC2C0617}">
      <dgm:prSet/>
      <dgm:spPr/>
      <dgm:t>
        <a:bodyPr/>
        <a:lstStyle/>
        <a:p>
          <a:endParaRPr lang="ru-RU"/>
        </a:p>
      </dgm:t>
    </dgm:pt>
    <dgm:pt modelId="{1E6487A6-EAFD-4EEE-9087-71143DE883D6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D1462D-9B8E-47D9-8BF1-6AB47F3582FB}" type="sibTrans" cxnId="{20A622B2-3801-4303-852B-D352B00FB45A}">
      <dgm:prSet/>
      <dgm:spPr/>
      <dgm:t>
        <a:bodyPr/>
        <a:lstStyle/>
        <a:p>
          <a:endParaRPr lang="ru-RU"/>
        </a:p>
      </dgm:t>
    </dgm:pt>
    <dgm:pt modelId="{E6004D6F-5531-4B1D-BCA7-5BEC91A5A600}" type="parTrans" cxnId="{20A622B2-3801-4303-852B-D352B00FB45A}">
      <dgm:prSet/>
      <dgm:spPr/>
      <dgm:t>
        <a:bodyPr/>
        <a:lstStyle/>
        <a:p>
          <a:endParaRPr lang="ru-RU"/>
        </a:p>
      </dgm:t>
    </dgm:pt>
    <dgm:pt modelId="{B2C5BE58-2B4A-4C1A-B7EC-225E6D6B366F}" type="pres">
      <dgm:prSet presAssocID="{B1C629AB-056D-4962-B1EE-E3521401F8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A2E4E-1F80-4C73-97DC-37217200DE63}" type="pres">
      <dgm:prSet presAssocID="{B1C629AB-056D-4962-B1EE-E3521401F882}" presName="fgShape" presStyleLbl="fgShp" presStyleIdx="0" presStyleCnt="1" custAng="0" custScaleX="108696" custScaleY="13816" custLinFactNeighborX="0" custLinFactNeighborY="76425"/>
      <dgm:spPr>
        <a:prstGeom prst="mathMinus">
          <a:avLst/>
        </a:prstGeom>
      </dgm:spPr>
    </dgm:pt>
    <dgm:pt modelId="{2176F1E0-48B9-415E-AB1B-3DF2EF9BE23B}" type="pres">
      <dgm:prSet presAssocID="{B1C629AB-056D-4962-B1EE-E3521401F882}" presName="linComp" presStyleCnt="0"/>
      <dgm:spPr/>
    </dgm:pt>
    <dgm:pt modelId="{6AAF677A-C99E-4BE8-9863-B26E4E52450C}" type="pres">
      <dgm:prSet presAssocID="{04E13ACF-8A91-4A49-9FD5-8ADA31A6E5C5}" presName="compNode" presStyleCnt="0"/>
      <dgm:spPr/>
    </dgm:pt>
    <dgm:pt modelId="{13F3B0D0-FC3C-4FD1-AD2A-09F85A4E3349}" type="pres">
      <dgm:prSet presAssocID="{04E13ACF-8A91-4A49-9FD5-8ADA31A6E5C5}" presName="bkgdShape" presStyleLbl="node1" presStyleIdx="0" presStyleCnt="6"/>
      <dgm:spPr/>
      <dgm:t>
        <a:bodyPr/>
        <a:lstStyle/>
        <a:p>
          <a:endParaRPr lang="ru-RU"/>
        </a:p>
      </dgm:t>
    </dgm:pt>
    <dgm:pt modelId="{44121A83-97DC-4E2F-AF61-ED7D67D6AB46}" type="pres">
      <dgm:prSet presAssocID="{04E13ACF-8A91-4A49-9FD5-8ADA31A6E5C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27C50-404F-4175-A0EB-31A1AD9D27CD}" type="pres">
      <dgm:prSet presAssocID="{04E13ACF-8A91-4A49-9FD5-8ADA31A6E5C5}" presName="invisiNode" presStyleLbl="node1" presStyleIdx="0" presStyleCnt="6"/>
      <dgm:spPr/>
    </dgm:pt>
    <dgm:pt modelId="{86E10336-1A5F-407C-A9B2-D9F2FED7EF61}" type="pres">
      <dgm:prSet presAssocID="{04E13ACF-8A91-4A49-9FD5-8ADA31A6E5C5}" presName="imagNode" presStyleLbl="fgImgPlace1" presStyleIdx="0" presStyleCnt="6" custScaleX="104456" custLinFactNeighborX="-971" custLinFactNeighborY="588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9947C8-A650-4409-9F9F-68372C44596B}" type="pres">
      <dgm:prSet presAssocID="{F52D2FC1-0BC0-455B-A492-D13C807A81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9313B9-73D9-4752-8622-81B96F159E65}" type="pres">
      <dgm:prSet presAssocID="{F6A6451A-46FC-4509-9B5D-F13748DCE394}" presName="compNode" presStyleCnt="0"/>
      <dgm:spPr/>
    </dgm:pt>
    <dgm:pt modelId="{DFA5BF5C-5E82-4717-844C-420128A5516E}" type="pres">
      <dgm:prSet presAssocID="{F6A6451A-46FC-4509-9B5D-F13748DCE394}" presName="bkgdShape" presStyleLbl="node1" presStyleIdx="1" presStyleCnt="6"/>
      <dgm:spPr/>
      <dgm:t>
        <a:bodyPr/>
        <a:lstStyle/>
        <a:p>
          <a:endParaRPr lang="ru-RU"/>
        </a:p>
      </dgm:t>
    </dgm:pt>
    <dgm:pt modelId="{C9276810-9C05-4C3D-8823-4F426832D676}" type="pres">
      <dgm:prSet presAssocID="{F6A6451A-46FC-4509-9B5D-F13748DCE39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145EB-40EA-43BF-8FEF-07D8440929CA}" type="pres">
      <dgm:prSet presAssocID="{F6A6451A-46FC-4509-9B5D-F13748DCE394}" presName="invisiNode" presStyleLbl="node1" presStyleIdx="1" presStyleCnt="6"/>
      <dgm:spPr/>
    </dgm:pt>
    <dgm:pt modelId="{B6781D9A-2D4D-44B8-975E-2199FAEEC1B5}" type="pres">
      <dgm:prSet presAssocID="{F6A6451A-46FC-4509-9B5D-F13748DCE394}" presName="imagNode" presStyleLbl="fgImgPlace1" presStyleIdx="1" presStyleCnt="6" custLinFactNeighborX="-322" custLinFactNeighborY="588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6B07D3-0113-4646-80FC-8A83BF7C48D8}" type="pres">
      <dgm:prSet presAssocID="{A114D8A1-DFF2-41B4-95AF-EA24BBB718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371A05-2B04-4508-8255-2D432C7C9DB2}" type="pres">
      <dgm:prSet presAssocID="{D0B2330A-89C3-47D0-A692-E1676F646A13}" presName="compNode" presStyleCnt="0"/>
      <dgm:spPr/>
    </dgm:pt>
    <dgm:pt modelId="{2D0F8659-D405-455E-8A55-881914B1355F}" type="pres">
      <dgm:prSet presAssocID="{D0B2330A-89C3-47D0-A692-E1676F646A13}" presName="bkgdShape" presStyleLbl="node1" presStyleIdx="2" presStyleCnt="6" custLinFactNeighborX="65" custLinFactNeighborY="10031"/>
      <dgm:spPr/>
      <dgm:t>
        <a:bodyPr/>
        <a:lstStyle/>
        <a:p>
          <a:endParaRPr lang="ru-RU"/>
        </a:p>
      </dgm:t>
    </dgm:pt>
    <dgm:pt modelId="{7C0A9EE9-E394-4D6D-8211-A7AA4C501C8A}" type="pres">
      <dgm:prSet presAssocID="{D0B2330A-89C3-47D0-A692-E1676F646A13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0B4EE-2FDB-4935-B1CE-A0D060573CA8}" type="pres">
      <dgm:prSet presAssocID="{D0B2330A-89C3-47D0-A692-E1676F646A13}" presName="invisiNode" presStyleLbl="node1" presStyleIdx="2" presStyleCnt="6"/>
      <dgm:spPr/>
    </dgm:pt>
    <dgm:pt modelId="{BBE0B5B3-6A0E-4B4F-A74F-4C058B04FA19}" type="pres">
      <dgm:prSet presAssocID="{D0B2330A-89C3-47D0-A692-E1676F646A13}" presName="imagNode" presStyleLbl="fgImgPlace1" presStyleIdx="2" presStyleCnt="6" custLinFactNeighborX="2557" custLinFactNeighborY="588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B5CCCA-99DB-49A4-8784-BAF10D2BC40C}" type="pres">
      <dgm:prSet presAssocID="{832041CB-E6B0-47B2-82F6-E200E34BEE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C1804A-F40A-4EF7-82BE-9F31AB0652E0}" type="pres">
      <dgm:prSet presAssocID="{F4B9D19E-52A1-4FE9-A606-FCC211C3EE8E}" presName="compNode" presStyleCnt="0"/>
      <dgm:spPr/>
    </dgm:pt>
    <dgm:pt modelId="{5314621F-3090-4EAC-AA0D-C05CB2AC4055}" type="pres">
      <dgm:prSet presAssocID="{F4B9D19E-52A1-4FE9-A606-FCC211C3EE8E}" presName="bkgdShape" presStyleLbl="node1" presStyleIdx="3" presStyleCnt="6" custLinFactNeighborX="-1500" custLinFactNeighborY="14198"/>
      <dgm:spPr/>
      <dgm:t>
        <a:bodyPr/>
        <a:lstStyle/>
        <a:p>
          <a:endParaRPr lang="ru-RU"/>
        </a:p>
      </dgm:t>
    </dgm:pt>
    <dgm:pt modelId="{BECB6237-7620-4F36-BCA9-12642522B1A7}" type="pres">
      <dgm:prSet presAssocID="{F4B9D19E-52A1-4FE9-A606-FCC211C3EE8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3BAFE-7BA5-4C22-839E-C37D7C692342}" type="pres">
      <dgm:prSet presAssocID="{F4B9D19E-52A1-4FE9-A606-FCC211C3EE8E}" presName="invisiNode" presStyleLbl="node1" presStyleIdx="3" presStyleCnt="6"/>
      <dgm:spPr/>
    </dgm:pt>
    <dgm:pt modelId="{C8F3E019-25A9-4E62-B31B-CECA949A1220}" type="pres">
      <dgm:prSet presAssocID="{F4B9D19E-52A1-4FE9-A606-FCC211C3EE8E}" presName="imagNode" presStyleLbl="fgImgPlace1" presStyleIdx="3" presStyleCnt="6" custLinFactNeighborX="324" custLinFactNeighborY="588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ECB1289-8C5C-417C-AC12-81792C0B19B6}" type="pres">
      <dgm:prSet presAssocID="{31377E53-F35E-448E-B84C-1565691A65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FFB70C-10F7-4959-8979-2AF79DA57410}" type="pres">
      <dgm:prSet presAssocID="{1E6487A6-EAFD-4EEE-9087-71143DE883D6}" presName="compNode" presStyleCnt="0"/>
      <dgm:spPr/>
    </dgm:pt>
    <dgm:pt modelId="{8197BE7A-82C0-4BC3-B80A-A0386AC38B8F}" type="pres">
      <dgm:prSet presAssocID="{1E6487A6-EAFD-4EEE-9087-71143DE883D6}" presName="bkgdShape" presStyleLbl="node1" presStyleIdx="4" presStyleCnt="6"/>
      <dgm:spPr/>
      <dgm:t>
        <a:bodyPr/>
        <a:lstStyle/>
        <a:p>
          <a:endParaRPr lang="ru-RU"/>
        </a:p>
      </dgm:t>
    </dgm:pt>
    <dgm:pt modelId="{9FC28621-0F89-43F3-B8F1-59FAC31B1924}" type="pres">
      <dgm:prSet presAssocID="{1E6487A6-EAFD-4EEE-9087-71143DE883D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F2992-0C6D-441B-A6B6-9CD92E4DCA1E}" type="pres">
      <dgm:prSet presAssocID="{1E6487A6-EAFD-4EEE-9087-71143DE883D6}" presName="invisiNode" presStyleLbl="node1" presStyleIdx="4" presStyleCnt="6"/>
      <dgm:spPr/>
    </dgm:pt>
    <dgm:pt modelId="{A434B6D4-E5E4-4C22-9D71-5FBFEC81C695}" type="pres">
      <dgm:prSet presAssocID="{1E6487A6-EAFD-4EEE-9087-71143DE883D6}" presName="imagNode" presStyleLbl="fgImgPlace1" presStyleIdx="4" presStyleCnt="6" custLinFactNeighborX="-1908" custLinFactNeighborY="588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2AA551D-DBEE-4B13-889B-2479A5D9597A}" type="pres">
      <dgm:prSet presAssocID="{62D1462D-9B8E-47D9-8BF1-6AB47F3582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550809-EB47-480B-9F1A-FEDEDDF82029}" type="pres">
      <dgm:prSet presAssocID="{90F27B10-4BDF-4000-A185-4AD7FB9C2B43}" presName="compNode" presStyleCnt="0"/>
      <dgm:spPr/>
    </dgm:pt>
    <dgm:pt modelId="{327D50FF-DFB3-40E7-B357-A0CA6DCBC44A}" type="pres">
      <dgm:prSet presAssocID="{90F27B10-4BDF-4000-A185-4AD7FB9C2B43}" presName="bkgdShape" presStyleLbl="node1" presStyleIdx="5" presStyleCnt="6"/>
      <dgm:spPr/>
      <dgm:t>
        <a:bodyPr/>
        <a:lstStyle/>
        <a:p>
          <a:endParaRPr lang="ru-RU"/>
        </a:p>
      </dgm:t>
    </dgm:pt>
    <dgm:pt modelId="{C438422C-8E62-48AF-B25D-39087D5A341F}" type="pres">
      <dgm:prSet presAssocID="{90F27B10-4BDF-4000-A185-4AD7FB9C2B4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7F3C2-CA26-465A-890A-A6B81DA375F1}" type="pres">
      <dgm:prSet presAssocID="{90F27B10-4BDF-4000-A185-4AD7FB9C2B43}" presName="invisiNode" presStyleLbl="node1" presStyleIdx="5" presStyleCnt="6"/>
      <dgm:spPr/>
    </dgm:pt>
    <dgm:pt modelId="{F67F0F06-FAB5-44EC-AA31-4A3002B9D7B0}" type="pres">
      <dgm:prSet presAssocID="{90F27B10-4BDF-4000-A185-4AD7FB9C2B43}" presName="imagNode" presStyleLbl="fgImgPlace1" presStyleIdx="5" presStyleCnt="6" custScaleX="104456" custLinFactNeighborX="972" custLinFactNeighborY="5888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D63E0A4-BDBD-4881-BD57-47C8E460B4C8}" srcId="{B1C629AB-056D-4962-B1EE-E3521401F882}" destId="{04E13ACF-8A91-4A49-9FD5-8ADA31A6E5C5}" srcOrd="0" destOrd="0" parTransId="{3F174B1B-CADB-4560-8C85-58882E59C7EE}" sibTransId="{F52D2FC1-0BC0-455B-A492-D13C807A8158}"/>
    <dgm:cxn modelId="{F2B4721F-FDB1-401B-8E85-6221B5E8F441}" type="presOf" srcId="{90F27B10-4BDF-4000-A185-4AD7FB9C2B43}" destId="{327D50FF-DFB3-40E7-B357-A0CA6DCBC44A}" srcOrd="0" destOrd="0" presId="urn:microsoft.com/office/officeart/2005/8/layout/hList7"/>
    <dgm:cxn modelId="{0B76AA00-C969-4257-8A0B-4C29AC2C0617}" srcId="{B1C629AB-056D-4962-B1EE-E3521401F882}" destId="{F6A6451A-46FC-4509-9B5D-F13748DCE394}" srcOrd="1" destOrd="0" parTransId="{9F08A756-8597-4AF4-812D-3A97CF3B6919}" sibTransId="{A114D8A1-DFF2-41B4-95AF-EA24BBB7181A}"/>
    <dgm:cxn modelId="{97A91C17-438D-44FD-9A33-3BA0AC4DA18F}" type="presOf" srcId="{D0B2330A-89C3-47D0-A692-E1676F646A13}" destId="{7C0A9EE9-E394-4D6D-8211-A7AA4C501C8A}" srcOrd="1" destOrd="0" presId="urn:microsoft.com/office/officeart/2005/8/layout/hList7"/>
    <dgm:cxn modelId="{A420EBC7-A57C-4CD3-97F7-61DA0924F1D0}" type="presOf" srcId="{A114D8A1-DFF2-41B4-95AF-EA24BBB7181A}" destId="{CD6B07D3-0113-4646-80FC-8A83BF7C48D8}" srcOrd="0" destOrd="0" presId="urn:microsoft.com/office/officeart/2005/8/layout/hList7"/>
    <dgm:cxn modelId="{A7329706-6201-483E-91BC-55623F12DCB0}" type="presOf" srcId="{B1C629AB-056D-4962-B1EE-E3521401F882}" destId="{B2C5BE58-2B4A-4C1A-B7EC-225E6D6B366F}" srcOrd="0" destOrd="0" presId="urn:microsoft.com/office/officeart/2005/8/layout/hList7"/>
    <dgm:cxn modelId="{C731C1DA-95E4-4E2E-AA45-49E26C452764}" type="presOf" srcId="{90F27B10-4BDF-4000-A185-4AD7FB9C2B43}" destId="{C438422C-8E62-48AF-B25D-39087D5A341F}" srcOrd="1" destOrd="0" presId="urn:microsoft.com/office/officeart/2005/8/layout/hList7"/>
    <dgm:cxn modelId="{5E7B3C1B-2A28-405E-B0A7-5CC5E05EB23D}" type="presOf" srcId="{1E6487A6-EAFD-4EEE-9087-71143DE883D6}" destId="{9FC28621-0F89-43F3-B8F1-59FAC31B1924}" srcOrd="1" destOrd="0" presId="urn:microsoft.com/office/officeart/2005/8/layout/hList7"/>
    <dgm:cxn modelId="{187C4ACF-E789-463B-8E34-518E27668D64}" srcId="{B1C629AB-056D-4962-B1EE-E3521401F882}" destId="{D0B2330A-89C3-47D0-A692-E1676F646A13}" srcOrd="2" destOrd="0" parTransId="{6E6126B4-4A1D-4DFE-BF1C-31BE30B37BD3}" sibTransId="{832041CB-E6B0-47B2-82F6-E200E34BEEA2}"/>
    <dgm:cxn modelId="{C7C21242-2F63-4637-BCB0-30E17FFE9155}" type="presOf" srcId="{F6A6451A-46FC-4509-9B5D-F13748DCE394}" destId="{C9276810-9C05-4C3D-8823-4F426832D676}" srcOrd="1" destOrd="0" presId="urn:microsoft.com/office/officeart/2005/8/layout/hList7"/>
    <dgm:cxn modelId="{BDC362BB-34C6-4A21-A66B-1EFDF2161F27}" type="presOf" srcId="{04E13ACF-8A91-4A49-9FD5-8ADA31A6E5C5}" destId="{13F3B0D0-FC3C-4FD1-AD2A-09F85A4E3349}" srcOrd="0" destOrd="0" presId="urn:microsoft.com/office/officeart/2005/8/layout/hList7"/>
    <dgm:cxn modelId="{4881632A-5BC5-47CD-8215-14E68CBE0242}" type="presOf" srcId="{31377E53-F35E-448E-B84C-1565691A656C}" destId="{6ECB1289-8C5C-417C-AC12-81792C0B19B6}" srcOrd="0" destOrd="0" presId="urn:microsoft.com/office/officeart/2005/8/layout/hList7"/>
    <dgm:cxn modelId="{CB00BC90-C1CC-4127-B470-31AC1988F019}" type="presOf" srcId="{F4B9D19E-52A1-4FE9-A606-FCC211C3EE8E}" destId="{BECB6237-7620-4F36-BCA9-12642522B1A7}" srcOrd="1" destOrd="0" presId="urn:microsoft.com/office/officeart/2005/8/layout/hList7"/>
    <dgm:cxn modelId="{9E0E3A51-3002-4FC1-B244-1B026A9E33D4}" type="presOf" srcId="{832041CB-E6B0-47B2-82F6-E200E34BEEA2}" destId="{6DB5CCCA-99DB-49A4-8784-BAF10D2BC40C}" srcOrd="0" destOrd="0" presId="urn:microsoft.com/office/officeart/2005/8/layout/hList7"/>
    <dgm:cxn modelId="{DEB61878-E255-46B0-8A02-9B19D34EAD6F}" type="presOf" srcId="{62D1462D-9B8E-47D9-8BF1-6AB47F3582FB}" destId="{E2AA551D-DBEE-4B13-889B-2479A5D9597A}" srcOrd="0" destOrd="0" presId="urn:microsoft.com/office/officeart/2005/8/layout/hList7"/>
    <dgm:cxn modelId="{208B9835-0E9C-434B-978E-D4F65E805A56}" srcId="{B1C629AB-056D-4962-B1EE-E3521401F882}" destId="{90F27B10-4BDF-4000-A185-4AD7FB9C2B43}" srcOrd="5" destOrd="0" parTransId="{73690B85-4628-491A-BC9F-0DEB0159DEED}" sibTransId="{2DC0A19F-5AE6-4F82-9408-8BE522B08E3A}"/>
    <dgm:cxn modelId="{24E33220-3033-4840-A0AA-58AF541C1842}" type="presOf" srcId="{F4B9D19E-52A1-4FE9-A606-FCC211C3EE8E}" destId="{5314621F-3090-4EAC-AA0D-C05CB2AC4055}" srcOrd="0" destOrd="0" presId="urn:microsoft.com/office/officeart/2005/8/layout/hList7"/>
    <dgm:cxn modelId="{CF6CDC10-B15E-42FE-A32A-A24484D1E8C2}" type="presOf" srcId="{F6A6451A-46FC-4509-9B5D-F13748DCE394}" destId="{DFA5BF5C-5E82-4717-844C-420128A5516E}" srcOrd="0" destOrd="0" presId="urn:microsoft.com/office/officeart/2005/8/layout/hList7"/>
    <dgm:cxn modelId="{75362DF2-3812-495D-B7A6-EEA6D98DB26F}" srcId="{B1C629AB-056D-4962-B1EE-E3521401F882}" destId="{F4B9D19E-52A1-4FE9-A606-FCC211C3EE8E}" srcOrd="3" destOrd="0" parTransId="{C63C00E1-A972-4263-BE80-838F5D16C402}" sibTransId="{31377E53-F35E-448E-B84C-1565691A656C}"/>
    <dgm:cxn modelId="{430530EA-7F77-4CFD-8F4A-E2E3C963E37E}" type="presOf" srcId="{D0B2330A-89C3-47D0-A692-E1676F646A13}" destId="{2D0F8659-D405-455E-8A55-881914B1355F}" srcOrd="0" destOrd="0" presId="urn:microsoft.com/office/officeart/2005/8/layout/hList7"/>
    <dgm:cxn modelId="{A97E9A0C-FF7E-4C2C-9CE1-526223BA47C6}" type="presOf" srcId="{1E6487A6-EAFD-4EEE-9087-71143DE883D6}" destId="{8197BE7A-82C0-4BC3-B80A-A0386AC38B8F}" srcOrd="0" destOrd="0" presId="urn:microsoft.com/office/officeart/2005/8/layout/hList7"/>
    <dgm:cxn modelId="{6A4CECDE-C9E0-4A5D-B637-6C55D651FF19}" type="presOf" srcId="{F52D2FC1-0BC0-455B-A492-D13C807A8158}" destId="{5E9947C8-A650-4409-9F9F-68372C44596B}" srcOrd="0" destOrd="0" presId="urn:microsoft.com/office/officeart/2005/8/layout/hList7"/>
    <dgm:cxn modelId="{20A622B2-3801-4303-852B-D352B00FB45A}" srcId="{B1C629AB-056D-4962-B1EE-E3521401F882}" destId="{1E6487A6-EAFD-4EEE-9087-71143DE883D6}" srcOrd="4" destOrd="0" parTransId="{E6004D6F-5531-4B1D-BCA7-5BEC91A5A600}" sibTransId="{62D1462D-9B8E-47D9-8BF1-6AB47F3582FB}"/>
    <dgm:cxn modelId="{8C33EF09-1F61-4246-BAE1-B952CB195B25}" type="presOf" srcId="{04E13ACF-8A91-4A49-9FD5-8ADA31A6E5C5}" destId="{44121A83-97DC-4E2F-AF61-ED7D67D6AB46}" srcOrd="1" destOrd="0" presId="urn:microsoft.com/office/officeart/2005/8/layout/hList7"/>
    <dgm:cxn modelId="{92CC1D41-9BEF-4433-8179-E9268EC69C83}" type="presParOf" srcId="{B2C5BE58-2B4A-4C1A-B7EC-225E6D6B366F}" destId="{426A2E4E-1F80-4C73-97DC-37217200DE63}" srcOrd="0" destOrd="0" presId="urn:microsoft.com/office/officeart/2005/8/layout/hList7"/>
    <dgm:cxn modelId="{6AC7F9E4-52C8-42F4-B911-21836F795EBE}" type="presParOf" srcId="{B2C5BE58-2B4A-4C1A-B7EC-225E6D6B366F}" destId="{2176F1E0-48B9-415E-AB1B-3DF2EF9BE23B}" srcOrd="1" destOrd="0" presId="urn:microsoft.com/office/officeart/2005/8/layout/hList7"/>
    <dgm:cxn modelId="{B410DCC8-C8D7-4C1D-929B-244A8AF97ADC}" type="presParOf" srcId="{2176F1E0-48B9-415E-AB1B-3DF2EF9BE23B}" destId="{6AAF677A-C99E-4BE8-9863-B26E4E52450C}" srcOrd="0" destOrd="0" presId="urn:microsoft.com/office/officeart/2005/8/layout/hList7"/>
    <dgm:cxn modelId="{43BD477A-C53E-4A81-96D5-BE8BEFBC6865}" type="presParOf" srcId="{6AAF677A-C99E-4BE8-9863-B26E4E52450C}" destId="{13F3B0D0-FC3C-4FD1-AD2A-09F85A4E3349}" srcOrd="0" destOrd="0" presId="urn:microsoft.com/office/officeart/2005/8/layout/hList7"/>
    <dgm:cxn modelId="{AB29E197-78B5-4D1C-BD39-EB60BB4C5889}" type="presParOf" srcId="{6AAF677A-C99E-4BE8-9863-B26E4E52450C}" destId="{44121A83-97DC-4E2F-AF61-ED7D67D6AB46}" srcOrd="1" destOrd="0" presId="urn:microsoft.com/office/officeart/2005/8/layout/hList7"/>
    <dgm:cxn modelId="{033B051E-C85D-40D4-AC53-48FBE9C11196}" type="presParOf" srcId="{6AAF677A-C99E-4BE8-9863-B26E4E52450C}" destId="{A9627C50-404F-4175-A0EB-31A1AD9D27CD}" srcOrd="2" destOrd="0" presId="urn:microsoft.com/office/officeart/2005/8/layout/hList7"/>
    <dgm:cxn modelId="{30C13060-EDA7-49F1-84C7-A3D28F4E505B}" type="presParOf" srcId="{6AAF677A-C99E-4BE8-9863-B26E4E52450C}" destId="{86E10336-1A5F-407C-A9B2-D9F2FED7EF61}" srcOrd="3" destOrd="0" presId="urn:microsoft.com/office/officeart/2005/8/layout/hList7"/>
    <dgm:cxn modelId="{D2A493D1-492C-49BF-A615-73BA6D8D8BA0}" type="presParOf" srcId="{2176F1E0-48B9-415E-AB1B-3DF2EF9BE23B}" destId="{5E9947C8-A650-4409-9F9F-68372C44596B}" srcOrd="1" destOrd="0" presId="urn:microsoft.com/office/officeart/2005/8/layout/hList7"/>
    <dgm:cxn modelId="{8121C2F9-E4A5-4B97-AA2F-789614C57650}" type="presParOf" srcId="{2176F1E0-48B9-415E-AB1B-3DF2EF9BE23B}" destId="{689313B9-73D9-4752-8622-81B96F159E65}" srcOrd="2" destOrd="0" presId="urn:microsoft.com/office/officeart/2005/8/layout/hList7"/>
    <dgm:cxn modelId="{9BDBE191-E58A-4AB8-A483-0C91FA6EC037}" type="presParOf" srcId="{689313B9-73D9-4752-8622-81B96F159E65}" destId="{DFA5BF5C-5E82-4717-844C-420128A5516E}" srcOrd="0" destOrd="0" presId="urn:microsoft.com/office/officeart/2005/8/layout/hList7"/>
    <dgm:cxn modelId="{02E5C5CA-1910-4463-9412-F892CD0708DD}" type="presParOf" srcId="{689313B9-73D9-4752-8622-81B96F159E65}" destId="{C9276810-9C05-4C3D-8823-4F426832D676}" srcOrd="1" destOrd="0" presId="urn:microsoft.com/office/officeart/2005/8/layout/hList7"/>
    <dgm:cxn modelId="{121EF005-C084-4FC2-8CC8-F471339F92ED}" type="presParOf" srcId="{689313B9-73D9-4752-8622-81B96F159E65}" destId="{CCC145EB-40EA-43BF-8FEF-07D8440929CA}" srcOrd="2" destOrd="0" presId="urn:microsoft.com/office/officeart/2005/8/layout/hList7"/>
    <dgm:cxn modelId="{B38531F8-D1D1-46CB-9046-93C4569E4928}" type="presParOf" srcId="{689313B9-73D9-4752-8622-81B96F159E65}" destId="{B6781D9A-2D4D-44B8-975E-2199FAEEC1B5}" srcOrd="3" destOrd="0" presId="urn:microsoft.com/office/officeart/2005/8/layout/hList7"/>
    <dgm:cxn modelId="{417A51E5-343D-4D4E-9361-E1730D385DF6}" type="presParOf" srcId="{2176F1E0-48B9-415E-AB1B-3DF2EF9BE23B}" destId="{CD6B07D3-0113-4646-80FC-8A83BF7C48D8}" srcOrd="3" destOrd="0" presId="urn:microsoft.com/office/officeart/2005/8/layout/hList7"/>
    <dgm:cxn modelId="{5B97585B-0E83-4FB4-8878-D0BAB99BB165}" type="presParOf" srcId="{2176F1E0-48B9-415E-AB1B-3DF2EF9BE23B}" destId="{D7371A05-2B04-4508-8255-2D432C7C9DB2}" srcOrd="4" destOrd="0" presId="urn:microsoft.com/office/officeart/2005/8/layout/hList7"/>
    <dgm:cxn modelId="{27A237AC-90B6-48E7-BE99-9E624B6D0C2C}" type="presParOf" srcId="{D7371A05-2B04-4508-8255-2D432C7C9DB2}" destId="{2D0F8659-D405-455E-8A55-881914B1355F}" srcOrd="0" destOrd="0" presId="urn:microsoft.com/office/officeart/2005/8/layout/hList7"/>
    <dgm:cxn modelId="{57DE5570-4A60-4D04-94DA-D049A4B03947}" type="presParOf" srcId="{D7371A05-2B04-4508-8255-2D432C7C9DB2}" destId="{7C0A9EE9-E394-4D6D-8211-A7AA4C501C8A}" srcOrd="1" destOrd="0" presId="urn:microsoft.com/office/officeart/2005/8/layout/hList7"/>
    <dgm:cxn modelId="{CBB5393A-9F4F-4D68-87AF-A082CFE9E839}" type="presParOf" srcId="{D7371A05-2B04-4508-8255-2D432C7C9DB2}" destId="{F250B4EE-2FDB-4935-B1CE-A0D060573CA8}" srcOrd="2" destOrd="0" presId="urn:microsoft.com/office/officeart/2005/8/layout/hList7"/>
    <dgm:cxn modelId="{267C11B3-956A-4001-92E6-C80C4A37A9B2}" type="presParOf" srcId="{D7371A05-2B04-4508-8255-2D432C7C9DB2}" destId="{BBE0B5B3-6A0E-4B4F-A74F-4C058B04FA19}" srcOrd="3" destOrd="0" presId="urn:microsoft.com/office/officeart/2005/8/layout/hList7"/>
    <dgm:cxn modelId="{3F6C95D6-3C24-4211-AD39-B34D904930DF}" type="presParOf" srcId="{2176F1E0-48B9-415E-AB1B-3DF2EF9BE23B}" destId="{6DB5CCCA-99DB-49A4-8784-BAF10D2BC40C}" srcOrd="5" destOrd="0" presId="urn:microsoft.com/office/officeart/2005/8/layout/hList7"/>
    <dgm:cxn modelId="{264297E3-FA90-43D1-AF45-0E240FB7E961}" type="presParOf" srcId="{2176F1E0-48B9-415E-AB1B-3DF2EF9BE23B}" destId="{B0C1804A-F40A-4EF7-82BE-9F31AB0652E0}" srcOrd="6" destOrd="0" presId="urn:microsoft.com/office/officeart/2005/8/layout/hList7"/>
    <dgm:cxn modelId="{80AA9E3D-EADA-4022-B85D-590E07B4E5F8}" type="presParOf" srcId="{B0C1804A-F40A-4EF7-82BE-9F31AB0652E0}" destId="{5314621F-3090-4EAC-AA0D-C05CB2AC4055}" srcOrd="0" destOrd="0" presId="urn:microsoft.com/office/officeart/2005/8/layout/hList7"/>
    <dgm:cxn modelId="{EF16CAA1-8EC9-4CD9-90C2-73AD601D144F}" type="presParOf" srcId="{B0C1804A-F40A-4EF7-82BE-9F31AB0652E0}" destId="{BECB6237-7620-4F36-BCA9-12642522B1A7}" srcOrd="1" destOrd="0" presId="urn:microsoft.com/office/officeart/2005/8/layout/hList7"/>
    <dgm:cxn modelId="{8518E18D-AAE6-4F95-A6FC-CA765A7F4533}" type="presParOf" srcId="{B0C1804A-F40A-4EF7-82BE-9F31AB0652E0}" destId="{8A13BAFE-7BA5-4C22-839E-C37D7C692342}" srcOrd="2" destOrd="0" presId="urn:microsoft.com/office/officeart/2005/8/layout/hList7"/>
    <dgm:cxn modelId="{02793A97-994D-4F87-9EF6-53E2A24FCE6F}" type="presParOf" srcId="{B0C1804A-F40A-4EF7-82BE-9F31AB0652E0}" destId="{C8F3E019-25A9-4E62-B31B-CECA949A1220}" srcOrd="3" destOrd="0" presId="urn:microsoft.com/office/officeart/2005/8/layout/hList7"/>
    <dgm:cxn modelId="{A154B1E2-85A0-49ED-BE77-E27FF1D17063}" type="presParOf" srcId="{2176F1E0-48B9-415E-AB1B-3DF2EF9BE23B}" destId="{6ECB1289-8C5C-417C-AC12-81792C0B19B6}" srcOrd="7" destOrd="0" presId="urn:microsoft.com/office/officeart/2005/8/layout/hList7"/>
    <dgm:cxn modelId="{46850E4B-F57B-4757-8EF3-B0AAD83DA46A}" type="presParOf" srcId="{2176F1E0-48B9-415E-AB1B-3DF2EF9BE23B}" destId="{A5FFB70C-10F7-4959-8979-2AF79DA57410}" srcOrd="8" destOrd="0" presId="urn:microsoft.com/office/officeart/2005/8/layout/hList7"/>
    <dgm:cxn modelId="{2371E4A1-DBCA-4061-8B22-596E6F15B3B2}" type="presParOf" srcId="{A5FFB70C-10F7-4959-8979-2AF79DA57410}" destId="{8197BE7A-82C0-4BC3-B80A-A0386AC38B8F}" srcOrd="0" destOrd="0" presId="urn:microsoft.com/office/officeart/2005/8/layout/hList7"/>
    <dgm:cxn modelId="{B5C46166-6977-40F2-8B12-DB2FDE0D91CD}" type="presParOf" srcId="{A5FFB70C-10F7-4959-8979-2AF79DA57410}" destId="{9FC28621-0F89-43F3-B8F1-59FAC31B1924}" srcOrd="1" destOrd="0" presId="urn:microsoft.com/office/officeart/2005/8/layout/hList7"/>
    <dgm:cxn modelId="{C706C790-F1FA-4950-9271-81776438AF02}" type="presParOf" srcId="{A5FFB70C-10F7-4959-8979-2AF79DA57410}" destId="{9B5F2992-0C6D-441B-A6B6-9CD92E4DCA1E}" srcOrd="2" destOrd="0" presId="urn:microsoft.com/office/officeart/2005/8/layout/hList7"/>
    <dgm:cxn modelId="{50757E3F-9623-43E4-B530-78A317965B37}" type="presParOf" srcId="{A5FFB70C-10F7-4959-8979-2AF79DA57410}" destId="{A434B6D4-E5E4-4C22-9D71-5FBFEC81C695}" srcOrd="3" destOrd="0" presId="urn:microsoft.com/office/officeart/2005/8/layout/hList7"/>
    <dgm:cxn modelId="{824DD78E-4DA1-4017-BEAD-33F5CC8D6064}" type="presParOf" srcId="{2176F1E0-48B9-415E-AB1B-3DF2EF9BE23B}" destId="{E2AA551D-DBEE-4B13-889B-2479A5D9597A}" srcOrd="9" destOrd="0" presId="urn:microsoft.com/office/officeart/2005/8/layout/hList7"/>
    <dgm:cxn modelId="{6DD29654-317D-4BA8-AE06-279EA407E99A}" type="presParOf" srcId="{2176F1E0-48B9-415E-AB1B-3DF2EF9BE23B}" destId="{E6550809-EB47-480B-9F1A-FEDEDDF82029}" srcOrd="10" destOrd="0" presId="urn:microsoft.com/office/officeart/2005/8/layout/hList7"/>
    <dgm:cxn modelId="{5DA75381-C777-4B0C-ADF3-1B07D05175C2}" type="presParOf" srcId="{E6550809-EB47-480B-9F1A-FEDEDDF82029}" destId="{327D50FF-DFB3-40E7-B357-A0CA6DCBC44A}" srcOrd="0" destOrd="0" presId="urn:microsoft.com/office/officeart/2005/8/layout/hList7"/>
    <dgm:cxn modelId="{83D1BB38-FEAE-47DD-BB4C-84C226B8D03E}" type="presParOf" srcId="{E6550809-EB47-480B-9F1A-FEDEDDF82029}" destId="{C438422C-8E62-48AF-B25D-39087D5A341F}" srcOrd="1" destOrd="0" presId="urn:microsoft.com/office/officeart/2005/8/layout/hList7"/>
    <dgm:cxn modelId="{1BC54ECD-EA9C-40E2-8CB1-39D5CC50BDDA}" type="presParOf" srcId="{E6550809-EB47-480B-9F1A-FEDEDDF82029}" destId="{93D7F3C2-CA26-465A-890A-A6B81DA375F1}" srcOrd="2" destOrd="0" presId="urn:microsoft.com/office/officeart/2005/8/layout/hList7"/>
    <dgm:cxn modelId="{1FF749F6-2135-4E03-8EFD-96B3B1278615}" type="presParOf" srcId="{E6550809-EB47-480B-9F1A-FEDEDDF82029}" destId="{F67F0F06-FAB5-44EC-AA31-4A3002B9D7B0}" srcOrd="3" destOrd="0" presId="urn:microsoft.com/office/officeart/2005/8/layout/hList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CFEE31-58CE-4E4C-846F-8F04054B754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64D7B5-EFB9-4B49-A471-AA0EA573F7E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этап «Угадай страну по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флагу»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E73AEA-3718-4C3D-9226-39220E1974EE}" type="parTrans" cxnId="{BBF86A13-32F0-4E06-87FE-F37CF4FC97F5}">
      <dgm:prSet/>
      <dgm:spPr/>
      <dgm:t>
        <a:bodyPr/>
        <a:lstStyle/>
        <a:p>
          <a:endParaRPr lang="ru-RU"/>
        </a:p>
      </dgm:t>
    </dgm:pt>
    <dgm:pt modelId="{44494314-47C3-4096-AE46-B60A15D165E5}" type="sibTrans" cxnId="{BBF86A13-32F0-4E06-87FE-F37CF4FC97F5}">
      <dgm:prSet/>
      <dgm:spPr/>
      <dgm:t>
        <a:bodyPr/>
        <a:lstStyle/>
        <a:p>
          <a:endParaRPr lang="ru-RU"/>
        </a:p>
      </dgm:t>
    </dgm:pt>
    <dgm:pt modelId="{4B98BA9F-B8C4-4C84-8510-1298C6F383A0}" type="pres">
      <dgm:prSet presAssocID="{C0CFEE31-58CE-4E4C-846F-8F04054B75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CB28D-7B76-48B1-8184-8D88F4854E07}" type="pres">
      <dgm:prSet presAssocID="{C864D7B5-EFB9-4B49-A471-AA0EA573F7EF}" presName="circle1" presStyleLbl="node1" presStyleIdx="0" presStyleCnt="1"/>
      <dgm:spPr/>
    </dgm:pt>
    <dgm:pt modelId="{9D6607A0-DFDE-45DD-9D59-F8ED9883B3D4}" type="pres">
      <dgm:prSet presAssocID="{C864D7B5-EFB9-4B49-A471-AA0EA573F7EF}" presName="space" presStyleCnt="0"/>
      <dgm:spPr/>
    </dgm:pt>
    <dgm:pt modelId="{E453E0FF-0A09-4ABA-86FB-686330B3B730}" type="pres">
      <dgm:prSet presAssocID="{C864D7B5-EFB9-4B49-A471-AA0EA573F7EF}" presName="rect1" presStyleLbl="alignAcc1" presStyleIdx="0" presStyleCnt="1" custLinFactNeighborX="-308" custLinFactNeighborY="-15385"/>
      <dgm:spPr/>
      <dgm:t>
        <a:bodyPr/>
        <a:lstStyle/>
        <a:p>
          <a:endParaRPr lang="ru-RU"/>
        </a:p>
      </dgm:t>
    </dgm:pt>
    <dgm:pt modelId="{10C03C87-DB78-4F3D-9AFD-B26BF3D585D9}" type="pres">
      <dgm:prSet presAssocID="{C864D7B5-EFB9-4B49-A471-AA0EA573F7E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10254-E0BE-4A9E-AAE7-FABC6903A637}" type="presOf" srcId="{C0CFEE31-58CE-4E4C-846F-8F04054B754D}" destId="{4B98BA9F-B8C4-4C84-8510-1298C6F383A0}" srcOrd="0" destOrd="0" presId="urn:microsoft.com/office/officeart/2005/8/layout/target3"/>
    <dgm:cxn modelId="{41F02EBD-2E4E-4B70-ACA5-75CD8E2E0E75}" type="presOf" srcId="{C864D7B5-EFB9-4B49-A471-AA0EA573F7EF}" destId="{10C03C87-DB78-4F3D-9AFD-B26BF3D585D9}" srcOrd="1" destOrd="0" presId="urn:microsoft.com/office/officeart/2005/8/layout/target3"/>
    <dgm:cxn modelId="{732538DC-9C81-4085-B87D-DFD01C7C18D4}" type="presOf" srcId="{C864D7B5-EFB9-4B49-A471-AA0EA573F7EF}" destId="{E453E0FF-0A09-4ABA-86FB-686330B3B730}" srcOrd="0" destOrd="0" presId="urn:microsoft.com/office/officeart/2005/8/layout/target3"/>
    <dgm:cxn modelId="{BBF86A13-32F0-4E06-87FE-F37CF4FC97F5}" srcId="{C0CFEE31-58CE-4E4C-846F-8F04054B754D}" destId="{C864D7B5-EFB9-4B49-A471-AA0EA573F7EF}" srcOrd="0" destOrd="0" parTransId="{03E73AEA-3718-4C3D-9226-39220E1974EE}" sibTransId="{44494314-47C3-4096-AE46-B60A15D165E5}"/>
    <dgm:cxn modelId="{94B3FEB4-6596-4D4F-97C5-04A67F57A0B9}" type="presParOf" srcId="{4B98BA9F-B8C4-4C84-8510-1298C6F383A0}" destId="{1CECB28D-7B76-48B1-8184-8D88F4854E07}" srcOrd="0" destOrd="0" presId="urn:microsoft.com/office/officeart/2005/8/layout/target3"/>
    <dgm:cxn modelId="{39EEC54D-0FA6-450D-BABA-18D8AB248B29}" type="presParOf" srcId="{4B98BA9F-B8C4-4C84-8510-1298C6F383A0}" destId="{9D6607A0-DFDE-45DD-9D59-F8ED9883B3D4}" srcOrd="1" destOrd="0" presId="urn:microsoft.com/office/officeart/2005/8/layout/target3"/>
    <dgm:cxn modelId="{36E6E7B5-164B-4A8D-9156-5575FA3CF1B8}" type="presParOf" srcId="{4B98BA9F-B8C4-4C84-8510-1298C6F383A0}" destId="{E453E0FF-0A09-4ABA-86FB-686330B3B730}" srcOrd="2" destOrd="0" presId="urn:microsoft.com/office/officeart/2005/8/layout/target3"/>
    <dgm:cxn modelId="{51E51084-3808-40FF-9675-E07BD7543513}" type="presParOf" srcId="{4B98BA9F-B8C4-4C84-8510-1298C6F383A0}" destId="{10C03C87-DB78-4F3D-9AFD-B26BF3D585D9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683B-2613-4C98-B5EB-561BB93FF91A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F3D6-2914-475F-831A-4BC3B2E4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A5FD-B991-4F3F-B62F-728D74BF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53CD-CD63-40C4-97B1-FEFDB0EC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925F-EB60-4065-A61B-B2698861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689-316A-49C7-9163-792D262A4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E302-A826-4337-8476-056BA3D7E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1DD8-8F08-434D-BC24-C9F0C30B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854B-D929-4E84-971C-25EE914B9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3294-DB0D-411D-A2F5-3C6D7632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604E-30DE-4200-AC61-438F218A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FCDE-5878-4919-A703-B30BB9014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A2A-04EE-4076-B19F-39BAB489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DD20-89CC-4F76-95A3-4D5A50DCE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98A068-CE94-4C62-9074-CB7EC907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6" r:id="rId2"/>
    <p:sldLayoutId id="2147483851" r:id="rId3"/>
    <p:sldLayoutId id="2147483847" r:id="rId4"/>
    <p:sldLayoutId id="2147483848" r:id="rId5"/>
    <p:sldLayoutId id="2147483852" r:id="rId6"/>
    <p:sldLayoutId id="2147483853" r:id="rId7"/>
    <p:sldLayoutId id="2147483854" r:id="rId8"/>
    <p:sldLayoutId id="2147483855" r:id="rId9"/>
    <p:sldLayoutId id="2147483849" r:id="rId10"/>
    <p:sldLayoutId id="2147483856" r:id="rId11"/>
    <p:sldLayoutId id="2147483857" r:id="rId12"/>
  </p:sldLayoutIdLst>
  <p:transition>
    <p:split orient="vert"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ports.tj/nojer-cel-sbornoj-germanii-stat-chempionami-mira/" TargetMode="External"/><Relationship Id="rId13" Type="http://schemas.openxmlformats.org/officeDocument/2006/relationships/hyperlink" Target="https://www.forbes.ru/newsroom/milliardery/435831-habib-nurmagomedov-stal-liderom-novogo-reytinga-zvezd-forbes" TargetMode="External"/><Relationship Id="rId18" Type="http://schemas.openxmlformats.org/officeDocument/2006/relationships/hyperlink" Target="https://vesti.kz/france/psj-obvinil-mbappe-obmane-klubu-grozit-finansovaya-329964/" TargetMode="External"/><Relationship Id="rId3" Type="http://schemas.openxmlformats.org/officeDocument/2006/relationships/hyperlink" Target="https://horosho-tam.ru/indiya/agra/tadzh-mahal" TargetMode="External"/><Relationship Id="rId7" Type="http://schemas.openxmlformats.org/officeDocument/2006/relationships/hyperlink" Target="https://ru.wikipedia.org/wiki/%D0%A1%D1%82%D0%B0%D1%82%D1%83%D1%8F_%D0%A5%D1%80%D0%B8%D1%81%D1%82%D0%B0-%D0%98%D1%81%D0%BA%D1%83%D0%BF%D0%B8%D1%82%D0%B5%D0%BB%D1%8F" TargetMode="External"/><Relationship Id="rId12" Type="http://schemas.openxmlformats.org/officeDocument/2006/relationships/hyperlink" Target="https://ru.wikipedia.org/wiki/%D0%9C%D0%B0%D0%BA%D0%B3%D1%80%D0%B5%D0%B3%D0%BE%D1%80,_%D0%9A%D0%BE%D0%BD%D0%BE%D1%80" TargetMode="External"/><Relationship Id="rId17" Type="http://schemas.openxmlformats.org/officeDocument/2006/relationships/hyperlink" Target="https://lenta.ru/news/2020/09/24/coronadlyaibry/" TargetMode="External"/><Relationship Id="rId2" Type="http://schemas.openxmlformats.org/officeDocument/2006/relationships/hyperlink" Target="https://geographyofrussia.com/egipetskie-piramidy/" TargetMode="External"/><Relationship Id="rId16" Type="http://schemas.openxmlformats.org/officeDocument/2006/relationships/hyperlink" Target="https://www.championat.com/football/article-4795287-napadayuschij-pszh-nejmar-velikolepno-provodit-sezon-2022-2023-statistika-mnenie-francuzskoj-i-brazilskoj-press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c.agency/news/ejfeleva-bashnya-glavnaya-dostoprimechatelnost-frantsii/" TargetMode="External"/><Relationship Id="rId11" Type="http://schemas.openxmlformats.org/officeDocument/2006/relationships/hyperlink" Target="https://www.championat.com/hockey/article-3457095-pochemu-aleksandr-ovechkin-velikij-hokkeist.html" TargetMode="External"/><Relationship Id="rId5" Type="http://schemas.openxmlformats.org/officeDocument/2006/relationships/hyperlink" Target="https://architectureguru.ru/monument-to-minin-and-pozharsky/" TargetMode="External"/><Relationship Id="rId15" Type="http://schemas.openxmlformats.org/officeDocument/2006/relationships/hyperlink" Target="https://www.vedomosti.ru/sport/football/news/2022/11/30/952796-smi-ronaldu-podpishet-kontrakt-na-500-mln-evro-s-klubom-iz-saudovskoi-aravii" TargetMode="External"/><Relationship Id="rId10" Type="http://schemas.openxmlformats.org/officeDocument/2006/relationships/hyperlink" Target="https://sportrbc.ru/news/641cc8b39a79471dd21156ce" TargetMode="External"/><Relationship Id="rId19" Type="http://schemas.openxmlformats.org/officeDocument/2006/relationships/hyperlink" Target="https://www.sovsport.ru/boxing/articles/949380-murat-gassiev-ljubimye-shashlyk-i-pirogi-zhdut-na-novogodnem-stole" TargetMode="External"/><Relationship Id="rId4" Type="http://schemas.openxmlformats.org/officeDocument/2006/relationships/hyperlink" Target="https://style.rbc.ru/impressions/571f2ff69a79473d66b8382e" TargetMode="External"/><Relationship Id="rId9" Type="http://schemas.openxmlformats.org/officeDocument/2006/relationships/hyperlink" Target="https://www.film.ru/person/mayk-tayson" TargetMode="External"/><Relationship Id="rId14" Type="http://schemas.openxmlformats.org/officeDocument/2006/relationships/hyperlink" Target="https://news.sportbox.ru/Vidy_sporta/Futbol/world_cup/spbnews_NI1736748_Sportivnyj_psiholog_o_Messi_Eto_vam_ne_Ronaldu_Tam_pozerstvo_a_zdes_ochen_skromnyj_komandnyj_igro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diagramLayout" Target="../diagrams/layout7.xml"/><Relationship Id="rId21" Type="http://schemas.openxmlformats.org/officeDocument/2006/relationships/image" Target="../media/image67.gif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" Type="http://schemas.openxmlformats.org/officeDocument/2006/relationships/diagramData" Target="../diagrams/data7.xml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61.jpe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928688" y="1857375"/>
            <a:ext cx="7632700" cy="2160588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2357430"/>
          <a:ext cx="6337300" cy="143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Муниципальное </a:t>
            </a:r>
            <a:r>
              <a:rPr lang="ru-RU" sz="2000" b="1" dirty="0" smtClean="0"/>
              <a:t>бюджетное образовательное </a:t>
            </a:r>
            <a:r>
              <a:rPr lang="ru-RU" sz="2000" b="1" dirty="0"/>
              <a:t>учреждение средняя </a:t>
            </a:r>
          </a:p>
          <a:p>
            <a:pPr algn="ctr"/>
            <a:r>
              <a:rPr lang="ru-RU" sz="2000" b="1" dirty="0"/>
              <a:t>общеобразовательная школа п. </a:t>
            </a:r>
            <a:r>
              <a:rPr lang="ru-RU" sz="2000" b="1" dirty="0" err="1"/>
              <a:t>Мизур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4429132"/>
            <a:ext cx="7786742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Интерактивная игра по географии</a:t>
            </a:r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/>
              <a:t>Учитель географии: </a:t>
            </a:r>
            <a:r>
              <a:rPr lang="ru-RU" sz="2400" dirty="0" err="1"/>
              <a:t>Елканова</a:t>
            </a:r>
            <a:r>
              <a:rPr lang="ru-RU" sz="2400" dirty="0"/>
              <a:t> Л.Х.</a:t>
            </a: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dirty="0" err="1"/>
              <a:t>Мизур</a:t>
            </a:r>
            <a:r>
              <a:rPr lang="ru-RU" dirty="0"/>
              <a:t>, 2023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229600" cy="493776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Молодцы!!!</a:t>
            </a:r>
          </a:p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Спасибо за игру!!!</a:t>
            </a:r>
            <a:endParaRPr lang="ru-RU" sz="60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Ссылки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медиафайлы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50" dirty="0" smtClean="0">
                <a:hlinkClick r:id="rId2"/>
              </a:rPr>
              <a:t>https://geographyofrussia.com/egipetskie-piramidy/</a:t>
            </a:r>
            <a:endParaRPr lang="ru-RU" sz="1050" dirty="0" smtClean="0"/>
          </a:p>
          <a:p>
            <a:r>
              <a:rPr lang="en-US" sz="1050" dirty="0" smtClean="0">
                <a:hlinkClick r:id="rId3"/>
              </a:rPr>
              <a:t>https://horosho-tam.ru/indiya/agra/tadzh-mahal</a:t>
            </a:r>
            <a:endParaRPr lang="ru-RU" sz="1050" dirty="0" smtClean="0"/>
          </a:p>
          <a:p>
            <a:r>
              <a:rPr lang="en-US" sz="1050" dirty="0" smtClean="0">
                <a:hlinkClick r:id="rId4"/>
              </a:rPr>
              <a:t>https://style.rbc.ru/impressions/571f2ff69a79473d66b8382e</a:t>
            </a:r>
            <a:endParaRPr lang="ru-RU" sz="1050" dirty="0" smtClean="0"/>
          </a:p>
          <a:p>
            <a:r>
              <a:rPr lang="en-US" sz="1050" dirty="0" smtClean="0">
                <a:hlinkClick r:id="rId5"/>
              </a:rPr>
              <a:t>https://architectureguru.ru/monument-to-minin-and-pozharsky/</a:t>
            </a:r>
            <a:endParaRPr lang="ru-RU" sz="1050" dirty="0" smtClean="0"/>
          </a:p>
          <a:p>
            <a:r>
              <a:rPr lang="en-US" sz="1050" dirty="0" smtClean="0">
                <a:hlinkClick r:id="rId6"/>
              </a:rPr>
              <a:t>https://evc.agency/news/ejfeleva-bashnya-glavnaya-dostoprimechatelnost-frantsii/</a:t>
            </a:r>
            <a:endParaRPr lang="ru-RU" sz="1050" dirty="0" smtClean="0"/>
          </a:p>
          <a:p>
            <a:r>
              <a:rPr lang="en-US" sz="1050" dirty="0" smtClean="0">
                <a:hlinkClick r:id="rId7"/>
              </a:rPr>
              <a:t>https://ru.wikipedia.org/wiki/%D0%A1%D1%82%D0%B0%D1%82%D1%83%D1%8F_%D0%A5%D1%80%D0%B8%D1%81%D1%82%D0%B0-%D0%98%D1%81%D0%BA%D1%83%D0%BF%D0%B8%D1%82%D0%B5%D0%BB%D1%8F</a:t>
            </a:r>
            <a:endParaRPr lang="ru-RU" sz="1050" dirty="0" smtClean="0"/>
          </a:p>
          <a:p>
            <a:r>
              <a:rPr lang="en-US" sz="1050" dirty="0" smtClean="0">
                <a:hlinkClick r:id="rId8"/>
              </a:rPr>
              <a:t>https://sports.tj/nojer-cel-sbornoj-germanii-stat-chempionami-mira/</a:t>
            </a:r>
            <a:endParaRPr lang="ru-RU" sz="1050" dirty="0" smtClean="0"/>
          </a:p>
          <a:p>
            <a:r>
              <a:rPr lang="en-US" sz="1050" dirty="0" smtClean="0">
                <a:hlinkClick r:id="rId9"/>
              </a:rPr>
              <a:t>https://www.film.ru/person/mayk-tayson</a:t>
            </a:r>
            <a:endParaRPr lang="ru-RU" sz="1050" dirty="0" smtClean="0"/>
          </a:p>
          <a:p>
            <a:r>
              <a:rPr lang="en-US" sz="1050" dirty="0" smtClean="0">
                <a:hlinkClick r:id="rId10"/>
              </a:rPr>
              <a:t>https://sportrbc.ru/news/641cc8b39a79471dd21156ce</a:t>
            </a:r>
            <a:endParaRPr lang="ru-RU" sz="1050" dirty="0" smtClean="0"/>
          </a:p>
          <a:p>
            <a:r>
              <a:rPr lang="en-US" sz="1050" dirty="0" smtClean="0">
                <a:hlinkClick r:id="rId11"/>
              </a:rPr>
              <a:t>https://www.championat.com/hockey/article-3457095-pochemu-aleksandr-ovechkin-velikij-hokkeist.html</a:t>
            </a:r>
            <a:endParaRPr lang="ru-RU" sz="1050" dirty="0" smtClean="0"/>
          </a:p>
          <a:p>
            <a:r>
              <a:rPr lang="en-US" sz="1050" dirty="0" smtClean="0">
                <a:hlinkClick r:id="rId12"/>
              </a:rPr>
              <a:t>https://ru.wikipedia.org/wiki/%D0%9C%D0%B0%D0%BA%D0%B3%D1%80%D0%B5%D0%B3%D0%BE%D1%80,_%D0%9A%D0%BE%D0%BD%D0%BE%D1%80</a:t>
            </a:r>
            <a:endParaRPr lang="ru-RU" sz="1050" dirty="0" smtClean="0"/>
          </a:p>
          <a:p>
            <a:r>
              <a:rPr lang="en-US" sz="1100" dirty="0" smtClean="0">
                <a:hlinkClick r:id="rId13"/>
              </a:rPr>
              <a:t>https://www.forbes.ru/newsroom/milliardery/435831-habib-nurmagomedov-stal-liderom-novogo-reytinga-zvezd-forbes</a:t>
            </a:r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https://news.sportbox.ru/Vidy_sporta/Futbol/world_cup/spbnews_NI1736748_Sportivnyj_psiholog_o_Messi_Eto_vam_ne_Ronaldu_Tam_pozerstvo_a_zdes_ochen_skromnyj_komandnyj_igrok</a:t>
            </a:r>
            <a:endParaRPr lang="ru-RU" sz="1100" dirty="0" smtClean="0"/>
          </a:p>
          <a:p>
            <a:r>
              <a:rPr lang="en-US" sz="1100" dirty="0" smtClean="0">
                <a:hlinkClick r:id="rId15"/>
              </a:rPr>
              <a:t>https://www.vedomosti.ru/sport/football/news/2022/11/30/952796-smi-ronaldu-podpishet-kontrakt-na-500-mln-evro-s-klubom-iz-saudovskoi-aravii</a:t>
            </a:r>
            <a:endParaRPr lang="ru-RU" sz="1100" dirty="0" smtClean="0"/>
          </a:p>
          <a:p>
            <a:r>
              <a:rPr lang="en-US" sz="1100" dirty="0" smtClean="0">
                <a:hlinkClick r:id="rId16"/>
              </a:rPr>
              <a:t>https://www.championat.com/football/article-4795287-napadayuschij-pszh-nejmar-velikolepno-provodit-sezon-2022-2023-statistika-mnenie-francuzskoj-i-brazilskoj-pressy.html</a:t>
            </a:r>
            <a:endParaRPr lang="ru-RU" sz="1100" dirty="0" smtClean="0"/>
          </a:p>
          <a:p>
            <a:r>
              <a:rPr lang="en-US" sz="1100" dirty="0" smtClean="0">
                <a:hlinkClick r:id="rId17"/>
              </a:rPr>
              <a:t>https://lenta.ru/news/2020/09/24/coronadlyaibry/</a:t>
            </a:r>
            <a:endParaRPr lang="ru-RU" sz="1100" dirty="0" smtClean="0"/>
          </a:p>
          <a:p>
            <a:r>
              <a:rPr lang="en-US" sz="1400" dirty="0" smtClean="0">
                <a:hlinkClick r:id="rId18"/>
              </a:rPr>
              <a:t>https://vesti.kz/france/psj-obvinil-mbappe-obmane-klubu-grozit-finansovaya-329964/</a:t>
            </a:r>
            <a:endParaRPr lang="ru-RU" sz="1400" dirty="0" smtClean="0"/>
          </a:p>
          <a:p>
            <a:r>
              <a:rPr lang="en-US" sz="1400" dirty="0" smtClean="0">
                <a:hlinkClick r:id="rId19"/>
              </a:rPr>
              <a:t>https://www.sovsport.ru/boxing/articles/949380-murat-gassiev-ljubimye-shashlyk-i-pirogi-zhdut-na-novogodnem-stole</a:t>
            </a:r>
            <a:r>
              <a:rPr lang="ru-RU" sz="1400" dirty="0" smtClean="0"/>
              <a:t> </a:t>
            </a:r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7"/>
          <p:cNvSpPr>
            <a:spLocks noGrp="1"/>
          </p:cNvSpPr>
          <p:nvPr>
            <p:ph sz="quarter" idx="1"/>
          </p:nvPr>
        </p:nvSpPr>
        <p:spPr>
          <a:xfrm>
            <a:off x="642910" y="0"/>
            <a:ext cx="7929618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Wingdings 3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Создать интерактивную игру по предмету «География».</a:t>
            </a:r>
          </a:p>
          <a:p>
            <a:pPr>
              <a:buFont typeface="Wingdings 3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 3" pitchFamily="18" charset="2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знакомство с разнообразием стран современного мира;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закрепить полученные знания посредством прохождения интерактивной игры. </a:t>
            </a:r>
          </a:p>
          <a:p>
            <a:pPr>
              <a:buFont typeface="Wingdings 3" pitchFamily="18" charset="2"/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расширить общий кругозор знаний учащихся;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продолжить формирование навыка работы с контурной картой и атласом.</a:t>
            </a:r>
          </a:p>
          <a:p>
            <a:pPr>
              <a:buFont typeface="Wingdings 3" pitchFamily="18" charset="2"/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продолжить развитие чувства патриотизма у учащихся, понимания роли нашего государства в мире;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развивать толерантность по отношению к представителям других государств;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прививать любовь к спорту.</a:t>
            </a:r>
          </a:p>
          <a:p>
            <a:pPr>
              <a:buFont typeface="Wingdings 3" pitchFamily="18" charset="2"/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7 класс.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0" y="5072074"/>
          <a:ext cx="9144000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Содержимое 12" descr="Страны мира.jpg"/>
          <p:cNvPicPr>
            <a:picLocks noGrp="1" noChangeAspect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79234"/>
          </a:xfrm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4429132"/>
          <a:ext cx="8472518" cy="172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В мире.jpg"/>
          <p:cNvPicPr>
            <a:picLocks noGrp="1" noChangeAspect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1214414" y="0"/>
            <a:ext cx="6929454" cy="4330908"/>
          </a:xfrm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152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3-97408b4951d7162b2ace436a48cc4797_edit_54385074050033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857224" y="1285860"/>
            <a:ext cx="7407275" cy="4937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3-97408b4951d7162b2ace436a48cc4797_edit_543850740500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91440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458613-1112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567960954905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eksandr-ovechkin_152844121326450107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1095375"/>
            <a:ext cx="7000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onor_McGregor_201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0"/>
            <a:ext cx="60071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ettyimages-1050069500.jpg_1627299114_502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88" y="428625"/>
            <a:ext cx="91582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Lionel-Messi-Argentina-2022-FIFA-World-Cup_(cropped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25" y="0"/>
            <a:ext cx="507206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orig_60699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862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napadayuschij-pszh-nejmar_16613369456422512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000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wa_vertical_1280_b91aad019506d6dacea3f8e728c1bd26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95388" y="0"/>
            <a:ext cx="675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volg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865188"/>
            <a:ext cx="91567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regnum_picture_156519418263788_normal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Безымянный.png"/>
          <p:cNvPicPr>
            <a:picLocks noChangeAspect="1"/>
          </p:cNvPicPr>
          <p:nvPr/>
        </p:nvPicPr>
        <p:blipFill>
          <a:blip r:embed="rId15"/>
          <a:srcRect l="629" t="8594" r="11304" b="10895"/>
          <a:stretch>
            <a:fillRect/>
          </a:stretch>
        </p:blipFill>
        <p:spPr>
          <a:xfrm>
            <a:off x="1928794" y="2143116"/>
            <a:ext cx="4714908" cy="2500330"/>
          </a:xfrm>
          <a:prstGeom prst="roundRect">
            <a:avLst/>
          </a:prstGeom>
        </p:spPr>
      </p:pic>
      <p:pic>
        <p:nvPicPr>
          <p:cNvPr id="18" name="Рисунок 17" descr="Безымянный.png"/>
          <p:cNvPicPr>
            <a:picLocks noChangeAspect="1"/>
          </p:cNvPicPr>
          <p:nvPr/>
        </p:nvPicPr>
        <p:blipFill>
          <a:blip r:embed="rId16"/>
          <a:srcRect l="4632" t="10895" r="13973" b="8594"/>
          <a:stretch>
            <a:fillRect/>
          </a:stretch>
        </p:blipFill>
        <p:spPr>
          <a:xfrm>
            <a:off x="2143108" y="2214554"/>
            <a:ext cx="4357718" cy="2500330"/>
          </a:xfrm>
          <a:prstGeom prst="roundRect">
            <a:avLst/>
          </a:prstGeom>
        </p:spPr>
      </p:pic>
      <p:pic>
        <p:nvPicPr>
          <p:cNvPr id="19" name="Рисунок 18" descr="Безымянный.png"/>
          <p:cNvPicPr>
            <a:picLocks noChangeAspect="1"/>
          </p:cNvPicPr>
          <p:nvPr/>
        </p:nvPicPr>
        <p:blipFill>
          <a:blip r:embed="rId17"/>
          <a:srcRect l="1964" t="6294" r="12639" b="15495"/>
          <a:stretch>
            <a:fillRect/>
          </a:stretch>
        </p:blipFill>
        <p:spPr>
          <a:xfrm>
            <a:off x="2000232" y="2071678"/>
            <a:ext cx="4572032" cy="2428892"/>
          </a:xfrm>
          <a:prstGeom prst="roundRect">
            <a:avLst/>
          </a:prstGeom>
        </p:spPr>
      </p:pic>
      <p:pic>
        <p:nvPicPr>
          <p:cNvPr id="20" name="Рисунок 19" descr="Безымянный.png"/>
          <p:cNvPicPr>
            <a:picLocks noChangeAspect="1"/>
          </p:cNvPicPr>
          <p:nvPr/>
        </p:nvPicPr>
        <p:blipFill>
          <a:blip r:embed="rId18"/>
          <a:srcRect t="6901" r="12638" b="13195"/>
          <a:stretch>
            <a:fillRect/>
          </a:stretch>
        </p:blipFill>
        <p:spPr>
          <a:xfrm>
            <a:off x="2285984" y="2143116"/>
            <a:ext cx="4677163" cy="2481486"/>
          </a:xfrm>
          <a:prstGeom prst="roundRect">
            <a:avLst/>
          </a:prstGeom>
        </p:spPr>
      </p:pic>
      <p:pic>
        <p:nvPicPr>
          <p:cNvPr id="21" name="Рисунок 20" descr="Безымянный.png"/>
          <p:cNvPicPr>
            <a:picLocks noChangeAspect="1"/>
          </p:cNvPicPr>
          <p:nvPr/>
        </p:nvPicPr>
        <p:blipFill>
          <a:blip r:embed="rId19"/>
          <a:srcRect t="9201" r="1963" b="13195"/>
          <a:stretch>
            <a:fillRect/>
          </a:stretch>
        </p:blipFill>
        <p:spPr>
          <a:xfrm>
            <a:off x="2214546" y="2143116"/>
            <a:ext cx="5248667" cy="2410048"/>
          </a:xfrm>
          <a:prstGeom prst="roundRect">
            <a:avLst/>
          </a:prstGeom>
        </p:spPr>
      </p:pic>
      <p:pic>
        <p:nvPicPr>
          <p:cNvPr id="22" name="Рисунок 21" descr="Безымянный.png"/>
          <p:cNvPicPr>
            <a:picLocks noChangeAspect="1"/>
          </p:cNvPicPr>
          <p:nvPr/>
        </p:nvPicPr>
        <p:blipFill>
          <a:blip r:embed="rId20"/>
          <a:srcRect t="8594" r="3298" b="20096"/>
          <a:stretch>
            <a:fillRect/>
          </a:stretch>
        </p:blipFill>
        <p:spPr>
          <a:xfrm>
            <a:off x="1895101" y="2143116"/>
            <a:ext cx="5177229" cy="2214578"/>
          </a:xfrm>
          <a:prstGeom prst="roundRect">
            <a:avLst/>
          </a:prstGeom>
        </p:spPr>
      </p:pic>
      <p:pic>
        <p:nvPicPr>
          <p:cNvPr id="23" name="Рисунок 22" descr="Безымянный.png"/>
          <p:cNvPicPr>
            <a:picLocks noChangeAspect="1"/>
          </p:cNvPicPr>
          <p:nvPr/>
        </p:nvPicPr>
        <p:blipFill>
          <a:blip r:embed="rId21"/>
          <a:srcRect l="3298" t="8594" r="8635" b="15495"/>
          <a:stretch>
            <a:fillRect/>
          </a:stretch>
        </p:blipFill>
        <p:spPr>
          <a:xfrm>
            <a:off x="2357422" y="2143116"/>
            <a:ext cx="4714908" cy="2357454"/>
          </a:xfrm>
          <a:prstGeom prst="roundRect">
            <a:avLst/>
          </a:prstGeom>
        </p:spPr>
      </p:pic>
      <p:pic>
        <p:nvPicPr>
          <p:cNvPr id="24" name="Рисунок 23" descr="Безымянный.png"/>
          <p:cNvPicPr>
            <a:picLocks noChangeAspect="1"/>
          </p:cNvPicPr>
          <p:nvPr/>
        </p:nvPicPr>
        <p:blipFill>
          <a:blip r:embed="rId22"/>
          <a:srcRect t="3994" r="629" b="20096"/>
          <a:stretch>
            <a:fillRect/>
          </a:stretch>
        </p:blipFill>
        <p:spPr>
          <a:xfrm>
            <a:off x="2143108" y="2071678"/>
            <a:ext cx="5320105" cy="2357454"/>
          </a:xfrm>
          <a:prstGeom prst="roundRect">
            <a:avLst/>
          </a:prstGeom>
        </p:spPr>
      </p:pic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23"/>
          <a:srcRect t="6294" r="24647" b="15495"/>
          <a:stretch>
            <a:fillRect/>
          </a:stretch>
        </p:blipFill>
        <p:spPr>
          <a:xfrm>
            <a:off x="2857488" y="2143116"/>
            <a:ext cx="4034221" cy="2428892"/>
          </a:xfrm>
          <a:prstGeom prst="roundRect">
            <a:avLst/>
          </a:prstGeom>
        </p:spPr>
      </p:pic>
      <p:pic>
        <p:nvPicPr>
          <p:cNvPr id="26" name="Рисунок 25" descr="Безымянный.png"/>
          <p:cNvPicPr>
            <a:picLocks noChangeAspect="1"/>
          </p:cNvPicPr>
          <p:nvPr/>
        </p:nvPicPr>
        <p:blipFill>
          <a:blip r:embed="rId24"/>
          <a:srcRect t="4601" r="7301" b="22396"/>
          <a:stretch>
            <a:fillRect/>
          </a:stretch>
        </p:blipFill>
        <p:spPr>
          <a:xfrm>
            <a:off x="2143108" y="2143116"/>
            <a:ext cx="4962915" cy="2267172"/>
          </a:xfrm>
          <a:prstGeom prst="roundRect">
            <a:avLst/>
          </a:prstGeom>
        </p:spPr>
      </p:pic>
      <p:pic>
        <p:nvPicPr>
          <p:cNvPr id="27" name="Рисунок 26" descr="Безымянный.png"/>
          <p:cNvPicPr>
            <a:picLocks noChangeAspect="1"/>
          </p:cNvPicPr>
          <p:nvPr/>
        </p:nvPicPr>
        <p:blipFill>
          <a:blip r:embed="rId25"/>
          <a:srcRect t="8594" r="4632" b="15495"/>
          <a:stretch>
            <a:fillRect/>
          </a:stretch>
        </p:blipFill>
        <p:spPr>
          <a:xfrm>
            <a:off x="1895101" y="2143116"/>
            <a:ext cx="5105791" cy="2357454"/>
          </a:xfrm>
          <a:prstGeom prst="roundRect">
            <a:avLst/>
          </a:prstGeom>
        </p:spPr>
      </p:pic>
      <p:pic>
        <p:nvPicPr>
          <p:cNvPr id="28" name="Рисунок 27" descr="Безымянный.png"/>
          <p:cNvPicPr>
            <a:picLocks noChangeAspect="1"/>
          </p:cNvPicPr>
          <p:nvPr/>
        </p:nvPicPr>
        <p:blipFill>
          <a:blip r:embed="rId26"/>
          <a:srcRect l="4632" t="3994" r="7301" b="17796"/>
          <a:stretch>
            <a:fillRect/>
          </a:stretch>
        </p:blipFill>
        <p:spPr>
          <a:xfrm>
            <a:off x="2143108" y="2000240"/>
            <a:ext cx="4714908" cy="2428892"/>
          </a:xfrm>
          <a:prstGeom prst="round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046 C 0.01875 -0.00115 0.01163 -0.00023 0.00503 -0.00254 C 0.00417 -0.00277 -0.00087 -0.01664 -0.00295 -0.01942 C -0.00833 -0.04069 0 -0.06312 -0.01562 -0.07653 C -0.01927 -0.0837 -0.02361 -0.09757 -0.02361 -0.10612 " pathEditMode="relative" rAng="0" ptsTypes="fff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0.23815 C 0.04306 0.23515 0.02691 0.22867 0.01944 0.22335 C 0.0151 0.22012 0.01146 0.2148 0.00677 0.21272 C -0.03958 0.19214 -0.08889 0.17827 -0.13611 0.16 C -0.17101 0.14659 -0.20712 0.14058 -0.2408 0.12185 C -0.25625 0.1133 -0.26753 0.09873 -0.28212 0.08809 C -0.30295 0.07283 -0.32396 0.0585 -0.34566 0.04578 C -0.34965 0.04046 -0.35885 0.0289 -0.36146 0.02243 C -0.37135 -0.00231 -0.37257 -0.03237 -0.38212 -0.0578 C -0.38594 -0.10497 -0.38264 -0.08324 -0.33455 -0.08324 " pathEditMode="relative" rAng="0" ptsTypes="fffffffff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9191E-6 C -0.00278 -0.01064 -0.00591 -0.02081 -0.00799 -0.03168 C -0.00921 -0.03792 -0.00886 -0.04486 -0.01112 -0.05064 C -0.0132 -0.05595 -0.01563 -0.06173 -0.0191 -0.06543 C -0.03004 -0.07723 -0.04532 -0.08301 -0.05886 -0.08879 C -0.06771 -0.10058 -0.06962 -0.10543 -0.08108 -0.11399 C -0.08681 -0.11838 -0.09115 -0.12301 -0.09688 -0.12671 C -0.0974 -0.12694 -0.09584 -0.12671 -0.09532 -0.12671 " pathEditMode="relative" ptsTypes="fffffff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16833 C 0.04826 0.14752 0.04913 0.12925 0.05208 0.10913 C 0.05382 0.06451 0.05556 0.05295 0.06632 0.01411 C 0.07014 -0.01688 0.07847 -0.04601 0.08212 -0.07699 C 0.08524 -0.10243 0.0842 -0.12832 0.0901 -0.15306 C 0.09184 -0.17549 0.09167 -0.16717 0.09167 -0.17826 " pathEditMode="relative" rAng="0" ptsTypes="fffff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96 C -0.02204 -0.03029 -0.02743 -0.03029 -0.03263 -0.03168 C -0.04218 -0.03399 -0.05 -0.04023 -0.05972 -0.04232 C -0.06753 -0.04578 -0.07361 -0.04879 -0.0802 -0.05503 C -0.08489 -0.06382 -0.08975 -0.07538 -0.09774 -0.08023 C -0.10086 -0.08208 -0.10434 -0.08255 -0.10729 -0.08463 C -0.10833 -0.08532 -0.10937 -0.08602 -0.11041 -0.08671 " pathEditMode="relative" rAng="0" ptsTypes="ffffffA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3746 C 0.06111 0.03029 0.06354 0.02104 0.06875 0.01411 C 0.07014 0.01226 0.07205 0.01179 0.07344 0.00994 C 0.07535 0.0074 0.07622 0.0037 0.0783 0.00139 C 0.0816 -0.00231 0.08611 -0.00347 0.08941 -0.00693 C 0.09063 -0.00809 0.09132 -0.00994 0.09254 -0.01133 C 0.09462 -0.01364 0.09688 -0.01549 0.09896 -0.01757 C 0.10556 -0.03075 0.10799 -0.04532 0.11163 -0.05988 C 0.11424 -0.07029 0.12153 -0.07838 0.12587 -0.0874 C 0.1309 -0.11445 0.14792 -0.12601 0.1592 -0.14659 C 0.16146 -0.15861 0.16354 -0.17433 0.16875 -0.18451 C 0.17101 -0.19375 0.17344 -0.20046 0.17344 -0.20994 " pathEditMode="relative" rAng="0" ptsTypes="fffffffffffA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20786 C -0.02291 0.21064 -0.0467 0.22312 -0.07048 0.22474 C -0.08958 0.22613 -0.1085 0.22613 -0.1276 0.22682 C -0.13177 0.22867 -0.13611 0.22913 -0.14028 0.23098 C -0.14253 0.23191 -0.14462 0.23353 -0.14653 0.23538 C -0.14774 0.23653 -0.14844 0.23861 -0.14982 0.23954 C -0.15729 0.24439 -0.17048 0.24879 -0.1783 0.25018 C -0.18906 0.2548 -0.19653 0.25434 -0.2085 0.25434 " pathEditMode="relative" rAng="0" ptsTypes="fffffffA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2659E-7 C 0.00156 0.00694 0.00486 0.01595 0.00139 0.02335 C 0.00017 0.0259 -0.00209 0.02636 -0.00399 0.02752 C -0.00677 0.02913 -0.01198 0.03168 -0.01198 0.03191 C -0.02639 0.03029 -0.03646 0.03029 -0.04965 0.02335 C -0.06111 0.0111 -0.06597 -0.01179 -0.07778 -0.02335 C -0.08125 -0.02659 -0.08507 -0.0289 -0.08872 -0.03168 C -0.09254 -0.03468 -0.09948 -0.04231 -0.09948 -0.04208 C -0.10625 -0.06335 -0.09774 -0.03861 -0.10608 -0.05711 C -0.11233 -0.07075 -0.11389 -0.07769 -0.12222 -0.09087 C -0.12622 -0.09711 -0.13212 -0.09965 -0.13715 -0.10358 C -0.14045 -0.10636 -0.14288 -0.11237 -0.14653 -0.11422 C -0.15209 -0.11722 -0.14931 -0.11514 -0.15452 -0.12046 C -0.15643 -0.12948 -0.1559 -0.12462 -0.1559 -0.13526 " pathEditMode="relative" rAng="0" ptsTypes="fffffffffffffA"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3 0.10844 C 0.05469 0.10983 0.00816 0.11237 -0.03976 0.11908 C -0.04618 0.12 -0.05243 0.12047 -0.05885 0.12116 C -0.07361 0.12255 -0.1033 0.12532 -0.1033 0.12555 C -0.10712 0.12717 -0.11059 0.13041 -0.11441 0.13179 C -0.12118 0.13411 -0.12812 0.13457 -0.13507 0.13596 C -0.14514 0.14035 -0.15764 0.14312 -0.1684 0.14451 C -0.17535 0.14544 -0.18906 0.14659 -0.18906 0.14682 " pathEditMode="relative" rAng="0" ptsTypes="fffffffA">
                                      <p:cBhvr>
                                        <p:cTn id="1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 0.02497 C 0.11962 0.02104 0.11771 0.01596 0.11458 0.01226 C 0.10417 -0.00023 0.09462 -0.0074 0.08594 -0.02173 C 0.08212 -0.03422 0.07517 -0.04347 0.0684 -0.05341 C 0.06441 -0.05919 0.05573 -0.07029 0.05573 -0.07006 C 0.05191 -0.08578 0.05764 -0.06474 0.04792 -0.08717 C 0.04583 -0.09179 0.04531 -0.09734 0.04306 -0.10196 C 0.03385 -0.12092 0.0184 -0.13503 0.00503 -0.14844 C 0.00052 -0.16046 -0.0026 -0.16971 -0.00608 -0.18219 C -0.00885 -0.19237 -0.00955 -0.20277 -0.01406 -0.21179 C -0.0158 -0.21896 -0.01562 -0.21595 -0.01562 -0.22034 " pathEditMode="relative" rAng="0" ptsTypes="ffffffffffA">
                                      <p:cBhvr>
                                        <p:cTn id="2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5 0.16578 C 0.1415 0.1607 0.13542 0.15399 0.12396 0.14613 C 0.11789 0.14197 0.11077 0.13966 0.10469 0.13526 C 0.0915 0.12625 0.08559 0.11654 0.07153 0.10914 C 0.03299 0.08856 -0.01215 0.09226 -0.04878 0.06567 C -0.071 0.04995 -0.0868 0.01735 -0.11163 0.0074 C -0.11336 0.00532 -0.11805 -0.00046 -0.1184 -0.00346 C -0.11875 -0.00578 -0.1184 -0.00924 -0.11666 -0.00994 C -0.11215 -0.01271 -0.08802 -0.01549 -0.08177 -0.01664 C -0.07378 -0.02127 -0.07326 -0.02589 -0.06614 -0.03167 C -0.06406 -0.03976 -0.06527 -0.03583 -0.06267 -0.04231 " pathEditMode="relative" rAng="0" ptsTypes="ffffffffffA">
                                      <p:cBhvr>
                                        <p:cTn id="2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10359 C 0.10417 0.10035 0.11285 0.09619 0.12153 0.08879 C 0.12604 0.08509 0.1342 0.07607 0.1342 0.0763 C 0.13785 0.0659 0.14219 0.05596 0.14688 0.04648 C 0.14896 0.03769 0.15365 0.03376 0.15642 0.0252 C 0.16372 0.00278 0.16667 -0.02219 0.18021 -0.04023 C 0.19028 -0.05364 0.2099 -0.05826 0.21823 -0.07399 C 0.22847 -0.09341 0.2309 -0.12046 0.24375 -0.13757 C 0.24757 -0.15283 0.24201 -0.13387 0.25 -0.15006 C 0.25226 -0.15445 0.2533 -0.15977 0.25486 -0.16485 C 0.25608 -0.16902 0.25799 -0.17757 0.25799 -0.17734 C 0.25885 -0.18844 0.26111 -0.20069 0.26111 -0.21156 " pathEditMode="relative" rAng="0" ptsTypes="fffffffffffA">
                                      <p:cBhvr>
                                        <p:cTn id="2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Этап 2 «Угадай страну по контуру»</a:t>
            </a:r>
          </a:p>
        </p:txBody>
      </p:sp>
      <p:pic>
        <p:nvPicPr>
          <p:cNvPr id="16387" name="Содержимое 3" descr="karta-mira-s-nazvaniem-str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73200"/>
            <a:ext cx="8229600" cy="4429125"/>
          </a:xfrm>
        </p:spPr>
      </p:pic>
      <p:pic>
        <p:nvPicPr>
          <p:cNvPr id="5" name="Рисунок 4" descr="Австрал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48" y="0"/>
            <a:ext cx="6851303" cy="6858000"/>
          </a:xfrm>
          <a:prstGeom prst="roundRect">
            <a:avLst/>
          </a:prstGeom>
        </p:spPr>
      </p:pic>
      <p:pic>
        <p:nvPicPr>
          <p:cNvPr id="11" name="Рисунок 10" descr="Австралия2.jpg"/>
          <p:cNvPicPr>
            <a:picLocks noChangeAspect="1"/>
          </p:cNvPicPr>
          <p:nvPr/>
        </p:nvPicPr>
        <p:blipFill>
          <a:blip r:embed="rId4"/>
          <a:srcRect r="9538"/>
          <a:stretch>
            <a:fillRect/>
          </a:stretch>
        </p:blipFill>
        <p:spPr>
          <a:xfrm>
            <a:off x="1928794" y="2214554"/>
            <a:ext cx="5214974" cy="2800361"/>
          </a:xfrm>
          <a:prstGeom prst="roundRect">
            <a:avLst/>
          </a:prstGeom>
        </p:spPr>
      </p:pic>
      <p:pic>
        <p:nvPicPr>
          <p:cNvPr id="13" name="Рисунок 12" descr="Алжи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0"/>
            <a:ext cx="6500858" cy="6858000"/>
          </a:xfrm>
          <a:prstGeom prst="roundRect">
            <a:avLst/>
          </a:prstGeom>
        </p:spPr>
      </p:pic>
      <p:pic>
        <p:nvPicPr>
          <p:cNvPr id="14" name="Рисунок 13" descr="Австралия2.jpg"/>
          <p:cNvPicPr>
            <a:picLocks noChangeAspect="1"/>
          </p:cNvPicPr>
          <p:nvPr/>
        </p:nvPicPr>
        <p:blipFill>
          <a:blip r:embed="rId6"/>
          <a:srcRect l="5961" t="6044" r="16637" b="11538"/>
          <a:stretch>
            <a:fillRect/>
          </a:stretch>
        </p:blipFill>
        <p:spPr>
          <a:xfrm>
            <a:off x="2143108" y="2143116"/>
            <a:ext cx="4972085" cy="2571768"/>
          </a:xfrm>
          <a:prstGeom prst="roundRect">
            <a:avLst/>
          </a:prstGeom>
        </p:spPr>
      </p:pic>
      <p:pic>
        <p:nvPicPr>
          <p:cNvPr id="16" name="Рисунок 15" descr="Индия.jpg"/>
          <p:cNvPicPr>
            <a:picLocks noChangeAspect="1"/>
          </p:cNvPicPr>
          <p:nvPr/>
        </p:nvPicPr>
        <p:blipFill>
          <a:blip r:embed="rId7"/>
          <a:srcRect l="6250" t="7291" r="6250" b="7291"/>
          <a:stretch>
            <a:fillRect/>
          </a:stretch>
        </p:blipFill>
        <p:spPr>
          <a:xfrm>
            <a:off x="1571604" y="500042"/>
            <a:ext cx="6000792" cy="5857916"/>
          </a:xfrm>
          <a:prstGeom prst="roundRect">
            <a:avLst/>
          </a:prstGeom>
        </p:spPr>
      </p:pic>
      <p:pic>
        <p:nvPicPr>
          <p:cNvPr id="17" name="Рисунок 16" descr="Австралия2.jpg"/>
          <p:cNvPicPr>
            <a:picLocks noChangeAspect="1"/>
          </p:cNvPicPr>
          <p:nvPr/>
        </p:nvPicPr>
        <p:blipFill>
          <a:blip r:embed="rId8"/>
          <a:srcRect r="19306" b="11538"/>
          <a:stretch>
            <a:fillRect/>
          </a:stretch>
        </p:blipFill>
        <p:spPr>
          <a:xfrm>
            <a:off x="2571736" y="2285992"/>
            <a:ext cx="4319599" cy="2300295"/>
          </a:xfrm>
          <a:prstGeom prst="roundRect">
            <a:avLst/>
          </a:prstGeom>
        </p:spPr>
      </p:pic>
      <p:pic>
        <p:nvPicPr>
          <p:cNvPr id="19" name="Рисунок 18" descr="istockphoto-1201175827-1024x1024.jpg"/>
          <p:cNvPicPr>
            <a:picLocks noChangeAspect="1"/>
          </p:cNvPicPr>
          <p:nvPr/>
        </p:nvPicPr>
        <p:blipFill>
          <a:blip r:embed="rId9"/>
          <a:srcRect l="5208" t="6250" r="6250" b="5208"/>
          <a:stretch>
            <a:fillRect/>
          </a:stretch>
        </p:blipFill>
        <p:spPr>
          <a:xfrm>
            <a:off x="1500166" y="428604"/>
            <a:ext cx="6072230" cy="6072230"/>
          </a:xfrm>
          <a:prstGeom prst="roundRect">
            <a:avLst/>
          </a:prstGeom>
        </p:spPr>
      </p:pic>
      <p:pic>
        <p:nvPicPr>
          <p:cNvPr id="20" name="Рисунок 19" descr="Австралия2.jpg"/>
          <p:cNvPicPr>
            <a:picLocks noChangeAspect="1"/>
          </p:cNvPicPr>
          <p:nvPr/>
        </p:nvPicPr>
        <p:blipFill>
          <a:blip r:embed="rId10"/>
          <a:srcRect l="4626" t="11538" r="15302" b="17033"/>
          <a:stretch>
            <a:fillRect/>
          </a:stretch>
        </p:blipFill>
        <p:spPr>
          <a:xfrm>
            <a:off x="2143108" y="2305042"/>
            <a:ext cx="4572032" cy="1981214"/>
          </a:xfrm>
          <a:prstGeom prst="roundRect">
            <a:avLst/>
          </a:prstGeom>
        </p:spPr>
      </p:pic>
      <p:pic>
        <p:nvPicPr>
          <p:cNvPr id="22" name="Рисунок 21" descr="Китай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5852" y="357166"/>
            <a:ext cx="6139674" cy="6139674"/>
          </a:xfrm>
          <a:prstGeom prst="roundRect">
            <a:avLst/>
          </a:prstGeom>
        </p:spPr>
      </p:pic>
      <p:pic>
        <p:nvPicPr>
          <p:cNvPr id="23" name="Рисунок 22" descr="Австралия2.jpg"/>
          <p:cNvPicPr>
            <a:picLocks noChangeAspect="1"/>
          </p:cNvPicPr>
          <p:nvPr/>
        </p:nvPicPr>
        <p:blipFill>
          <a:blip r:embed="rId12"/>
          <a:srcRect l="9964" t="14286" r="15302" b="14285"/>
          <a:stretch>
            <a:fillRect/>
          </a:stretch>
        </p:blipFill>
        <p:spPr>
          <a:xfrm>
            <a:off x="2428860" y="2500306"/>
            <a:ext cx="4615994" cy="2143140"/>
          </a:xfrm>
          <a:prstGeom prst="roundRect">
            <a:avLst/>
          </a:prstGeom>
        </p:spPr>
      </p:pic>
      <p:pic>
        <p:nvPicPr>
          <p:cNvPr id="24" name="Рисунок 23" descr="Мексика.jpg"/>
          <p:cNvPicPr>
            <a:picLocks noChangeAspect="1"/>
          </p:cNvPicPr>
          <p:nvPr/>
        </p:nvPicPr>
        <p:blipFill>
          <a:blip r:embed="rId13"/>
          <a:srcRect b="17685"/>
          <a:stretch>
            <a:fillRect/>
          </a:stretch>
        </p:blipFill>
        <p:spPr>
          <a:xfrm>
            <a:off x="714348" y="714356"/>
            <a:ext cx="7804385" cy="5143536"/>
          </a:xfrm>
          <a:prstGeom prst="roundRect">
            <a:avLst/>
          </a:prstGeom>
        </p:spPr>
      </p:pic>
      <p:pic>
        <p:nvPicPr>
          <p:cNvPr id="25" name="Рисунок 24" descr="Австралия2.jpg"/>
          <p:cNvPicPr>
            <a:picLocks noChangeAspect="1"/>
          </p:cNvPicPr>
          <p:nvPr/>
        </p:nvPicPr>
        <p:blipFill>
          <a:blip r:embed="rId14"/>
          <a:srcRect l="5961" t="8791" r="9964" b="19780"/>
          <a:stretch>
            <a:fillRect/>
          </a:stretch>
        </p:blipFill>
        <p:spPr>
          <a:xfrm>
            <a:off x="2214546" y="2214554"/>
            <a:ext cx="4846794" cy="2000264"/>
          </a:xfrm>
          <a:prstGeom prst="roundRect">
            <a:avLst/>
          </a:prstGeom>
        </p:spPr>
      </p:pic>
      <p:pic>
        <p:nvPicPr>
          <p:cNvPr id="26" name="Рисунок 25" descr="Россия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3285"/>
            <a:ext cx="9144000" cy="6531429"/>
          </a:xfrm>
          <a:prstGeom prst="roundRect">
            <a:avLst/>
          </a:prstGeom>
        </p:spPr>
      </p:pic>
      <p:pic>
        <p:nvPicPr>
          <p:cNvPr id="27" name="Рисунок 26" descr="Австралия2.jpg"/>
          <p:cNvPicPr>
            <a:picLocks noChangeAspect="1"/>
          </p:cNvPicPr>
          <p:nvPr/>
        </p:nvPicPr>
        <p:blipFill>
          <a:blip r:embed="rId16"/>
          <a:srcRect l="9964" t="17299" r="13968" b="25275"/>
          <a:stretch>
            <a:fillRect/>
          </a:stretch>
        </p:blipFill>
        <p:spPr>
          <a:xfrm>
            <a:off x="2071670" y="2643182"/>
            <a:ext cx="5259623" cy="1928826"/>
          </a:xfrm>
          <a:prstGeom prst="roundRect">
            <a:avLst/>
          </a:prstGeom>
        </p:spPr>
      </p:pic>
      <p:pic>
        <p:nvPicPr>
          <p:cNvPr id="30" name="Рисунок 29" descr="f1516941ef4b9162e281bdb21d2f3e4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4480" y="714356"/>
            <a:ext cx="5572164" cy="5572164"/>
          </a:xfrm>
          <a:prstGeom prst="roundRect">
            <a:avLst/>
          </a:prstGeom>
        </p:spPr>
      </p:pic>
      <p:pic>
        <p:nvPicPr>
          <p:cNvPr id="31" name="Рисунок 30" descr="Австралия2.jpg"/>
          <p:cNvPicPr>
            <a:picLocks noChangeAspect="1"/>
          </p:cNvPicPr>
          <p:nvPr/>
        </p:nvPicPr>
        <p:blipFill>
          <a:blip r:embed="rId18"/>
          <a:srcRect l="5961" t="14286" r="20641" b="22527"/>
          <a:stretch>
            <a:fillRect/>
          </a:stretch>
        </p:blipFill>
        <p:spPr>
          <a:xfrm>
            <a:off x="2214546" y="2500306"/>
            <a:ext cx="4286280" cy="1792444"/>
          </a:xfrm>
          <a:prstGeom prst="round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393 C -0.09861 -0.00324 -0.20885 -0.01017 -0.25833 0.00393 C -0.30781 0.01827 -0.37986 0.05711 -0.28455 0.08971 C -0.18906 0.12255 0.06285 0.1607 0.31493 0.1993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-0.06289 C 0.18316 0.08116 0.30555 0.2252 0.2783 0.28185 C 0.25104 0.3385 -0.0441 0.33203 -0.10261 0.27746 C -0.16111 0.22289 -0.11684 0.08856 -0.0724 -0.0457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0751E-6 C -0.01875 0.0007 -0.03819 0.00717 -0.05659 0.01411 C -0.0802 0.02752 -0.10798 0.03653 -0.1276 0.05572 C -0.1427 0.07052 -0.14097 0.07353 -0.15208 0.0948 C -0.15642 0.10243 -0.16788 0.12093 -0.17066 0.1274 C -0.17656 0.14359 -0.18246 0.1607 -0.18819 0.17665 C -0.18871 0.197 -0.18854 0.21688 -0.19149 0.23676 C -0.19097 0.25457 -0.19496 0.28439 -0.1776 0.29457 C -0.17413 0.30243 -0.1776 0.29711 -0.17204 0.30312 C -0.15711 0.32 -0.1427 0.31122 -0.1177 0.30775 C -0.09878 0.30497 -0.07882 0.30405 -0.05972 0.30312 C -0.02448 0.29387 -0.03698 0.30058 -0.01857 0.28948 C -0.01371 0.2874 -0.00312 0.28208 -0.00295 0.28231 C 0.00677 0.2726 0.00191 0.277 0.01077 0.27075 C 0.01389 0.26613 0.02327 0.25966 0.0283 0.25665 C 0.03681 0.24902 0.04393 0.24116 0.05209 0.23307 C 0.05591 0.2296 0.0632 0.22174 0.0632 0.22197 C 0.06598 0.21503 0.07223 0.20694 0.07848 0.20116 C 0.08056 0.19237 0.07674 0.20162 0.08316 0.19422 C 0.08473 0.19353 0.08507 0.19145 0.08577 0.19006 C 0.08976 0.18613 0.09375 0.18174 0.09705 0.17757 C 0.09861 0.17549 0.10018 0.17411 0.10139 0.17249 C 0.10191 0.17133 0.104 0.16902 0.10417 0.16925 C 0.10539 0.16231 0.10955 0.15168 0.11389 0.14544 C 0.11407 0.14428 0.11441 0.14266 0.11493 0.14104 C 0.11528 0.13873 0.11684 0.13711 0.11719 0.13457 C 0.11858 0.12763 0.11736 0.1207 0.12275 0.11399 C 0.12466 0.11052 0.12761 0.10729 0.13021 0.10382 C 0.13212 0.10197 0.13507 0.09827 0.13507 0.0985 C 0.1349 0.09665 0.1349 0.0948 0.13577 0.09272 C 0.13646 0.09041 0.1375 0.08856 0.1382 0.08624 C 0.14236 0.06821 0.13507 0.08879 0.14046 0.07283 C 0.14219 0.0585 0.14948 0.04393 0.15261 0.02913 C 0.15504 0.02012 0.15556 0.00994 0.15851 0.00139 C 0.16389 -0.01179 0.17796 -0.02127 0.18629 -0.03214 " pathEditMode="relative" rAng="-570959" ptsTypes="ffffffffffffffffffffffffffffffffff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13087 C -0.16927 0.01503 -0.29532 0.16115 -0.2908 0.2222 C -0.28629 0.28324 -0.06146 0.29063 -0.01615 0.23491 C 0.02916 0.17919 -0.01875 -0.05457 -0.01927 -0.11191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2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0.08856 C 0.07256 -0.09064 0.07447 -0.09387 0.07708 -0.0978 C 0.07829 -0.1022 0.07899 -0.1059 0.08125 -0.10983 C 0.08472 -0.12208 0.08333 -0.13665 0.08125 -0.1489 C 0.0809 -0.15098 0.07829 -0.15145 0.07708 -0.1526 C 0.07604 -0.15376 0.07586 -0.15538 0.075 -0.15607 C 0.07256 -0.15861 0.06701 -0.16185 0.06701 -0.16185 C 0.0585 -0.17549 0.04166 -0.17665 0.02847 -0.1778 C 0.02256 -0.17757 0.01631 -0.17734 0.01024 -0.17595 C 0.00416 -0.1748 -0.00139 -0.17133 -0.00782 -0.16994 C -0.01476 -0.16763 -0.02032 -0.16347 -0.02726 -0.16093 C -0.03716 -0.15306 -0.04844 -0.14751 -0.05747 -0.13896 C -0.0632 -0.13318 -0.06823 -0.12555 -0.07257 -0.11908 C -0.08351 -0.10312 -0.0698 -0.12162 -0.07796 -0.10844 C -0.0783 -0.10705 -0.07987 -0.10613 -0.08073 -0.10497 C -0.0823 -0.10289 -0.08351 -0.10058 -0.08507 -0.0978 C -0.09289 -0.08439 -0.09011 -0.06543 -0.09809 -0.05249 C -0.09931 -0.04555 -0.1 -0.03861 -0.10122 -0.03145 C -0.10226 -0.00694 -0.10191 0.01642 -0.09723 0.04046 C -0.09688 0.04231 -0.09601 0.04786 -0.0948 0.04994 C -0.0908 0.05942 -0.08316 0.06775 -0.07587 0.07422 C -0.07119 0.07838 -0.05851 0.08347 -0.05261 0.08578 C -0.04601 0.09133 -0.05365 0.08578 -0.04132 0.0904 C -0.04028 0.09133 -0.03941 0.09272 -0.0382 0.09318 C -0.02813 0.09642 -0.01546 0.09803 -0.00504 0.09988 C 0.00295 0.10289 0.01093 0.10451 0.01944 0.10613 C 0.04427 0.11584 0.06527 0.10358 0.08819 0.09988 C 0.09288 0.09803 0.09791 0.09827 0.10225 0.09642 C 0.10399 0.09618 0.10503 0.09364 0.10659 0.09318 C 0.10781 0.09179 0.11006 0.09156 0.11145 0.0904 C 0.11545 0.08809 0.11631 0.08486 0.11961 0.08139 C 0.12274 0.07792 0.12517 0.07699 0.12864 0.07422 C 0.13263 0.07075 0.13524 0.06775 0.13993 0.06613 C 0.14843 0.05942 0.14895 0.05503 0.15416 0.04624 C 0.15451 0.04509 0.15451 0.04416 0.1552 0.04277 C 0.15607 0.04046 0.15902 0.03561 0.15902 0.03607 C 0.16128 0.0259 0.15816 0.03561 0.16406 0.0289 C 0.16684 0.02566 0.16805 0.02081 0.17118 0.0185 C 0.17222 0.0178 0.17326 0.01711 0.1743 0.01595 C 0.18506 0.00393 0.17534 0.01387 0.18125 0.00439 C 0.18663 -0.0037 0.19618 -0.01919 0.20468 -0.02243 C 0.20781 -0.02636 0.21163 -0.02751 0.21458 -0.03145 C 0.22135 -0.04046 0.22638 -0.04786 0.23593 -0.05133 C 0.24045 -0.05896 0.24409 -0.06081 0.25208 -0.06173 C 0.25694 -0.06382 0.26024 -0.06474 0.26423 -0.06775 C 0.26458 -0.06913 0.26493 -0.07075 0.26545 -0.07237 C 0.26614 -0.07468 0.26788 -0.07931 0.26788 -0.07908 " pathEditMode="relative" rAng="0" ptsTypes="ffffffffffffffffffffffffffffffffffffffffffffff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497 C -0.03368 -0.02659 -0.04236 -0.02659 -0.01024 -0.02497 C -0.0052 -0.02474 0.00035 -0.02104 0.00521 -0.02012 C 0.01389 -0.01434 0.01424 -0.00856 0.02084 -0.00185 C 0.02309 0.00716 0.03195 0.01318 0.0375 0.01988 C 0.04271 0.02589 0.04532 0.03491 0.05035 0.04115 C 0.05191 0.0474 0.05417 0.0541 0.0566 0.05896 C 0.05886 0.07537 0.05868 0.09341 0.06268 0.11005 C 0.06181 0.14982 0.06997 0.16254 0.05747 0.18774 C 0.05591 0.19907 0.0566 0.20092 0.05139 0.20948 C 0.04983 0.21456 0.04618 0.21942 0.04271 0.22335 C 0.03802 0.23861 0.03073 0.24994 0.01719 0.25318 C 0.01355 0.25618 0.01077 0.26034 0.00695 0.26242 C 0.00486 0.26381 0.00226 0.26404 0.00018 0.26566 C -0.01284 0.2726 -0.02517 0.27583 -0.03906 0.27815 C -0.04409 0.27607 -0.04948 0.27607 -0.05451 0.27468 C -0.05573 0.27445 -0.0559 0.2726 -0.05694 0.27167 C -0.05833 0.27098 -0.06007 0.27098 -0.0618 0.27075 C -0.06892 0.26728 -0.07448 0.26196 -0.0809 0.25734 C -0.08732 0.24624 -0.09913 0.24601 -0.10902 0.24439 C -0.11145 0.24416 -0.11354 0.24254 -0.11614 0.24231 C -0.12222 0.24092 -0.13559 0.23977 -0.13559 0.24 C -0.14166 0.23838 -0.14722 0.23676 -0.15347 0.2356 C -0.16111 0.22982 -0.17986 0.2282 -0.18819 0.22774 C -0.19531 0.22497 -0.18454 0.2282 -0.19583 0.22774 C -0.19687 0.22774 -0.20937 0.22381 -0.21024 0.22335 C -0.23402 0.21364 -0.25486 0.19815 -0.27708 0.18474 C -0.28576 0.17896 -0.29496 0.17595 -0.30347 0.16924 C -0.30486 0.16786 -0.30625 0.16693 -0.30729 0.16555 C -0.31007 0.16185 -0.31441 0.15514 -0.31441 0.15537 C -0.31493 0.15329 -0.31562 0.15121 -0.31597 0.15005 C -0.31684 0.14844 -0.3184 0.14728 -0.31875 0.14589 C -0.32343 0.13503 -0.31562 0.14844 -0.32118 0.13872 C -0.32187 0.13664 -0.32222 0.13503 -0.32309 0.13248 C -0.32343 0.13179 -0.32378 0.1304 -0.32378 0.12924 C -0.3243 0.1274 -0.32465 0.12323 -0.32465 0.12346 C -0.32465 0.11352 -0.32465 0.10358 -0.32465 0.09341 C -0.3243 0.08994 -0.32257 0.0867 -0.32118 0.08346 C -0.31996 0.07953 -0.32048 0.07537 -0.31875 0.07144 C -0.31649 0.06705 -0.31475 0.06566 -0.31198 0.06196 C -0.31059 0.05734 -0.31007 0.05479 -0.30729 0.0504 C -0.30833 0.04185 -0.30659 0.03237 -0.31441 0.0289 C -0.31545 0.02844 -0.31649 0.0282 -0.31718 0.02728 C -0.31961 0.02312 -0.3177 0.01734 -0.32222 0.01456 " pathEditMode="relative" rAng="0" ptsTypes="fffffffffffffffffffffffffffffffffffffffffffA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15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07607 C -0.07847 -0.06474 -0.09497 -0.07167 -0.03576 -0.07607 C -0.01128 -0.07792 0.01285 -0.08555 0.03733 -0.08855 C 0.05694 -0.09341 0.06858 -0.09364 0.08646 -0.10566 C 0.09219 -0.11537 0.09913 -0.12647 0.10712 -0.13295 C 0.12049 -0.14381 0.13472 -0.15144 0.14688 -0.16485 C 0.16111 -0.18058 0.14427 -0.1593 0.16111 -0.18173 C 0.16632 -0.18867 0.1658 -0.18011 0.1658 -0.18589 " pathEditMode="relative" rAng="0" ptsTypes="fffffff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5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4 0.15745 C 0.08073 0.16485 0.06024 0.16508 0.0401 0.17017 C -0.00226 0.18104 -0.04375 0.19306 -0.08681 0.19768 C -0.11875 0.21063 -0.18681 0.20832 -0.18681 0.20855 C -0.19809 0.20994 -0.20903 0.21156 -0.22014 0.21456 C -0.22726 0.21849 -0.23611 0.22312 -0.2441 0.22312 " pathEditMode="relative" rAng="0" ptsTypes="fffffA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3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929198"/>
            <a:ext cx="14287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929198"/>
            <a:ext cx="117211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Египет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4929198"/>
            <a:ext cx="110158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4929198"/>
            <a:ext cx="121444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4929198"/>
            <a:ext cx="114300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710" y="4929198"/>
            <a:ext cx="135729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720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85918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57554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7752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29388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29586" y="1428736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14\Desktop\1200px-Flag_of_Canada_1964.svg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H="1" flipV="1">
            <a:off x="6429388" y="1214422"/>
            <a:ext cx="2714612" cy="1714512"/>
          </a:xfrm>
          <a:prstGeom prst="rect">
            <a:avLst/>
          </a:prstGeom>
          <a:noFill/>
        </p:spPr>
      </p:pic>
      <p:pic>
        <p:nvPicPr>
          <p:cNvPr id="1028" name="Picture 4" descr="C:\Users\14\Desktop\Япо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3214678" y="1214422"/>
            <a:ext cx="2643174" cy="1762116"/>
          </a:xfrm>
          <a:prstGeom prst="rect">
            <a:avLst/>
          </a:prstGeom>
          <a:noFill/>
        </p:spPr>
      </p:pic>
      <p:pic>
        <p:nvPicPr>
          <p:cNvPr id="1029" name="Picture 5" descr="C:\Users\14\Desktop\georgia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6429388" y="3143248"/>
            <a:ext cx="2714612" cy="1762115"/>
          </a:xfrm>
          <a:prstGeom prst="rect">
            <a:avLst/>
          </a:prstGeom>
          <a:noFill/>
        </p:spPr>
      </p:pic>
      <p:pic>
        <p:nvPicPr>
          <p:cNvPr id="1031" name="Picture 7" descr="C:\Users\14\Desktop\Argenti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H="1" flipV="1">
            <a:off x="6500826" y="5072074"/>
            <a:ext cx="2643174" cy="1785926"/>
          </a:xfrm>
          <a:prstGeom prst="rect">
            <a:avLst/>
          </a:prstGeom>
          <a:noFill/>
        </p:spPr>
      </p:pic>
      <p:pic>
        <p:nvPicPr>
          <p:cNvPr id="1032" name="Picture 8" descr="C:\Users\14\Desktop\Spain-Fla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H="1" flipV="1">
            <a:off x="0" y="3286124"/>
            <a:ext cx="2643174" cy="1713419"/>
          </a:xfrm>
          <a:prstGeom prst="rect">
            <a:avLst/>
          </a:prstGeom>
          <a:noFill/>
        </p:spPr>
      </p:pic>
      <p:pic>
        <p:nvPicPr>
          <p:cNvPr id="1033" name="Picture 9" descr="C:\Users\14\Desktop\Израиль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H="1" flipV="1">
            <a:off x="3214678" y="4915947"/>
            <a:ext cx="2670062" cy="1942053"/>
          </a:xfrm>
          <a:prstGeom prst="rect">
            <a:avLst/>
          </a:prstGeom>
          <a:noFill/>
        </p:spPr>
      </p:pic>
      <p:pic>
        <p:nvPicPr>
          <p:cNvPr id="1034" name="Picture 10" descr="C:\Users\14\Desktop\Германия.jpg"/>
          <p:cNvPicPr>
            <a:picLocks noChangeAspect="1" noChangeArrowheads="1"/>
          </p:cNvPicPr>
          <p:nvPr/>
        </p:nvPicPr>
        <p:blipFill>
          <a:blip r:embed="rId12" cstate="print"/>
          <a:srcRect l="11578" r="9824"/>
          <a:stretch>
            <a:fillRect/>
          </a:stretch>
        </p:blipFill>
        <p:spPr bwMode="auto">
          <a:xfrm rot="10800000" flipH="1" flipV="1">
            <a:off x="0" y="5060937"/>
            <a:ext cx="2714612" cy="1797063"/>
          </a:xfrm>
          <a:prstGeom prst="rect">
            <a:avLst/>
          </a:prstGeom>
          <a:noFill/>
        </p:spPr>
      </p:pic>
      <p:pic>
        <p:nvPicPr>
          <p:cNvPr id="1027" name="Picture 3" descr="C:\Users\14\Desktop\Россия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 flipH="1" flipV="1">
            <a:off x="0" y="1214422"/>
            <a:ext cx="2643174" cy="1795465"/>
          </a:xfrm>
          <a:prstGeom prst="rect">
            <a:avLst/>
          </a:prstGeom>
          <a:noFill/>
        </p:spPr>
      </p:pic>
      <p:sp>
        <p:nvSpPr>
          <p:cNvPr id="33" name="Стрелка вправо 32"/>
          <p:cNvSpPr/>
          <p:nvPr/>
        </p:nvSpPr>
        <p:spPr>
          <a:xfrm rot="16200000">
            <a:off x="3607587" y="3393281"/>
            <a:ext cx="1928826" cy="1285884"/>
          </a:xfrm>
          <a:prstGeom prst="rightArrow">
            <a:avLst/>
          </a:prstGeom>
          <a:blipFill>
            <a:blip r:embed="rId14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6" name="Рисунок 35" descr="kupit-flag-russia-nadpis-russia1.jpg"/>
          <p:cNvPicPr>
            <a:picLocks noChangeAspect="1"/>
          </p:cNvPicPr>
          <p:nvPr/>
        </p:nvPicPr>
        <p:blipFill>
          <a:blip r:embed="rId15"/>
          <a:srcRect l="3125" t="16666" b="16667"/>
          <a:stretch>
            <a:fillRect/>
          </a:stretch>
        </p:blipFill>
        <p:spPr>
          <a:xfrm>
            <a:off x="1357290" y="1142984"/>
            <a:ext cx="6643710" cy="4572032"/>
          </a:xfrm>
          <a:prstGeom prst="roundRect">
            <a:avLst/>
          </a:prstGeom>
        </p:spPr>
      </p:pic>
      <p:pic>
        <p:nvPicPr>
          <p:cNvPr id="37" name="Рисунок 36" descr="Япония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4447" y="1238235"/>
            <a:ext cx="6393701" cy="4262467"/>
          </a:xfrm>
          <a:prstGeom prst="roundRect">
            <a:avLst/>
          </a:prstGeom>
        </p:spPr>
      </p:pic>
      <p:pic>
        <p:nvPicPr>
          <p:cNvPr id="38" name="Рисунок 37" descr="Spain-Fla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71604" y="1285860"/>
            <a:ext cx="6180358" cy="4117664"/>
          </a:xfrm>
          <a:prstGeom prst="roundRect">
            <a:avLst/>
          </a:prstGeom>
        </p:spPr>
      </p:pic>
      <p:pic>
        <p:nvPicPr>
          <p:cNvPr id="39" name="Рисунок 38" descr="Германия.jpg"/>
          <p:cNvPicPr>
            <a:picLocks noChangeAspect="1"/>
          </p:cNvPicPr>
          <p:nvPr/>
        </p:nvPicPr>
        <p:blipFill>
          <a:blip r:embed="rId18"/>
          <a:srcRect l="12086" t="4223" r="12086" b="7275"/>
          <a:stretch>
            <a:fillRect/>
          </a:stretch>
        </p:blipFill>
        <p:spPr>
          <a:xfrm>
            <a:off x="1374535" y="1285861"/>
            <a:ext cx="6269299" cy="4132038"/>
          </a:xfrm>
          <a:prstGeom prst="roundRect">
            <a:avLst/>
          </a:prstGeom>
        </p:spPr>
      </p:pic>
      <p:pic>
        <p:nvPicPr>
          <p:cNvPr id="40" name="Рисунок 39" descr="Израиль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43042" y="1285860"/>
            <a:ext cx="5929354" cy="4312678"/>
          </a:xfrm>
          <a:prstGeom prst="roundRect">
            <a:avLst/>
          </a:prstGeom>
        </p:spPr>
      </p:pic>
      <p:pic>
        <p:nvPicPr>
          <p:cNvPr id="41" name="Рисунок 40" descr="Argentina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604" y="1357298"/>
            <a:ext cx="6286544" cy="4040254"/>
          </a:xfrm>
          <a:prstGeom prst="roundRect">
            <a:avLst/>
          </a:prstGeom>
        </p:spPr>
      </p:pic>
      <p:pic>
        <p:nvPicPr>
          <p:cNvPr id="42" name="Рисунок 41" descr="georgia-flag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85918" y="1428736"/>
            <a:ext cx="6000762" cy="4000508"/>
          </a:xfrm>
          <a:prstGeom prst="roundRect">
            <a:avLst/>
          </a:prstGeom>
        </p:spPr>
      </p:pic>
      <p:pic>
        <p:nvPicPr>
          <p:cNvPr id="43" name="Рисунок 42" descr="1200px-Flag_of_Canada_1964.svg_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2976" y="1643050"/>
            <a:ext cx="7000892" cy="3500446"/>
          </a:xfrm>
          <a:prstGeom prst="round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312 -0.17618 0.00312 -0.17757 C 0.00312 -0.17896 0 0 0 0 Z " pathEditMode="relative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1443</TotalTime>
  <Words>216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Этап 2 «Угадай страну по контуру»</vt:lpstr>
      <vt:lpstr>Слайд 8</vt:lpstr>
      <vt:lpstr>Слайд 9</vt:lpstr>
      <vt:lpstr>Слайд 10</vt:lpstr>
      <vt:lpstr>Ссылки на медиафайлы:</vt:lpstr>
    </vt:vector>
  </TitlesOfParts>
  <Company>unsorted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3800</dc:creator>
  <cp:lastModifiedBy>14</cp:lastModifiedBy>
  <cp:revision>122</cp:revision>
  <dcterms:created xsi:type="dcterms:W3CDTF">2008-11-14T17:01:24Z</dcterms:created>
  <dcterms:modified xsi:type="dcterms:W3CDTF">2023-08-01T17:35:46Z</dcterms:modified>
</cp:coreProperties>
</file>