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7A60E-6D97-464B-9ED8-E0CB343C9ED8}" type="datetimeFigureOut">
              <a:rPr lang="ru-RU" smtClean="0"/>
              <a:pPr/>
              <a:t>чт 22.02.24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035E-BF43-4862-AECC-E483D4ED2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общение педагога с родителями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284984"/>
            <a:ext cx="7088832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цель – успех ребёнка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5616" y="5517232"/>
            <a:ext cx="716084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Мандрыгина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С.Н.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г.Лесной МБДОУ ЦРР № 18 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</p:txBody>
      </p:sp>
      <p:pic>
        <p:nvPicPr>
          <p:cNvPr id="22530" name="Picture 2" descr="https://18lsy.tvoysadik.ru/upload/ts18lsy_new/images/thumb/75/6e/756e2e1e41165afc31a49ba38a155e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77072"/>
            <a:ext cx="13335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еловек к вам относится негативно, агрессивно «Не лезть на вилы»!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Выдержать паузу!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Стараться быть выдержанным (провокации вас не трогают)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Уметь себя защитить. Указать на недопустимое поведение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Забота и внимание. Оставаться вежливым и сдержанным . Лишаете агрессора удовольствия наслаждаться вашей реакцией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Попытаться выявить уязвимые места, которые он пытается скрыть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улыбаться и кивать в ответ, но делать по-своему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Решаем с помощью соблюдения формальностей – инструкции, правила, устав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Обращаемся за помощью к коллегам, администрации. Не замыкаться в себе!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Присмотреться к себе, самоанализ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«Круг баланса»   пауза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059" t="13643" r="42181" b="13596"/>
          <a:stretch>
            <a:fillRect/>
          </a:stretch>
        </p:blipFill>
        <p:spPr bwMode="auto">
          <a:xfrm>
            <a:off x="2123728" y="1484784"/>
            <a:ext cx="4916047" cy="48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«5-4-3-2-1»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48464" cy="4032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на время переключить фокус внимания с беспокоящих мыслей 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эмоций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5 вещей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вы видите вокруг себя. Опишите их: «белая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шершавая стена», «жёлтые цветы в вазе», «голубое небо за окном» и так далее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4 вещи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чувствуете. Например, как спина прикасается к спинке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стула, удобно ли вам стоять или сидеть, какую фактуру ощущают ваши руки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3 звука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слышите – за окном, на улице, или рядом с собой.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2 запаха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чувствуете и, наконец,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один вкус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ощущаете прямо сейчас.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Делайте это упражнение, когда чувствуете, что эмоции вас захлёстывают и вы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можете с ними справиться.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sz="4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идеи принимаются, все идеи записываются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Портрет современного родителя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9779" t="14031" r="55570" b="20408"/>
          <a:stretch>
            <a:fillRect/>
          </a:stretch>
        </p:blipFill>
        <p:spPr bwMode="auto">
          <a:xfrm>
            <a:off x="4716016" y="980728"/>
            <a:ext cx="40603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3528" y="1124744"/>
            <a:ext cx="4176464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3528" y="1988840"/>
            <a:ext cx="4176464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528" y="2924944"/>
            <a:ext cx="4176464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528" y="3861048"/>
            <a:ext cx="4176464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3528" y="4869160"/>
            <a:ext cx="4176464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3528" y="5805264"/>
            <a:ext cx="4176464" cy="648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 типов современных родителей: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7283152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тип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33% – формальный подход (не держат в фокусе долгосрочные цели)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тип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23% - либеральные родители (больше свободы, психологический комфорт)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тип 16% – выстраивает тактику от личностных способностей ребёнка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тип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15% – авторитарные родители (контроль)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тип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13% – не стремятся контролировать детей (домашнее обучение, 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2788" t="18878" r="2540" b="6378"/>
          <a:stretch>
            <a:fillRect/>
          </a:stretch>
        </p:blipFill>
        <p:spPr bwMode="auto">
          <a:xfrm>
            <a:off x="539552" y="1124744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 / ресурсы / опора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2756" t="13520" r="39232" b="15561"/>
          <a:stretch>
            <a:fillRect/>
          </a:stretch>
        </p:blipFill>
        <p:spPr bwMode="auto">
          <a:xfrm>
            <a:off x="1763688" y="1268760"/>
            <a:ext cx="5802585" cy="5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Правила эффективного общения: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24536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Демонстрировать профессионализм (владеете методиками, действуете по плану, владеете терминологией)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Быть тактичным и проявлять уважение (не обсуждать неудачи, неуспеваемость, поведение ребёнка при всех родителях)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Быть открытым (к вам можно обратиться), но не забывать о личных границах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Помнить о социальной дистанции (излишняя дружелюбность)</a:t>
            </a: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избежать конфликтных ситуаций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1.Представить себя на месте родителей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2.Определить причину встречи с родителями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3.Выбрать удобный способ коммуникации (чат, очная встреча)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4.Заранее подготовьтесь к разговору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Правила общения (двухстороннее общение)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6.Техника «Сэндвич» – начинайте контакт с позитивной ноты, приятных моментов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6048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7.Техника «Я» – «Я заметила», «Я беспокоюсь», высказываете озабоченность и желание найти решение совместными усилиями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8.Обсуждайте проблему, а не личные качества воспитанника (оценивая ребёнка, мы оцениваем родителя)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9.Показывайте родителям, что не только они сталкиваются с этой проблемой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10.Вы вместе против проблемы, а не против друг друга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511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Эффективное общение педагога с родителями </vt:lpstr>
      <vt:lpstr>Слайд 2</vt:lpstr>
      <vt:lpstr>Портрет современного родителя</vt:lpstr>
      <vt:lpstr>5 типов современных родителей:</vt:lpstr>
      <vt:lpstr>Слайд 5</vt:lpstr>
      <vt:lpstr>Дерево / ресурсы / опора</vt:lpstr>
      <vt:lpstr>Правила эффективного общения:</vt:lpstr>
      <vt:lpstr>Как избежать конфликтных ситуаций</vt:lpstr>
      <vt:lpstr>Слайд 9</vt:lpstr>
      <vt:lpstr>Советы:</vt:lpstr>
      <vt:lpstr>Упражнение «Круг баланса»   пауза </vt:lpstr>
      <vt:lpstr>Упражнение «5-4-3-2-1»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общение педагога с родителями </dc:title>
  <dc:creator>Пользователь</dc:creator>
  <cp:lastModifiedBy>Пользователь</cp:lastModifiedBy>
  <cp:revision>65</cp:revision>
  <dcterms:created xsi:type="dcterms:W3CDTF">2024-02-21T06:56:47Z</dcterms:created>
  <dcterms:modified xsi:type="dcterms:W3CDTF">2024-02-22T04:27:13Z</dcterms:modified>
</cp:coreProperties>
</file>