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57" r:id="rId4"/>
    <p:sldId id="258" r:id="rId5"/>
    <p:sldId id="273" r:id="rId6"/>
    <p:sldId id="277" r:id="rId7"/>
    <p:sldId id="274" r:id="rId8"/>
    <p:sldId id="286" r:id="rId9"/>
    <p:sldId id="284" r:id="rId10"/>
    <p:sldId id="285" r:id="rId11"/>
    <p:sldId id="279" r:id="rId12"/>
    <p:sldId id="280" r:id="rId13"/>
    <p:sldId id="282" r:id="rId14"/>
    <p:sldId id="288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/>
    <p:restoredTop sz="95799" autoAdjust="0"/>
  </p:normalViewPr>
  <p:slideViewPr>
    <p:cSldViewPr>
      <p:cViewPr varScale="1">
        <p:scale>
          <a:sx n="119" d="100"/>
          <a:sy n="119" d="100"/>
        </p:scale>
        <p:origin x="15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7EC624-3548-428E-B0D1-AE8909750152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52AF16-B135-47DF-AD3D-FC01F693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HOME\Desktop\Чтение 4 класс\1620331084_28-phonoteka_org-p-fon-ovoshchi-detskii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16" y="7691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98884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solidFill>
                <a:srgbClr val="FFFF00"/>
              </a:solidFill>
            </a:endParaRPr>
          </a:p>
          <a:p>
            <a:pPr algn="ctr"/>
            <a:r>
              <a:rPr lang="ru-RU" sz="4800" b="1" i="1" dirty="0">
                <a:solidFill>
                  <a:srgbClr val="FFFF00"/>
                </a:solidFill>
              </a:rPr>
              <a:t>«Овощи и фрукты на нашем столе»</a:t>
            </a:r>
          </a:p>
          <a:p>
            <a:endParaRPr lang="ru-RU" sz="4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165304"/>
            <a:ext cx="444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классов: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Прохорова Е.П.</a:t>
            </a:r>
          </a:p>
        </p:txBody>
      </p:sp>
    </p:spTree>
    <p:extLst>
      <p:ext uri="{BB962C8B-B14F-4D97-AF65-F5344CB8AC3E}">
        <p14:creationId xmlns:p14="http://schemas.microsoft.com/office/powerpoint/2010/main" val="40588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9"/>
            <a:ext cx="8424936" cy="1080120"/>
          </a:xfrm>
        </p:spPr>
        <p:txBody>
          <a:bodyPr/>
          <a:lstStyle/>
          <a:p>
            <a:r>
              <a:rPr lang="ru-RU" sz="3600" b="1" i="1" dirty="0">
                <a:solidFill>
                  <a:srgbClr val="FFFF00"/>
                </a:solidFill>
              </a:rPr>
              <a:t>Что можно делать из овощей?</a:t>
            </a:r>
          </a:p>
        </p:txBody>
      </p:sp>
      <p:pic>
        <p:nvPicPr>
          <p:cNvPr id="2050" name="Picture 2" descr="C:\Users\HOME\Desktop\Чтение 4 класс\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325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92087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Любимые сухофрукты»</a:t>
            </a:r>
          </a:p>
        </p:txBody>
      </p:sp>
      <p:pic>
        <p:nvPicPr>
          <p:cNvPr id="8195" name="Picture 3" descr="C:\Users\HOME\Desktop\Чтение 4 класс\apricot-clip-art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1655672" cy="1872208"/>
          </a:xfrm>
          <a:prstGeom prst="rect">
            <a:avLst/>
          </a:prstGeom>
          <a:noFill/>
        </p:spPr>
      </p:pic>
      <p:pic>
        <p:nvPicPr>
          <p:cNvPr id="8197" name="Picture 5" descr="C:\Users\HOME\Desktop\Чтение 4 класс\слива_DoV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1745236" cy="1728192"/>
          </a:xfrm>
          <a:prstGeom prst="rect">
            <a:avLst/>
          </a:prstGeom>
          <a:noFill/>
        </p:spPr>
      </p:pic>
      <p:pic>
        <p:nvPicPr>
          <p:cNvPr id="8199" name="Picture 7" descr="C:\Users\HOME\Desktop\Чтение 4 класс\grape-clip-art-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81128"/>
            <a:ext cx="1709003" cy="2016224"/>
          </a:xfrm>
          <a:prstGeom prst="rect">
            <a:avLst/>
          </a:prstGeom>
          <a:noFill/>
        </p:spPr>
      </p:pic>
      <p:pic>
        <p:nvPicPr>
          <p:cNvPr id="8202" name="Picture 10" descr="C:\Users\HOME\Desktop\Чтение 4 класс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13176"/>
            <a:ext cx="2592288" cy="1844824"/>
          </a:xfrm>
          <a:prstGeom prst="rect">
            <a:avLst/>
          </a:prstGeom>
          <a:noFill/>
        </p:spPr>
      </p:pic>
      <p:pic>
        <p:nvPicPr>
          <p:cNvPr id="8203" name="Picture 11" descr="C:\Users\HOME\Desktop\Чтение 4 класс\full_2bIrui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908720"/>
            <a:ext cx="2056259" cy="1775747"/>
          </a:xfrm>
          <a:prstGeom prst="rect">
            <a:avLst/>
          </a:prstGeom>
          <a:noFill/>
        </p:spPr>
      </p:pic>
      <p:pic>
        <p:nvPicPr>
          <p:cNvPr id="8204" name="Picture 12" descr="C:\Users\HOME\Desktop\Чтение 4 класс\chernosliv-s-kostochkoj-moldavi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924944"/>
            <a:ext cx="2129349" cy="18722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03848" y="2276872"/>
            <a:ext cx="11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Курага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3848" y="4365104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Чернослив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1880" y="5949280"/>
            <a:ext cx="9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Изюм</a:t>
            </a:r>
          </a:p>
        </p:txBody>
      </p:sp>
      <p:pic>
        <p:nvPicPr>
          <p:cNvPr id="8206" name="Picture 14" descr="C:\Users\HOME\Desktop\Чтение 4 класс\pro_sha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276872"/>
            <a:ext cx="3329467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66486" y="188640"/>
            <a:ext cx="7739019" cy="720081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Игра «Помоги дяде Фёдору»</a:t>
            </a:r>
          </a:p>
        </p:txBody>
      </p:sp>
      <p:pic>
        <p:nvPicPr>
          <p:cNvPr id="10242" name="Picture 2" descr="C:\Users\HOME\Desktop\Чтение 4 класс\5378da81413f30642af3bc5cb5780f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60840" cy="4845896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846661-5DC8-EE4F-BC73-50C74C52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187" y="4608190"/>
            <a:ext cx="1970636" cy="22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92087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загадку по схеме</a:t>
            </a:r>
          </a:p>
        </p:txBody>
      </p:sp>
      <p:pic>
        <p:nvPicPr>
          <p:cNvPr id="9218" name="Picture 2" descr="C:\Users\HOME\Desktop\Чтение 4 класс\img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2" y="980728"/>
            <a:ext cx="7488832" cy="5616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9704"/>
            <a:ext cx="7125113" cy="924475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надо есть овощи и фрукты?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720" y="170080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i="1" dirty="0">
                <a:solidFill>
                  <a:srgbClr val="C00000"/>
                </a:solidFill>
              </a:rPr>
              <a:t>Овощи, фрукты и ягоды не только вкусны, но и </a:t>
            </a:r>
            <a:r>
              <a:rPr lang="ru-RU" sz="2400" b="1" i="1" u="sng" dirty="0">
                <a:solidFill>
                  <a:srgbClr val="C00000"/>
                </a:solidFill>
              </a:rPr>
              <a:t>полезны</a:t>
            </a:r>
            <a:r>
              <a:rPr lang="ru-RU" sz="2400" b="1" i="1" dirty="0">
                <a:solidFill>
                  <a:srgbClr val="C00000"/>
                </a:solidFill>
              </a:rPr>
              <a:t>. Употреблять в пищу их надо </a:t>
            </a:r>
            <a:r>
              <a:rPr lang="ru-RU" sz="2400" b="1" i="1" u="sng" dirty="0">
                <a:solidFill>
                  <a:srgbClr val="C00000"/>
                </a:solidFill>
              </a:rPr>
              <a:t>ежедневно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  <a:endParaRPr lang="en-US" sz="2400" b="1" i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400" b="1" i="1" dirty="0">
              <a:solidFill>
                <a:srgbClr val="C00000"/>
              </a:solidFill>
            </a:endParaRPr>
          </a:p>
          <a:p>
            <a:pPr marL="342900" indent="-342900" algn="just"/>
            <a:r>
              <a:rPr lang="ru-RU" sz="2400" b="1" i="1" dirty="0">
                <a:solidFill>
                  <a:srgbClr val="C00000"/>
                </a:solidFill>
              </a:rPr>
              <a:t>2. Овощи и фрукты </a:t>
            </a:r>
            <a:r>
              <a:rPr lang="ru-RU" sz="2400" b="1" i="1" u="sng" dirty="0">
                <a:solidFill>
                  <a:srgbClr val="C00000"/>
                </a:solidFill>
              </a:rPr>
              <a:t>обеспечивают витаминами</a:t>
            </a:r>
            <a:r>
              <a:rPr lang="ru-RU" sz="2400" b="1" i="1" dirty="0">
                <a:solidFill>
                  <a:srgbClr val="C00000"/>
                </a:solidFill>
              </a:rPr>
              <a:t> организм. Человек становится </a:t>
            </a:r>
            <a:r>
              <a:rPr lang="ru-RU" sz="2400" b="1" i="1" u="sng" dirty="0">
                <a:solidFill>
                  <a:srgbClr val="C00000"/>
                </a:solidFill>
              </a:rPr>
              <a:t>сильным, меньше болеет и устаёт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" name="Picture 5" descr="C:\Users\HOME\Desktop\Чтение 4 класс\prostokvashino-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5555" y="4471005"/>
            <a:ext cx="1472874" cy="2390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11266" name="Picture 2" descr="C:\Users\HOME\Desktop\Чтение 4 класс\efc558d2a499f91da971a7bb8420ef675f93426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45024"/>
            <a:ext cx="1986607" cy="3015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66727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b="1" i="1" dirty="0">
                <a:solidFill>
                  <a:srgbClr val="002060"/>
                </a:solidFill>
              </a:rPr>
              <a:t>Понравился ли тебе урок?</a:t>
            </a:r>
            <a:endParaRPr lang="en-US" sz="2800" b="1" i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i="1" dirty="0">
                <a:solidFill>
                  <a:srgbClr val="002060"/>
                </a:solidFill>
              </a:rPr>
              <a:t>Какое открытие вы для себя сделали?</a:t>
            </a:r>
            <a:endParaRPr lang="en-US" sz="2800" b="1" i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800" b="1" i="1" dirty="0">
                <a:solidFill>
                  <a:srgbClr val="002060"/>
                </a:solidFill>
              </a:rPr>
              <a:t>Какую пользу приносят</a:t>
            </a:r>
          </a:p>
          <a:p>
            <a:pPr marL="342900" indent="-342900" algn="just"/>
            <a:r>
              <a:rPr lang="ru-RU" sz="2800" b="1" i="1" dirty="0">
                <a:solidFill>
                  <a:srgbClr val="002060"/>
                </a:solidFill>
              </a:rPr>
              <a:t>   овощи и фрукты?</a:t>
            </a:r>
            <a:endParaRPr lang="en-US" sz="2800" b="1" i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2800" b="1" i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sz="2800" b="1" i="1" dirty="0">
                <a:solidFill>
                  <a:srgbClr val="002060"/>
                </a:solidFill>
              </a:rPr>
              <a:t>4. Какой овощ или фрукт захотели попробовать?</a:t>
            </a:r>
          </a:p>
        </p:txBody>
      </p:sp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HOME\Desktop\Чтение 4 класс\1620331084_28-phonoteka_org-p-fon-ovoshchi-detskii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solidFill>
                <a:srgbClr val="FFFF00"/>
              </a:solidFill>
            </a:endParaRPr>
          </a:p>
          <a:p>
            <a:endParaRPr lang="ru-RU" sz="3200" b="1" i="1" dirty="0">
              <a:solidFill>
                <a:srgbClr val="FFFF00"/>
              </a:solidFill>
            </a:endParaRPr>
          </a:p>
          <a:p>
            <a:r>
              <a:rPr lang="ru-RU" sz="3200" b="1" i="1" dirty="0">
                <a:solidFill>
                  <a:srgbClr val="FFFF00"/>
                </a:solidFill>
              </a:rPr>
              <a:t>   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504071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rgbClr val="FFFF00"/>
                </a:solidFill>
              </a:rPr>
              <a:t>Если хочешь быть здоров,</a:t>
            </a:r>
          </a:p>
          <a:p>
            <a:pPr algn="just"/>
            <a:r>
              <a:rPr lang="ru-RU" sz="3200" b="1" i="1" dirty="0">
                <a:solidFill>
                  <a:srgbClr val="FFFF00"/>
                </a:solidFill>
              </a:rPr>
              <a:t>Позабыть про докторов,</a:t>
            </a:r>
          </a:p>
          <a:p>
            <a:pPr algn="just"/>
            <a:r>
              <a:rPr lang="ru-RU" sz="3200" b="1" i="1" dirty="0">
                <a:solidFill>
                  <a:srgbClr val="FFFF00"/>
                </a:solidFill>
              </a:rPr>
              <a:t>Кушай лучшие продукты,</a:t>
            </a:r>
          </a:p>
          <a:p>
            <a:pPr algn="just"/>
            <a:r>
              <a:rPr lang="ru-RU" sz="3200" b="1" i="1" dirty="0">
                <a:solidFill>
                  <a:srgbClr val="FFFF00"/>
                </a:solidFill>
              </a:rPr>
              <a:t>Это … и …!</a:t>
            </a:r>
          </a:p>
        </p:txBody>
      </p:sp>
    </p:spTree>
    <p:extLst>
      <p:ext uri="{BB962C8B-B14F-4D97-AF65-F5344CB8AC3E}">
        <p14:creationId xmlns:p14="http://schemas.microsoft.com/office/powerpoint/2010/main" val="40588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2050" name="Picture 2" descr="C:\Users\HOME\Desktop\Чтение 4 класс\rpi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283968" cy="5013176"/>
          </a:xfrm>
          <a:prstGeom prst="rect">
            <a:avLst/>
          </a:prstGeom>
          <a:noFill/>
        </p:spPr>
      </p:pic>
      <p:pic>
        <p:nvPicPr>
          <p:cNvPr id="2051" name="Picture 3" descr="C:\Users\HOME\Desktop\Чтение 4 класс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572000" cy="4941168"/>
          </a:xfrm>
          <a:prstGeom prst="rect">
            <a:avLst/>
          </a:prstGeom>
          <a:noFill/>
        </p:spPr>
      </p:pic>
      <p:pic>
        <p:nvPicPr>
          <p:cNvPr id="2053" name="Picture 5" descr="C:\Users\HOME\Desktop\Чтение 4 класс\prostokvashino-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2232248" cy="2780928"/>
          </a:xfrm>
          <a:prstGeom prst="rect">
            <a:avLst/>
          </a:prstGeom>
          <a:noFill/>
        </p:spPr>
      </p:pic>
      <p:pic>
        <p:nvPicPr>
          <p:cNvPr id="2057" name="Picture 9" descr="C:\Users\HOME\Desktop\Чтение 4 класс\prostokvashino-0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92080" y="3861048"/>
            <a:ext cx="2520280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2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76275"/>
            <a:ext cx="7124700" cy="923925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89138"/>
            <a:ext cx="7124700" cy="38703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OME\Desktop\Чтение 4 класс\6009106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Чтение 4 класс\6009106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OME\Desktop\Чтение 4 класс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956376" cy="6408712"/>
          </a:xfrm>
          <a:prstGeom prst="rect">
            <a:avLst/>
          </a:prstGeom>
          <a:noFill/>
        </p:spPr>
      </p:pic>
      <p:pic>
        <p:nvPicPr>
          <p:cNvPr id="6149" name="Picture 5" descr="C:\Users\HOME\Desktop\Чтение 4 класс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251955"/>
            <a:ext cx="2527182" cy="2606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92087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Игра «Вершки и корешки»</a:t>
            </a:r>
          </a:p>
        </p:txBody>
      </p:sp>
      <p:pic>
        <p:nvPicPr>
          <p:cNvPr id="5122" name="Picture 2" descr="C:\Users\HOME\Desktop\Чтение 4 класс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4464496"/>
          </a:xfrm>
          <a:prstGeom prst="rect">
            <a:avLst/>
          </a:prstGeom>
          <a:noFill/>
        </p:spPr>
      </p:pic>
      <p:pic>
        <p:nvPicPr>
          <p:cNvPr id="5126" name="Picture 6" descr="C:\Users\HOME\Desktop\Чтение 4 класс\a11f42ff6d2c3620a68cc4e2ee0e70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2097028" cy="2150373"/>
          </a:xfrm>
          <a:prstGeom prst="rect">
            <a:avLst/>
          </a:prstGeom>
          <a:noFill/>
        </p:spPr>
      </p:pic>
      <p:pic>
        <p:nvPicPr>
          <p:cNvPr id="11" name="Picture 6" descr="C:\Users\HOME\Desktop\Чтение 4 класс\a11f42ff6d2c3620a68cc4e2ee0e707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2097028" cy="2438405"/>
          </a:xfrm>
          <a:prstGeom prst="rect">
            <a:avLst/>
          </a:prstGeom>
          <a:noFill/>
        </p:spPr>
      </p:pic>
      <p:pic>
        <p:nvPicPr>
          <p:cNvPr id="5127" name="Picture 7" descr="C:\Users\HOME\Desktop\Чтение 4 класс\tild6163-3034-4234-a534-376263376335__home-cat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267744" cy="2808312"/>
          </a:xfrm>
          <a:prstGeom prst="rect">
            <a:avLst/>
          </a:prstGeom>
          <a:noFill/>
        </p:spPr>
      </p:pic>
      <p:pic>
        <p:nvPicPr>
          <p:cNvPr id="13" name="Picture 9" descr="C:\Users\HOME\Desktop\Чтение 4 класс\prostokvashino-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92280" y="3212976"/>
            <a:ext cx="2051720" cy="3429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19672" y="5877272"/>
            <a:ext cx="180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    Вершки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5733256"/>
            <a:ext cx="175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Корешки</a:t>
            </a:r>
          </a:p>
        </p:txBody>
      </p:sp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r>
              <a:rPr lang="ru-RU" sz="4000" b="1" i="1" dirty="0">
                <a:solidFill>
                  <a:srgbClr val="FFFF00"/>
                </a:solidFill>
              </a:rPr>
              <a:t>Какая бывает капуста</a:t>
            </a:r>
          </a:p>
        </p:txBody>
      </p:sp>
      <p:pic>
        <p:nvPicPr>
          <p:cNvPr id="2050" name="Picture 2" descr="C:\Users\HOME\Desktop\Чтение 4 класс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680845" cy="2088232"/>
          </a:xfrm>
          <a:prstGeom prst="rect">
            <a:avLst/>
          </a:prstGeom>
          <a:noFill/>
        </p:spPr>
      </p:pic>
      <p:pic>
        <p:nvPicPr>
          <p:cNvPr id="2051" name="Picture 3" descr="C:\Users\HOME\Desktop\Чтение 4 класс\kapusta-krasnaya1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2448272" cy="2088232"/>
          </a:xfrm>
          <a:prstGeom prst="rect">
            <a:avLst/>
          </a:prstGeom>
          <a:noFill/>
        </p:spPr>
      </p:pic>
      <p:pic>
        <p:nvPicPr>
          <p:cNvPr id="2052" name="Picture 4" descr="C:\Users\HOME\Desktop\Чтение 4 класс\Kapustacv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2132856" cy="2060848"/>
          </a:xfrm>
          <a:prstGeom prst="rect">
            <a:avLst/>
          </a:prstGeom>
          <a:noFill/>
        </p:spPr>
      </p:pic>
      <p:pic>
        <p:nvPicPr>
          <p:cNvPr id="2053" name="Picture 5" descr="C:\Users\HOME\Desktop\Чтение 4 класс\brokkol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2492896" cy="2160240"/>
          </a:xfrm>
          <a:prstGeom prst="rect">
            <a:avLst/>
          </a:prstGeom>
          <a:noFill/>
        </p:spPr>
      </p:pic>
      <p:pic>
        <p:nvPicPr>
          <p:cNvPr id="2054" name="Picture 6" descr="C:\Users\HOME\Desktop\Чтение 4 класс\2350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3" y="3645024"/>
            <a:ext cx="3168352" cy="2160240"/>
          </a:xfrm>
          <a:prstGeom prst="rect">
            <a:avLst/>
          </a:prstGeom>
          <a:noFill/>
        </p:spPr>
      </p:pic>
      <p:pic>
        <p:nvPicPr>
          <p:cNvPr id="2055" name="Picture 7" descr="C:\Users\HOME\Desktop\Чтение 4 класс\hello_html_42b5a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04248" y="3501008"/>
            <a:ext cx="2339752" cy="33569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155679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41277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41277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3789040"/>
            <a:ext cx="47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3717032"/>
            <a:ext cx="36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Чтение 4 класс\jvjshy1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6120680" cy="20608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9"/>
            <a:ext cx="8424936" cy="1080120"/>
          </a:xfrm>
        </p:spPr>
        <p:txBody>
          <a:bodyPr/>
          <a:lstStyle/>
          <a:p>
            <a:r>
              <a:rPr lang="ru-RU" sz="3600" b="1" i="1" dirty="0">
                <a:solidFill>
                  <a:srgbClr val="FFFF00"/>
                </a:solidFill>
              </a:rPr>
              <a:t>Что можно делать из овощей?</a:t>
            </a:r>
          </a:p>
        </p:txBody>
      </p:sp>
      <p:pic>
        <p:nvPicPr>
          <p:cNvPr id="1032" name="Picture 8" descr="C:\Users\HOME\Desktop\Чтение 4 класс\4dd3f45fc18ceaec5b9101137fb5a7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51262"/>
            <a:ext cx="1656184" cy="2564904"/>
          </a:xfrm>
          <a:prstGeom prst="rect">
            <a:avLst/>
          </a:prstGeom>
          <a:noFill/>
        </p:spPr>
      </p:pic>
      <p:pic>
        <p:nvPicPr>
          <p:cNvPr id="1034" name="Picture 10" descr="C:\Users\HOME\Desktop\Чтение 4 класс\1616179529_1-p-sup-ovoshchnoi-dieticheskii-yeda-fot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054" y="1899942"/>
            <a:ext cx="3057780" cy="2016224"/>
          </a:xfrm>
          <a:prstGeom prst="rect">
            <a:avLst/>
          </a:prstGeom>
          <a:noFill/>
        </p:spPr>
      </p:pic>
      <p:pic>
        <p:nvPicPr>
          <p:cNvPr id="1035" name="Picture 11" descr="C:\Users\HOME\Desktop\Чтение 4 класс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71950"/>
            <a:ext cx="280831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161</Words>
  <Application>Microsoft Macintosh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  </vt:lpstr>
      <vt:lpstr>   </vt:lpstr>
      <vt:lpstr>Презентация PowerPoint</vt:lpstr>
      <vt:lpstr>Презентация PowerPoint</vt:lpstr>
      <vt:lpstr>Игра «Вершки и корешки»</vt:lpstr>
      <vt:lpstr>Какая бывает капуста</vt:lpstr>
      <vt:lpstr>Что можно делать из овощей?</vt:lpstr>
      <vt:lpstr>Что можно делать из овощей?</vt:lpstr>
      <vt:lpstr>Игра « Любимые сухофрукты»</vt:lpstr>
      <vt:lpstr>Игра «Помоги дяде Фёдору»</vt:lpstr>
      <vt:lpstr>Придумай загадку по схеме</vt:lpstr>
      <vt:lpstr>Почему надо есть овощи и фрукты?</vt:lpstr>
      <vt:lpstr>Рефлексия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детский сад №46</dc:title>
  <dc:creator>sashasveta</dc:creator>
  <cp:lastModifiedBy>Полина Прохорова</cp:lastModifiedBy>
  <cp:revision>85</cp:revision>
  <dcterms:created xsi:type="dcterms:W3CDTF">2017-04-25T18:47:27Z</dcterms:created>
  <dcterms:modified xsi:type="dcterms:W3CDTF">2024-03-10T12:09:13Z</dcterms:modified>
</cp:coreProperties>
</file>