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00.infourok.ru/images/doc/226/33405/2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2060848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Математика  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2 класс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75656" y="1268760"/>
            <a:ext cx="34563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47664" y="2708920"/>
            <a:ext cx="338437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2708920"/>
            <a:ext cx="194421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авая фигурная скобка 10"/>
          <p:cNvSpPr/>
          <p:nvPr/>
        </p:nvSpPr>
        <p:spPr>
          <a:xfrm>
            <a:off x="7020272" y="1268760"/>
            <a:ext cx="720080" cy="1368152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84368" y="1628800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 игр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3326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9 игрушек</a:t>
            </a:r>
            <a:endParaRPr lang="ru-RU" sz="3600" dirty="0"/>
          </a:p>
        </p:txBody>
      </p:sp>
      <p:sp>
        <p:nvSpPr>
          <p:cNvPr id="14" name="Дуга 13"/>
          <p:cNvSpPr/>
          <p:nvPr/>
        </p:nvSpPr>
        <p:spPr>
          <a:xfrm>
            <a:off x="1475656" y="836712"/>
            <a:ext cx="3456384" cy="648072"/>
          </a:xfrm>
          <a:prstGeom prst="arc">
            <a:avLst>
              <a:gd name="adj1" fmla="val 10764641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1520" y="76470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Оля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Дуга 15"/>
          <p:cNvSpPr/>
          <p:nvPr/>
        </p:nvSpPr>
        <p:spPr>
          <a:xfrm rot="10800000">
            <a:off x="1475656" y="1556792"/>
            <a:ext cx="5328592" cy="2088232"/>
          </a:xfrm>
          <a:prstGeom prst="arc">
            <a:avLst>
              <a:gd name="adj1" fmla="val 10803510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851920" y="37890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? игр.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19888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на 2 игр. б.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220486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Яна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Picture 3" descr="C:\Users\Tatyana\Desktop\Денискины рассказы\314128_27059451.jpg"/>
          <p:cNvPicPr>
            <a:picLocks noChangeAspect="1" noChangeArrowheads="1"/>
          </p:cNvPicPr>
          <p:nvPr/>
        </p:nvPicPr>
        <p:blipFill>
          <a:blip r:embed="rId3" cstate="print"/>
          <a:srcRect l="9184" t="30050" r="3742" b="4851"/>
          <a:stretch>
            <a:fillRect/>
          </a:stretch>
        </p:blipFill>
        <p:spPr bwMode="auto">
          <a:xfrm>
            <a:off x="5799112" y="3861048"/>
            <a:ext cx="33448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remarka24.ru/image/cache/data/product/novyj_god/r25/shary-cr-650x4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96727"/>
            <a:ext cx="3024336" cy="2261273"/>
          </a:xfrm>
          <a:prstGeom prst="rect">
            <a:avLst/>
          </a:prstGeom>
          <a:noFill/>
        </p:spPr>
      </p:pic>
      <p:pic>
        <p:nvPicPr>
          <p:cNvPr id="20484" name="Picture 4" descr="https://multidom24.ru/image/cache/data/arti_m/785/785-032-1000x7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0" r="37500"/>
          <a:stretch>
            <a:fillRect/>
          </a:stretch>
        </p:blipFill>
        <p:spPr bwMode="auto">
          <a:xfrm>
            <a:off x="395536" y="3429000"/>
            <a:ext cx="552919" cy="1224136"/>
          </a:xfrm>
          <a:prstGeom prst="rect">
            <a:avLst/>
          </a:prstGeom>
          <a:noFill/>
        </p:spPr>
      </p:pic>
      <p:pic>
        <p:nvPicPr>
          <p:cNvPr id="20486" name="Picture 6" descr="http://www.ruskniga.com/media/catalog/product/1/0/103543_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35" r="17786"/>
          <a:stretch>
            <a:fillRect/>
          </a:stretch>
        </p:blipFill>
        <p:spPr bwMode="auto">
          <a:xfrm>
            <a:off x="1043608" y="3501008"/>
            <a:ext cx="669318" cy="1108075"/>
          </a:xfrm>
          <a:prstGeom prst="rect">
            <a:avLst/>
          </a:prstGeom>
          <a:noFill/>
        </p:spPr>
      </p:pic>
      <p:pic>
        <p:nvPicPr>
          <p:cNvPr id="20488" name="Picture 8" descr="http://cdn.e96.ru/assets/images/catalog/household_appliances/422330/422330_720662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501008"/>
            <a:ext cx="968733" cy="1296144"/>
          </a:xfrm>
          <a:prstGeom prst="rect">
            <a:avLst/>
          </a:prstGeom>
          <a:noFill/>
        </p:spPr>
      </p:pic>
      <p:pic>
        <p:nvPicPr>
          <p:cNvPr id="20490" name="Picture 10" descr="http://new.nowshopstop.ru/img/p/1/11913-home_defaul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44" r="13043"/>
          <a:stretch>
            <a:fillRect/>
          </a:stretch>
        </p:blipFill>
        <p:spPr bwMode="auto">
          <a:xfrm>
            <a:off x="3491880" y="4581128"/>
            <a:ext cx="1224136" cy="1656184"/>
          </a:xfrm>
          <a:prstGeom prst="rect">
            <a:avLst/>
          </a:prstGeom>
          <a:noFill/>
        </p:spPr>
      </p:pic>
      <p:pic>
        <p:nvPicPr>
          <p:cNvPr id="20492" name="Picture 12" descr="http://mir-suvenir.ru/uploads/shop/products/additional/3onec1200f-00510411903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615384"/>
            <a:ext cx="936104" cy="1242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7704" y="4221088"/>
          <a:ext cx="7236296" cy="29249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9074"/>
                <a:gridCol w="1809074"/>
                <a:gridCol w="1809074"/>
                <a:gridCol w="1809074"/>
              </a:tblGrid>
              <a:tr h="1250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Умеет делать «ласточку»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Хорошо катается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Кто упал?</a:t>
                      </a:r>
                      <a:endParaRPr lang="ru-RU" sz="2400" dirty="0"/>
                    </a:p>
                  </a:txBody>
                  <a:tcPr anchor="ctr"/>
                </a:tc>
              </a:tr>
              <a:tr h="54865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Лена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7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Наташа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5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Оля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 descr="C:\Users\Tatyana\Desktop\математика\FullSizeRender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81" r="12840" b="5122"/>
          <a:stretch>
            <a:fillRect/>
          </a:stretch>
        </p:blipFill>
        <p:spPr bwMode="auto">
          <a:xfrm>
            <a:off x="395536" y="332656"/>
            <a:ext cx="366267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</p:spPr>
      </p:pic>
      <p:pic>
        <p:nvPicPr>
          <p:cNvPr id="3" name="Picture 3" descr="C:\Users\Tatyana\Desktop\Денискины рассказы\314128_27059451.jpg"/>
          <p:cNvPicPr>
            <a:picLocks noChangeAspect="1" noChangeArrowheads="1"/>
          </p:cNvPicPr>
          <p:nvPr/>
        </p:nvPicPr>
        <p:blipFill>
          <a:blip r:embed="rId3" cstate="print"/>
          <a:srcRect l="9184" t="30050" r="3742" b="4851"/>
          <a:stretch>
            <a:fillRect/>
          </a:stretch>
        </p:blipFill>
        <p:spPr bwMode="auto">
          <a:xfrm>
            <a:off x="5799112" y="3861048"/>
            <a:ext cx="33448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Самостоятельная работа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70 – 8 =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1328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48 + 12 =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0689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96 – 40 =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26876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71 + 18 – 58 =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1328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90 – 40 + 13 =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99695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11 + 83 – 70 =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</p:spPr>
      </p:pic>
      <p:pic>
        <p:nvPicPr>
          <p:cNvPr id="3" name="Picture 3" descr="C:\Users\Tatyana\Desktop\Денискины рассказы\314128_27059451.jpg"/>
          <p:cNvPicPr>
            <a:picLocks noChangeAspect="1" noChangeArrowheads="1"/>
          </p:cNvPicPr>
          <p:nvPr/>
        </p:nvPicPr>
        <p:blipFill>
          <a:blip r:embed="rId3" cstate="print"/>
          <a:srcRect l="9184" t="30050" r="3742" b="4851"/>
          <a:stretch>
            <a:fillRect/>
          </a:stretch>
        </p:blipFill>
        <p:spPr bwMode="auto">
          <a:xfrm>
            <a:off x="5799112" y="3861048"/>
            <a:ext cx="33448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Самостоятельная работа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70 – 8 =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1328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48 + 12 =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0689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96 – 40 =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26876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71 + 18 – 58 =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1328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90 – 40 + 13 =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99695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11 + 83 – 70 =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119675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62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13285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60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306896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56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126876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31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12360" y="213285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63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12360" y="299695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24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9269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Домашнее </a:t>
            </a:r>
            <a:r>
              <a:rPr lang="ru-RU" sz="3600" b="1" dirty="0" smtClean="0">
                <a:solidFill>
                  <a:srgbClr val="002060"/>
                </a:solidFill>
              </a:rPr>
              <a:t>задание на карточке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 descr="C:\Users\Tatyana\Desktop\Денискины рассказы\314128_27059451.jpg"/>
          <p:cNvPicPr>
            <a:picLocks noChangeAspect="1" noChangeArrowheads="1"/>
          </p:cNvPicPr>
          <p:nvPr/>
        </p:nvPicPr>
        <p:blipFill>
          <a:blip r:embed="rId3" cstate="print"/>
          <a:srcRect l="9184" t="30050" r="3742" b="4851"/>
          <a:stretch>
            <a:fillRect/>
          </a:stretch>
        </p:blipFill>
        <p:spPr bwMode="auto">
          <a:xfrm>
            <a:off x="5799112" y="3861048"/>
            <a:ext cx="33448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saitdela.ru/photos/59c8942c9c0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saitdela.ru/photos/59c8942c9c0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saitdela.ru/photos/59c8942c9c0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Сочинение по картине Зимние забавы 2, 3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814506" cy="482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yana\Desktop\Денискины рассказы\022.jpg"/>
          <p:cNvPicPr>
            <a:picLocks noChangeAspect="1" noChangeArrowheads="1"/>
          </p:cNvPicPr>
          <p:nvPr/>
        </p:nvPicPr>
        <p:blipFill>
          <a:blip r:embed="rId2" cstate="print"/>
          <a:srcRect l="20075" t="27950" r="21171" b="18501"/>
          <a:stretch>
            <a:fillRect/>
          </a:stretch>
        </p:blipFill>
        <p:spPr bwMode="auto">
          <a:xfrm>
            <a:off x="395536" y="404664"/>
            <a:ext cx="4752528" cy="324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Tatyana\Desktop\Денискины рассказы\000071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07834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83671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число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70080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     Классная работа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Tatyana\Desktop\Денискины рассказы\314128_27059451.jpg"/>
          <p:cNvPicPr>
            <a:picLocks noChangeAspect="1" noChangeArrowheads="1"/>
          </p:cNvPicPr>
          <p:nvPr/>
        </p:nvPicPr>
        <p:blipFill>
          <a:blip r:embed="rId3" cstate="print"/>
          <a:srcRect l="9184" t="30050" r="3742" b="4851"/>
          <a:stretch>
            <a:fillRect/>
          </a:stretch>
        </p:blipFill>
        <p:spPr bwMode="auto">
          <a:xfrm>
            <a:off x="5799112" y="3861048"/>
            <a:ext cx="33448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Устный  счёт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 Первое слагаемое 12, второе такое же .Чему равна сумма?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7936" y="76470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2. Задуманное число увеличили на 38 и получили </a:t>
            </a:r>
            <a:r>
              <a:rPr lang="en-US" sz="2000" b="1" dirty="0" smtClean="0">
                <a:solidFill>
                  <a:srgbClr val="002060"/>
                </a:solidFill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</a:rPr>
              <a:t>8. Какое число задумано?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9944" y="112474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</a:rPr>
              <a:t>0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5679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3.Число 62 уменьшить  на 2 единицы.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2440" y="14847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60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4. К сумме чисел 30 и 50 прибавить 8.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2440" y="1844824"/>
            <a:ext cx="61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88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420888"/>
            <a:ext cx="658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5. Разность чисел 69 и 20   увеличить на 4 десятка.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2440" y="22768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89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5293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6. На сколько 37 больше 20?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9904" y="27089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на 17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56992"/>
            <a:ext cx="543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7. На сколько 7 десятков больше 7 единиц?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392" y="328498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на 63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933056"/>
            <a:ext cx="702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8. Возле кормушки собрались снегири и синички. Снегирей было 13, а синичек на 7 больше. Сколько синичек собралось у кормушки?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0392" y="38610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20 с.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8384" y="486916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33 пт.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37321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9. Выразите  в дециметрах 70 см.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8384" y="537321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7 дм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877272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10. Выразите  2 дм 6 см в сантиметрах.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8384" y="580526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26 см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941168"/>
            <a:ext cx="658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Сколько всего птиц слетелось к кормушке?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76470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2  4       </a:t>
            </a:r>
            <a:r>
              <a:rPr lang="en-US" sz="3600" b="1" dirty="0" smtClean="0">
                <a:solidFill>
                  <a:srgbClr val="002060"/>
                </a:solidFill>
              </a:rPr>
              <a:t>4</a:t>
            </a:r>
            <a:r>
              <a:rPr lang="ru-RU" sz="3600" b="1" dirty="0" smtClean="0">
                <a:solidFill>
                  <a:srgbClr val="002060"/>
                </a:solidFill>
              </a:rPr>
              <a:t>   0       6   0       8   8      8   9       1   7</a:t>
            </a:r>
          </a:p>
          <a:p>
            <a:endParaRPr lang="ru-RU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4   3       2   0       3   3       7       2   6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Tatyana\Desktop\Денискины рассказы\314128_27059451.jpg"/>
          <p:cNvPicPr>
            <a:picLocks noChangeAspect="1" noChangeArrowheads="1"/>
          </p:cNvPicPr>
          <p:nvPr/>
        </p:nvPicPr>
        <p:blipFill>
          <a:blip r:embed="rId3" cstate="print"/>
          <a:srcRect l="9184" t="30050" r="3742" b="4851"/>
          <a:stretch>
            <a:fillRect/>
          </a:stretch>
        </p:blipFill>
        <p:spPr bwMode="auto">
          <a:xfrm>
            <a:off x="5799112" y="3861048"/>
            <a:ext cx="33448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89BDC"/>
              </a:clrFrom>
              <a:clrTo>
                <a:srgbClr val="689BDC">
                  <a:alpha val="0"/>
                </a:srgbClr>
              </a:clrTo>
            </a:clrChange>
          </a:blip>
          <a:srcRect l="7087"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3326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Задача 1 </a:t>
            </a:r>
            <a:endParaRPr lang="ru-RU" sz="3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1772816"/>
            <a:ext cx="5400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940152" y="1772816"/>
            <a:ext cx="0" cy="23042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552" y="1772816"/>
            <a:ext cx="0" cy="23042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9552" y="4077072"/>
            <a:ext cx="5400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5776" y="11967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  2  м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25649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0 м</a:t>
            </a:r>
            <a:endParaRPr lang="ru-RU" sz="3600" dirty="0"/>
          </a:p>
        </p:txBody>
      </p:sp>
      <p:pic>
        <p:nvPicPr>
          <p:cNvPr id="16386" name="Picture 2" descr="C:\Users\Tatyana\Desktop\Денискины рассказы\_58ec9c2c645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36"/>
          <a:stretch>
            <a:fillRect/>
          </a:stretch>
        </p:blipFill>
        <p:spPr bwMode="auto">
          <a:xfrm>
            <a:off x="3575530" y="1902523"/>
            <a:ext cx="1932574" cy="2102541"/>
          </a:xfrm>
          <a:prstGeom prst="rect">
            <a:avLst/>
          </a:prstGeom>
          <a:noFill/>
        </p:spPr>
      </p:pic>
      <p:pic>
        <p:nvPicPr>
          <p:cNvPr id="16387" name="Picture 3" descr="C:\Users\Tatyana\Desktop\Денискины рассказы\1408742_stock-photo-cartoon-skating-bo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848090"/>
            <a:ext cx="1440160" cy="2149353"/>
          </a:xfrm>
          <a:prstGeom prst="rect">
            <a:avLst/>
          </a:prstGeom>
          <a:noFill/>
        </p:spPr>
      </p:pic>
      <p:pic>
        <p:nvPicPr>
          <p:cNvPr id="16389" name="Picture 5" descr="https://img-fotki.yandex.ru/get/15509/39663434.711/0_a2582_7f81e63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458759"/>
            <a:ext cx="4097177" cy="517461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483768" y="45091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 - ? 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3326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Задача 2 </a:t>
            </a:r>
            <a:endParaRPr lang="ru-RU" sz="3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1772816"/>
            <a:ext cx="482453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1772816"/>
            <a:ext cx="0" cy="32403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552" y="5013176"/>
            <a:ext cx="48965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36096" y="1772816"/>
            <a:ext cx="0" cy="31683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3" name="Picture 3" descr="C:\Users\Tatyana\Desktop\Денискины рассказы\407783_stock-photo-winter-holidays-young-figure-skating-woman-posing-on-ice.jpg"/>
          <p:cNvPicPr>
            <a:picLocks noChangeAspect="1" noChangeArrowheads="1"/>
          </p:cNvPicPr>
          <p:nvPr/>
        </p:nvPicPr>
        <p:blipFill>
          <a:blip r:embed="rId3" cstate="print"/>
          <a:srcRect l="22280" t="4182" r="17240" b="8001"/>
          <a:stretch>
            <a:fillRect/>
          </a:stretch>
        </p:blipFill>
        <p:spPr bwMode="auto">
          <a:xfrm>
            <a:off x="2627784" y="2924944"/>
            <a:ext cx="651203" cy="936104"/>
          </a:xfrm>
          <a:prstGeom prst="rect">
            <a:avLst/>
          </a:prstGeom>
          <a:noFill/>
        </p:spPr>
      </p:pic>
      <p:pic>
        <p:nvPicPr>
          <p:cNvPr id="15364" name="Picture 4" descr="C:\Users\Tatyana\Desktop\Денискины рассказы\depositphotos_3978311-stock-illustration-winter-ice-skating-little-girl.jpg"/>
          <p:cNvPicPr>
            <a:picLocks noChangeAspect="1" noChangeArrowheads="1"/>
          </p:cNvPicPr>
          <p:nvPr/>
        </p:nvPicPr>
        <p:blipFill>
          <a:blip r:embed="rId4" cstate="print"/>
          <a:srcRect l="10336" t="28020" r="9193" b="11650"/>
          <a:stretch>
            <a:fillRect/>
          </a:stretch>
        </p:blipFill>
        <p:spPr bwMode="auto">
          <a:xfrm>
            <a:off x="3347864" y="2492896"/>
            <a:ext cx="908947" cy="675456"/>
          </a:xfrm>
          <a:prstGeom prst="rect">
            <a:avLst/>
          </a:prstGeom>
          <a:noFill/>
        </p:spPr>
      </p:pic>
      <p:pic>
        <p:nvPicPr>
          <p:cNvPr id="15365" name="Picture 5" descr="C:\Users\Tatyana\Desktop\Денискины рассказы\depositphotos_4006319-Young-girl-training-figure-skating.jpg"/>
          <p:cNvPicPr>
            <a:picLocks noChangeAspect="1" noChangeArrowheads="1"/>
          </p:cNvPicPr>
          <p:nvPr/>
        </p:nvPicPr>
        <p:blipFill>
          <a:blip r:embed="rId5" cstate="print"/>
          <a:srcRect l="19805" t="12876" r="6385" b="12875"/>
          <a:stretch>
            <a:fillRect/>
          </a:stretch>
        </p:blipFill>
        <p:spPr bwMode="auto">
          <a:xfrm>
            <a:off x="3347864" y="3212976"/>
            <a:ext cx="720080" cy="720080"/>
          </a:xfrm>
          <a:prstGeom prst="rect">
            <a:avLst/>
          </a:prstGeom>
          <a:noFill/>
        </p:spPr>
      </p:pic>
      <p:pic>
        <p:nvPicPr>
          <p:cNvPr id="15366" name="Picture 6" descr="C:\Users\Tatyana\Desktop\Денискины рассказы\ice-skaters-clipart-19.jpg"/>
          <p:cNvPicPr>
            <a:picLocks noChangeAspect="1" noChangeArrowheads="1"/>
          </p:cNvPicPr>
          <p:nvPr/>
        </p:nvPicPr>
        <p:blipFill>
          <a:blip r:embed="rId6" cstate="print"/>
          <a:srcRect l="17289" t="12629" r="6385" b="14292"/>
          <a:stretch>
            <a:fillRect/>
          </a:stretch>
        </p:blipFill>
        <p:spPr bwMode="auto">
          <a:xfrm>
            <a:off x="2699792" y="2276872"/>
            <a:ext cx="633001" cy="648072"/>
          </a:xfrm>
          <a:prstGeom prst="rect">
            <a:avLst/>
          </a:prstGeom>
          <a:noFill/>
        </p:spPr>
      </p:pic>
      <p:pic>
        <p:nvPicPr>
          <p:cNvPr id="15367" name="Picture 7" descr="C:\Users\Tatyana\Desktop\Денискины рассказы\ice-skating-little-girl-snowball-28936269.jpg"/>
          <p:cNvPicPr>
            <a:picLocks noChangeAspect="1" noChangeArrowheads="1"/>
          </p:cNvPicPr>
          <p:nvPr/>
        </p:nvPicPr>
        <p:blipFill>
          <a:blip r:embed="rId7" cstate="print"/>
          <a:srcRect l="37180" t="6621" r="5128" b="27172"/>
          <a:stretch>
            <a:fillRect/>
          </a:stretch>
        </p:blipFill>
        <p:spPr bwMode="auto">
          <a:xfrm>
            <a:off x="2339752" y="3933056"/>
            <a:ext cx="576064" cy="512057"/>
          </a:xfrm>
          <a:prstGeom prst="rect">
            <a:avLst/>
          </a:prstGeom>
          <a:noFill/>
        </p:spPr>
      </p:pic>
      <p:pic>
        <p:nvPicPr>
          <p:cNvPr id="15368" name="Picture 8" descr="C:\Users\Tatyana\Desktop\Денискины рассказы\k.jpg"/>
          <p:cNvPicPr>
            <a:picLocks noChangeAspect="1" noChangeArrowheads="1"/>
          </p:cNvPicPr>
          <p:nvPr/>
        </p:nvPicPr>
        <p:blipFill>
          <a:blip r:embed="rId8" cstate="print"/>
          <a:srcRect t="8601" r="45348" b="6801"/>
          <a:stretch>
            <a:fillRect/>
          </a:stretch>
        </p:blipFill>
        <p:spPr bwMode="auto">
          <a:xfrm>
            <a:off x="2915816" y="3933056"/>
            <a:ext cx="576064" cy="576187"/>
          </a:xfrm>
          <a:prstGeom prst="rect">
            <a:avLst/>
          </a:prstGeom>
          <a:noFill/>
        </p:spPr>
      </p:pic>
      <p:pic>
        <p:nvPicPr>
          <p:cNvPr id="15369" name="Picture 9" descr="C:\Users\Tatyana\Desktop\Денискины рассказы\ladies-figure-skating-winter-sport-ice-show-32887277.jpg"/>
          <p:cNvPicPr>
            <a:picLocks noChangeAspect="1" noChangeArrowheads="1"/>
          </p:cNvPicPr>
          <p:nvPr/>
        </p:nvPicPr>
        <p:blipFill>
          <a:blip r:embed="rId9" cstate="print"/>
          <a:srcRect l="6425" t="10107" r="17191" b="4629"/>
          <a:stretch>
            <a:fillRect/>
          </a:stretch>
        </p:blipFill>
        <p:spPr bwMode="auto">
          <a:xfrm>
            <a:off x="1835696" y="2996952"/>
            <a:ext cx="667530" cy="914702"/>
          </a:xfrm>
          <a:prstGeom prst="rect">
            <a:avLst/>
          </a:prstGeom>
          <a:noFill/>
        </p:spPr>
      </p:pic>
      <p:pic>
        <p:nvPicPr>
          <p:cNvPr id="15371" name="Picture 11" descr="C:\Users\Tatyana\Desktop\Денискины рассказы\2131387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3606" y="3573016"/>
            <a:ext cx="3470394" cy="355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5/1108/78/7cad2e20c22c.jpg"/>
          <p:cNvPicPr>
            <a:picLocks noChangeAspect="1" noChangeArrowheads="1"/>
          </p:cNvPicPr>
          <p:nvPr/>
        </p:nvPicPr>
        <p:blipFill>
          <a:blip r:embed="rId2" cstate="print"/>
          <a:srcRect l="7087"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55679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Аня – 16 снежинок</a:t>
            </a:r>
          </a:p>
          <a:p>
            <a:r>
              <a:rPr lang="ru-RU" sz="3600" dirty="0" smtClean="0"/>
              <a:t>Катя - ? на  4 снежинки меньше </a:t>
            </a:r>
            <a:endParaRPr lang="ru-RU" sz="36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804248" y="1628800"/>
            <a:ext cx="360040" cy="1080120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08304" y="19168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? </a:t>
            </a:r>
            <a:r>
              <a:rPr lang="ru-RU" sz="3600" dirty="0" err="1" smtClean="0"/>
              <a:t>сн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9458" name="Picture 2" descr="http://wallpaperstock.ru/tmp/%D1%81/28522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309024" cy="1486472"/>
          </a:xfrm>
          <a:prstGeom prst="rect">
            <a:avLst/>
          </a:prstGeom>
          <a:noFill/>
        </p:spPr>
      </p:pic>
      <p:pic>
        <p:nvPicPr>
          <p:cNvPr id="19459" name="Picture 3" descr="C:\Users\Tatyana\Desktop\Денискины рассказы\314128_27059451.jpg"/>
          <p:cNvPicPr>
            <a:picLocks noChangeAspect="1" noChangeArrowheads="1"/>
          </p:cNvPicPr>
          <p:nvPr/>
        </p:nvPicPr>
        <p:blipFill>
          <a:blip r:embed="rId4" cstate="print"/>
          <a:srcRect l="9184" t="30050" r="3742" b="4851"/>
          <a:stretch>
            <a:fillRect/>
          </a:stretch>
        </p:blipFill>
        <p:spPr bwMode="auto">
          <a:xfrm>
            <a:off x="5799112" y="3861048"/>
            <a:ext cx="33448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http://www.playcast.ru/uploads/2016/01/08/167167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212976"/>
            <a:ext cx="1728192" cy="1992870"/>
          </a:xfrm>
          <a:prstGeom prst="rect">
            <a:avLst/>
          </a:prstGeom>
          <a:noFill/>
        </p:spPr>
      </p:pic>
      <p:pic>
        <p:nvPicPr>
          <p:cNvPr id="19463" name="Picture 7" descr="http://tapenik.ru/dizain/sneg_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32656"/>
            <a:ext cx="1475656" cy="1477088"/>
          </a:xfrm>
          <a:prstGeom prst="rect">
            <a:avLst/>
          </a:prstGeom>
          <a:noFill/>
        </p:spPr>
      </p:pic>
      <p:pic>
        <p:nvPicPr>
          <p:cNvPr id="11" name="Picture 5" descr="http://www.playcast.ru/uploads/2016/01/08/167167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808" y="0"/>
            <a:ext cx="1728192" cy="1992870"/>
          </a:xfrm>
          <a:prstGeom prst="rect">
            <a:avLst/>
          </a:prstGeom>
          <a:noFill/>
        </p:spPr>
      </p:pic>
      <p:pic>
        <p:nvPicPr>
          <p:cNvPr id="12" name="Picture 7" descr="http://tapenik.ru/dizain/sneg_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80912"/>
            <a:ext cx="1475656" cy="1477088"/>
          </a:xfrm>
          <a:prstGeom prst="rect">
            <a:avLst/>
          </a:prstGeom>
          <a:noFill/>
        </p:spPr>
      </p:pic>
      <p:pic>
        <p:nvPicPr>
          <p:cNvPr id="13" name="Picture 2" descr="http://wallpaperstock.ru/tmp/%D1%81/28522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1309024" cy="1486472"/>
          </a:xfrm>
          <a:prstGeom prst="rect">
            <a:avLst/>
          </a:prstGeom>
          <a:noFill/>
        </p:spPr>
      </p:pic>
      <p:pic>
        <p:nvPicPr>
          <p:cNvPr id="17" name="Picture 2" descr="http://wallpaperstock.ru/tmp/%D1%81/28522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869160"/>
            <a:ext cx="1309024" cy="148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313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Tatyana</cp:lastModifiedBy>
  <cp:revision>74</cp:revision>
  <dcterms:created xsi:type="dcterms:W3CDTF">2017-12-09T13:53:05Z</dcterms:created>
  <dcterms:modified xsi:type="dcterms:W3CDTF">2024-02-05T17:00:39Z</dcterms:modified>
</cp:coreProperties>
</file>