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9" r:id="rId4"/>
    <p:sldId id="276" r:id="rId5"/>
    <p:sldId id="285" r:id="rId6"/>
    <p:sldId id="267" r:id="rId7"/>
    <p:sldId id="287" r:id="rId8"/>
    <p:sldId id="288" r:id="rId9"/>
    <p:sldId id="290" r:id="rId10"/>
    <p:sldId id="291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98" autoAdjust="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2D9D1-D2CC-4DD5-9CCB-54A293FC3F4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D52F-F6F8-494F-A8D8-3BA59BF9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D52F-F6F8-494F-A8D8-3BA59BF96A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1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90DF-BAC0-46FF-A94B-A7B20EAC4B8F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Mrt_X6KbJAhVE4XIKHdcQBgoQjRwIBw&amp;url=http://vk.com/wall-43437882&amp;bvm=bv.108194040,d.bGg&amp;psig=AFQjCNGROlK1LlUoX_PImfrxfE-XE9m07A&amp;ust=14483772792056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ru/url?sa=i&amp;rct=j&amp;q=&amp;esrc=s&amp;frm=1&amp;source=images&amp;cd=&amp;cad=rja&amp;uact=8&amp;ved=0ahUKEwjh15Guu6vJAhVmcHIKHRqBC8YQjRwIBw&amp;url=https://www.youtube.com/watch?v=xMDkbiThsTs&amp;bvm=bv.108194040,d.bGQ&amp;psig=AFQjCNFDRv9gYOasQcNzGoHfMBmTIu0zeQ&amp;ust=14485369317069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www.google.ru/url?sa=i&amp;rct=j&amp;q=&amp;esrc=s&amp;frm=1&amp;source=images&amp;cd=&amp;cad=rja&amp;uact=8&amp;ved=0ahUKEwiYwvvq5qbJAhVJiiwKHTh6CTwQjRwIBw&amp;url=http://animaciatop.ru/photo-cat-deti/deti-64.gif.html&amp;bvm=bv.108194040,d.bGg&amp;psig=AFQjCNHxXeZRovjq-vOny5NFWGT6W7bnLg&amp;ust=1448376967158865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3" Type="http://schemas.openxmlformats.org/officeDocument/2006/relationships/image" Target="../media/image15.tiff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cs627124.vk.me/v627124150/6996/2l4hZ9tZXO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10355"/>
          <a:stretch>
            <a:fillRect/>
          </a:stretch>
        </p:blipFill>
        <p:spPr bwMode="auto">
          <a:xfrm>
            <a:off x="0" y="0"/>
            <a:ext cx="9144000" cy="689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yalpark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4276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xMDkbiThsTs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83e6d73440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3933056"/>
            <a:ext cx="2255477" cy="2924944"/>
          </a:xfrm>
          <a:prstGeom prst="rect">
            <a:avLst/>
          </a:prstGeom>
        </p:spPr>
      </p:pic>
      <p:pic>
        <p:nvPicPr>
          <p:cNvPr id="7" name="Содержимое 3" descr="330427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8" name="Picture 3" descr="C:\Users\1\Documents\NINA\Буквы и звуки\Гласн_Э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1651857" cy="320735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395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30220202558468.jpg"/>
          <p:cNvPicPr/>
          <p:nvPr/>
        </p:nvPicPr>
        <p:blipFill>
          <a:blip r:embed="rId2" cstate="print"/>
          <a:srcRect t="22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ovoryscha.jpg"/>
          <p:cNvPicPr/>
          <p:nvPr/>
        </p:nvPicPr>
        <p:blipFill>
          <a:blip r:embed="rId3" cstate="print"/>
          <a:srcRect b="3150"/>
          <a:stretch>
            <a:fillRect/>
          </a:stretch>
        </p:blipFill>
        <p:spPr>
          <a:xfrm>
            <a:off x="2071670" y="500042"/>
            <a:ext cx="6429420" cy="59578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ИЗОБРАЖЕНИЯ\Для презентаций\Экология природа фоны\60393917.jpg"/>
          <p:cNvPicPr>
            <a:picLocks noChangeAspect="1" noChangeArrowheads="1"/>
          </p:cNvPicPr>
          <p:nvPr/>
        </p:nvPicPr>
        <p:blipFill>
          <a:blip r:embed="rId2" cstate="print"/>
          <a:srcRect b="38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animaciatop.ru/pictures/deti/deti-6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357430"/>
            <a:ext cx="3929090" cy="42903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-17159"/>
            <a:ext cx="8001024" cy="4427239"/>
          </a:xfrm>
          <a:prstGeom prst="rect">
            <a:avLst/>
          </a:prstGeom>
          <a:noFill/>
        </p:spPr>
      </p:pic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8604"/>
            <a:ext cx="4286250" cy="4533900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картинкина прозрачном фоне водоем детские"/>
          <p:cNvPicPr>
            <a:picLocks noChangeAspect="1" noChangeArrowheads="1"/>
          </p:cNvPicPr>
          <p:nvPr/>
        </p:nvPicPr>
        <p:blipFill>
          <a:blip r:embed="rId7" cstate="print"/>
          <a:srcRect r="4052" b="10569"/>
          <a:stretch>
            <a:fillRect/>
          </a:stretch>
        </p:blipFill>
        <p:spPr bwMode="auto">
          <a:xfrm>
            <a:off x="-500098" y="2285992"/>
            <a:ext cx="6765432" cy="3143272"/>
          </a:xfrm>
          <a:prstGeom prst="rect">
            <a:avLst/>
          </a:prstGeom>
          <a:noFill/>
        </p:spPr>
      </p:pic>
      <p:pic>
        <p:nvPicPr>
          <p:cNvPr id="12" name="Содержимое 3" descr="3128609_elfmooi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1928802"/>
            <a:ext cx="1571636" cy="1592592"/>
          </a:xfrm>
          <a:prstGeom prst="rect">
            <a:avLst/>
          </a:prstGeom>
        </p:spPr>
      </p:pic>
      <p:pic>
        <p:nvPicPr>
          <p:cNvPr id="3086" name="Picture 14" descr="Картинки по запросу картинкина прозрачном фоне водоем детск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140215"/>
            <a:ext cx="3786182" cy="1549423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 noCrop="1"/>
          </p:cNvPicPr>
          <p:nvPr/>
        </p:nvPicPr>
        <p:blipFill>
          <a:blip r:embed="rId10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1" y="500043"/>
            <a:ext cx="2143140" cy="21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3813" r="2487" b="10272"/>
          <a:stretch/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ИЗОБРАЖЕНИЯ\Для презентаций\Экология природа фоны\60393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1\Documents\NINA\Буквы и звуки\Гласн_Э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2693170" cy="52292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736"/>
            <a:ext cx="3500462" cy="43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3500462" cy="43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омпью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106"/>
            <a:ext cx="9144000" cy="6941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ocuments\NINA\Буквы и звуки\Гласн_Э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1800200" cy="349538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</p:pic>
      <p:pic>
        <p:nvPicPr>
          <p:cNvPr id="6" name="Рисунок 5" descr="f17.jpe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24800" r="22280"/>
          <a:stretch>
            <a:fillRect/>
          </a:stretch>
        </p:blipFill>
        <p:spPr>
          <a:xfrm>
            <a:off x="5796136" y="908720"/>
            <a:ext cx="3024336" cy="5715000"/>
          </a:xfrm>
          <a:prstGeom prst="rect">
            <a:avLst/>
          </a:prstGeom>
        </p:spPr>
      </p:pic>
      <p:pic>
        <p:nvPicPr>
          <p:cNvPr id="9" name="Рисунок 8" descr="0b61796f4310cfffcfc65b995c464ef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60648"/>
            <a:ext cx="1501527" cy="1479337"/>
          </a:xfrm>
          <a:prstGeom prst="rect">
            <a:avLst/>
          </a:prstGeom>
        </p:spPr>
      </p:pic>
      <p:pic>
        <p:nvPicPr>
          <p:cNvPr id="11" name="Рисунок 10" descr="4113198-4deb65ada0c66e2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5085184"/>
            <a:ext cx="1504950" cy="1371600"/>
          </a:xfrm>
          <a:prstGeom prst="rect">
            <a:avLst/>
          </a:prstGeom>
        </p:spPr>
      </p:pic>
      <p:pic>
        <p:nvPicPr>
          <p:cNvPr id="13" name="Рисунок 12" descr="3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35496"/>
            <a:ext cx="2195736" cy="2195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__20111130_167235651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3645024"/>
            <a:ext cx="906270" cy="1226263"/>
          </a:xfrm>
          <a:prstGeom prst="rect">
            <a:avLst/>
          </a:prstGeom>
        </p:spPr>
      </p:pic>
      <p:pic>
        <p:nvPicPr>
          <p:cNvPr id="18" name="Рисунок 17" descr="8ea6402b6a5b.gif"/>
          <p:cNvPicPr>
            <a:picLocks noChangeAspect="1"/>
          </p:cNvPicPr>
          <p:nvPr/>
        </p:nvPicPr>
        <p:blipFill>
          <a:blip r:embed="rId9" cstate="print">
            <a:lum bright="10000" contrast="20000"/>
          </a:blip>
          <a:stretch>
            <a:fillRect/>
          </a:stretch>
        </p:blipFill>
        <p:spPr>
          <a:xfrm>
            <a:off x="6300192" y="1700808"/>
            <a:ext cx="1059012" cy="2033303"/>
          </a:xfrm>
          <a:prstGeom prst="rect">
            <a:avLst/>
          </a:prstGeom>
        </p:spPr>
      </p:pic>
      <p:pic>
        <p:nvPicPr>
          <p:cNvPr id="21" name="Рисунок 20" descr="0801e5bf12c2961975f384ca56a2040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3566170"/>
            <a:ext cx="1944216" cy="1458162"/>
          </a:xfrm>
          <a:prstGeom prst="rect">
            <a:avLst/>
          </a:prstGeom>
        </p:spPr>
      </p:pic>
      <p:pic>
        <p:nvPicPr>
          <p:cNvPr id="22" name="Рисунок 21" descr="2e1ac4f67e4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427" y="3861048"/>
            <a:ext cx="1912967" cy="1584176"/>
          </a:xfrm>
          <a:prstGeom prst="rect">
            <a:avLst/>
          </a:prstGeom>
        </p:spPr>
      </p:pic>
      <p:pic>
        <p:nvPicPr>
          <p:cNvPr id="23" name="Рисунок 22" descr="6319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2276872"/>
            <a:ext cx="1066800" cy="1400175"/>
          </a:xfrm>
          <a:prstGeom prst="rect">
            <a:avLst/>
          </a:prstGeom>
        </p:spPr>
      </p:pic>
      <p:pic>
        <p:nvPicPr>
          <p:cNvPr id="24" name="Рисунок 23" descr="14268136629834771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0112" y="5805264"/>
            <a:ext cx="3397466" cy="1052736"/>
          </a:xfrm>
          <a:prstGeom prst="rect">
            <a:avLst/>
          </a:prstGeom>
        </p:spPr>
      </p:pic>
      <p:pic>
        <p:nvPicPr>
          <p:cNvPr id="25" name="Рисунок 24" descr="20090411102459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27784" y="476672"/>
            <a:ext cx="1941842" cy="196145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073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ow-to-draw-a-house_1_000000002103_5.jpg"/>
          <p:cNvPicPr>
            <a:picLocks noChangeAspect="1"/>
          </p:cNvPicPr>
          <p:nvPr/>
        </p:nvPicPr>
        <p:blipFill>
          <a:blip r:embed="rId2" cstate="print"/>
          <a:srcRect l="1963" t="1931" r="1963" b="45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941"/>
            <a:ext cx="3817595" cy="27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52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4e2f_c870622f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06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olls_diverse_00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90010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</Words>
  <Application>Microsoft Office PowerPoint</Application>
  <PresentationFormat>Экран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нитка</cp:lastModifiedBy>
  <cp:revision>90</cp:revision>
  <dcterms:created xsi:type="dcterms:W3CDTF">2015-11-23T13:38:35Z</dcterms:created>
  <dcterms:modified xsi:type="dcterms:W3CDTF">2024-03-31T10:36:50Z</dcterms:modified>
</cp:coreProperties>
</file>