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F0E2-DE57-4715-A482-4FA62025D109}" type="datetimeFigureOut">
              <a:rPr lang="ru-RU" smtClean="0"/>
              <a:pPr/>
              <a:t>03.04.2012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3C5D5-3DB8-461E-A9CB-3F0238C67E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3.xml"/><Relationship Id="rId9" Type="http://schemas.openxmlformats.org/officeDocument/2006/relationships/slide" Target="slid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olympic-rings-cool2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4638" cy="6858000"/>
          </a:xfr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chemeClr val="bg1">
                    <a:lumMod val="95000"/>
                  </a:schemeClr>
                </a:solidFill>
              </a:rPr>
              <a:t>Олимпийские игры</a:t>
            </a:r>
            <a:endParaRPr lang="ru-RU" sz="7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1643074" cy="42862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3" action="ppaction://hlinksldjump"/>
              </a:rPr>
              <a:t>Логотип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192880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4" action="ppaction://hlinksldjump"/>
              </a:rPr>
              <a:t>Флаг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235743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5" action="ppaction://hlinksldjump"/>
              </a:rPr>
              <a:t>Девиз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1571612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6" action="ppaction://hlinksldjump"/>
              </a:rPr>
              <a:t>Клятва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16" y="200024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7" action="ppaction://hlinksldjump"/>
              </a:rPr>
              <a:t>Огонь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16" y="2428868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>
                    <a:lumMod val="95000"/>
                  </a:schemeClr>
                </a:solidFill>
                <a:hlinkClick r:id="rId8" action="ppaction://hlinksldjump"/>
              </a:rPr>
              <a:t>М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8" action="ppaction://hlinksldjump"/>
              </a:rPr>
              <a:t>едали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2000240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9" action="ppaction://hlinksldjump"/>
              </a:rPr>
              <a:t>Церемония</a:t>
            </a:r>
            <a:r>
              <a:rPr lang="ru-RU" sz="2800" dirty="0" smtClean="0">
                <a:hlinkClick r:id="rId9" action="ppaction://hlinksldjump"/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  <a:hlinkClick r:id="rId9" action="ppaction://hlinksldjump"/>
              </a:rPr>
              <a:t>открытия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olympic-ring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39842" cy="514351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00430" y="0"/>
            <a:ext cx="2500330" cy="857232"/>
          </a:xfrm>
        </p:spPr>
        <p:txBody>
          <a:bodyPr>
            <a:noAutofit/>
          </a:bodyPr>
          <a:lstStyle/>
          <a:p>
            <a:r>
              <a:rPr lang="ru-RU" dirty="0" smtClean="0"/>
              <a:t>Логотип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4643446"/>
            <a:ext cx="1214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Европа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500063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Африка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535782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Америка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571501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Азия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57356" y="607220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Австралия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4643446"/>
            <a:ext cx="15716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5000636"/>
            <a:ext cx="1571636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5357826"/>
            <a:ext cx="157163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5715016"/>
            <a:ext cx="157163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6072206"/>
            <a:ext cx="1571636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Стрелка влево 16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0"/>
            <a:ext cx="190022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Флаг</a:t>
            </a:r>
            <a:endParaRPr lang="ru-RU" dirty="0"/>
          </a:p>
        </p:txBody>
      </p:sp>
      <p:pic>
        <p:nvPicPr>
          <p:cNvPr id="4" name="Содержимое 3" descr="914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28794" y="571481"/>
            <a:ext cx="4704454" cy="4500594"/>
          </a:xfrm>
        </p:spPr>
      </p:pic>
      <p:sp>
        <p:nvSpPr>
          <p:cNvPr id="5" name="TextBox 4"/>
          <p:cNvSpPr txBox="1"/>
          <p:nvPr/>
        </p:nvSpPr>
        <p:spPr>
          <a:xfrm>
            <a:off x="1214414" y="5143512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флаг появился в 1920г в Антверпене (Бельгия).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14414" y="5500702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Белый цвет – означает «мир».</a:t>
            </a:r>
            <a:endParaRPr lang="ru-RU" sz="2400" dirty="0"/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</a:t>
            </a:r>
            <a:endParaRPr lang="ru-RU" dirty="0"/>
          </a:p>
        </p:txBody>
      </p:sp>
      <p:pic>
        <p:nvPicPr>
          <p:cNvPr id="4" name="Содержимое 3" descr="0008-012-Deviz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214421"/>
            <a:ext cx="5929354" cy="755423"/>
          </a:xfrm>
        </p:spPr>
      </p:pic>
      <p:sp>
        <p:nvSpPr>
          <p:cNvPr id="5" name="TextBox 4"/>
          <p:cNvSpPr txBox="1"/>
          <p:nvPr/>
        </p:nvSpPr>
        <p:spPr>
          <a:xfrm>
            <a:off x="6500826" y="1428736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</a:t>
            </a:r>
            <a:r>
              <a:rPr lang="ru-RU" sz="2400" dirty="0" err="1" smtClean="0"/>
              <a:t>латински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1928802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Faster,  higher, stronger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72264" y="1928802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</a:t>
            </a:r>
            <a:r>
              <a:rPr lang="ru-RU" sz="2400" dirty="0" err="1" smtClean="0"/>
              <a:t>английски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328612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Быстрее, выше, сильнее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0006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Девиз придуман священником Анри Мартином </a:t>
            </a:r>
            <a:r>
              <a:rPr lang="ru-RU" sz="2800" dirty="0" err="1" smtClean="0"/>
              <a:t>Дидоном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2185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98579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0"/>
            <a:ext cx="2543164" cy="79690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Клятва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4572000" y="500042"/>
            <a:ext cx="4572000" cy="2357454"/>
          </a:xfrm>
          <a:prstGeom prst="wedgeRectCallout">
            <a:avLst>
              <a:gd name="adj1" fmla="val -51419"/>
              <a:gd name="adj2" fmla="val 65298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643438" y="571480"/>
            <a:ext cx="41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«От имени всех спортсменов 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во имя чести своих команд.»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11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0"/>
            <a:ext cx="2257412" cy="86834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</a:t>
            </a:r>
            <a:r>
              <a:rPr lang="ru-RU" dirty="0" smtClean="0">
                <a:solidFill>
                  <a:schemeClr val="bg1"/>
                </a:solidFill>
              </a:rPr>
              <a:t>гонь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57290" y="3786190"/>
            <a:ext cx="67866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Традиция зажигать огонь на стадионах была начата в 1928 году. Олимпийский огонь горит до открытия олимпиады.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92" y="0"/>
            <a:ext cx="2071702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Медали</a:t>
            </a:r>
            <a:endParaRPr lang="ru-RU" dirty="0"/>
          </a:p>
        </p:txBody>
      </p:sp>
      <p:pic>
        <p:nvPicPr>
          <p:cNvPr id="6" name="Рисунок 5" descr="Vancouver_2010_olympic_meda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928670"/>
            <a:ext cx="5187217" cy="5429288"/>
          </a:xfrm>
          <a:prstGeom prst="rect">
            <a:avLst/>
          </a:prstGeom>
        </p:spPr>
      </p:pic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253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1941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929618" cy="1011222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Церемония открытия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8501090" y="6357958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123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Олимпийские игры</vt:lpstr>
      <vt:lpstr>Логотип</vt:lpstr>
      <vt:lpstr>Флаг</vt:lpstr>
      <vt:lpstr>Девиз</vt:lpstr>
      <vt:lpstr>Клятва</vt:lpstr>
      <vt:lpstr>Огонь</vt:lpstr>
      <vt:lpstr>Медали</vt:lpstr>
      <vt:lpstr>Церемония открытия</vt:lpstr>
    </vt:vector>
  </TitlesOfParts>
  <Company>LSIT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игры</dc:title>
  <dc:creator>LSIT</dc:creator>
  <cp:lastModifiedBy>revaz</cp:lastModifiedBy>
  <cp:revision>10</cp:revision>
  <dcterms:created xsi:type="dcterms:W3CDTF">2012-01-18T09:22:20Z</dcterms:created>
  <dcterms:modified xsi:type="dcterms:W3CDTF">2012-04-03T17:03:24Z</dcterms:modified>
</cp:coreProperties>
</file>