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96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843E-0E2E-40A8-B63E-E93309A6F764}" type="datetimeFigureOut">
              <a:rPr lang="ru-RU" smtClean="0"/>
              <a:t>19.03.2016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7F75-2D59-4DD6-B99A-3A497B97C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590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843E-0E2E-40A8-B63E-E93309A6F764}" type="datetimeFigureOut">
              <a:rPr lang="ru-RU" smtClean="0"/>
              <a:t>19.03.2016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7F75-2D59-4DD6-B99A-3A497B97C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930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843E-0E2E-40A8-B63E-E93309A6F764}" type="datetimeFigureOut">
              <a:rPr lang="ru-RU" smtClean="0"/>
              <a:t>19.03.2016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7F75-2D59-4DD6-B99A-3A497B97C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022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843E-0E2E-40A8-B63E-E93309A6F764}" type="datetimeFigureOut">
              <a:rPr lang="ru-RU" smtClean="0"/>
              <a:t>19.03.2016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7F75-2D59-4DD6-B99A-3A497B97C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546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843E-0E2E-40A8-B63E-E93309A6F764}" type="datetimeFigureOut">
              <a:rPr lang="ru-RU" smtClean="0"/>
              <a:t>19.03.2016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7F75-2D59-4DD6-B99A-3A497B97C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899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843E-0E2E-40A8-B63E-E93309A6F764}" type="datetimeFigureOut">
              <a:rPr lang="ru-RU" smtClean="0"/>
              <a:t>19.03.2016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7F75-2D59-4DD6-B99A-3A497B97C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367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843E-0E2E-40A8-B63E-E93309A6F764}" type="datetimeFigureOut">
              <a:rPr lang="ru-RU" smtClean="0"/>
              <a:t>19.03.2016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7F75-2D59-4DD6-B99A-3A497B97C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147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843E-0E2E-40A8-B63E-E93309A6F764}" type="datetimeFigureOut">
              <a:rPr lang="ru-RU" smtClean="0"/>
              <a:t>19.03.2016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7F75-2D59-4DD6-B99A-3A497B97C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139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843E-0E2E-40A8-B63E-E93309A6F764}" type="datetimeFigureOut">
              <a:rPr lang="ru-RU" smtClean="0"/>
              <a:t>19.03.2016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7F75-2D59-4DD6-B99A-3A497B97C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098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843E-0E2E-40A8-B63E-E93309A6F764}" type="datetimeFigureOut">
              <a:rPr lang="ru-RU" smtClean="0"/>
              <a:t>19.03.2016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7F75-2D59-4DD6-B99A-3A497B97C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378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843E-0E2E-40A8-B63E-E93309A6F764}" type="datetimeFigureOut">
              <a:rPr lang="ru-RU" smtClean="0"/>
              <a:t>19.03.2016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7F75-2D59-4DD6-B99A-3A497B97C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127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9843E-0E2E-40A8-B63E-E93309A6F764}" type="datetimeFigureOut">
              <a:rPr lang="ru-RU" smtClean="0"/>
              <a:t>19.03.2016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47F75-2D59-4DD6-B99A-3A497B97C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089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ri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19050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8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Экран (4:3)</PresentationFormat>
  <Paragraphs>0</Paragraphs>
  <Slides>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Тема Office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</cp:revision>
  <dcterms:created xsi:type="dcterms:W3CDTF">2016-03-19T19:20:47Z</dcterms:created>
  <dcterms:modified xsi:type="dcterms:W3CDTF">2016-03-19T19:22:31Z</dcterms:modified>
</cp:coreProperties>
</file>