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7" autoAdjust="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FD9FBDE-491A-42C7-A8EB-B6BC54B61283}" type="datetimeFigureOut">
              <a:rPr lang="ru-RU"/>
              <a:pPr>
                <a:defRPr/>
              </a:pPr>
              <a:t>12.12.2015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C83F778-5585-4BA4-B8E2-06ECDD484F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71531-C08F-4541-92D6-38BBEACE0023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E90A4A-BDB9-4BF9-9D7D-C00A7A02A617}" type="datetimeFigureOut">
              <a:rPr lang="en-US"/>
              <a:pPr>
                <a:defRPr/>
              </a:pPr>
              <a:t>12/12/2015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8CDC42-9292-4DDF-B452-E4B711337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F6F81-8D10-4F31-8C0C-3DC5DABED8A4}" type="datetimeFigureOut">
              <a:rPr lang="en-US"/>
              <a:pPr>
                <a:defRPr/>
              </a:pPr>
              <a:t>12/12/2015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259F6-145E-40A1-A4B5-086A15EB2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2F97C-E4FE-4B9C-AB1A-C5A12BD18496}" type="datetimeFigureOut">
              <a:rPr lang="en-US"/>
              <a:pPr>
                <a:defRPr/>
              </a:pPr>
              <a:t>12/12/2015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A59E5-FFB2-4AB4-9AB0-0B56B29AE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6A729-1E77-4C4A-8876-F458A4000AC9}" type="datetimeFigureOut">
              <a:rPr lang="en-US"/>
              <a:pPr>
                <a:defRPr/>
              </a:pPr>
              <a:t>12/12/2015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61140-9D3E-4E25-AA4F-B8C82EDC2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B1C5AA-58E4-49AE-B14F-97420FBAC1F3}" type="datetimeFigureOut">
              <a:rPr lang="en-US"/>
              <a:pPr>
                <a:defRPr/>
              </a:pPr>
              <a:t>12/12/2015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47A59A-3CC9-42A6-B537-BFDEF1419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F9300-BD71-4602-A71F-7A0B07E40535}" type="datetimeFigureOut">
              <a:rPr lang="en-US"/>
              <a:pPr>
                <a:defRPr/>
              </a:pPr>
              <a:t>12/12/2015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791E9-7C77-4B83-9FD6-58EE4EA2A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BBD83-0921-4ED5-A8CE-9B3430A990A3}" type="datetimeFigureOut">
              <a:rPr lang="en-US"/>
              <a:pPr>
                <a:defRPr/>
              </a:pPr>
              <a:t>12/12/2015</a:t>
            </a:fld>
            <a:endParaRPr lang="en-US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C5FF6-E269-4006-9AA4-397242425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378C0-0445-42B9-82C7-5B648C118B92}" type="datetimeFigureOut">
              <a:rPr lang="en-US"/>
              <a:pPr>
                <a:defRPr/>
              </a:pPr>
              <a:t>12/12/2015</a:t>
            </a:fld>
            <a:endParaRPr lang="en-US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CD6E3-3C20-47F2-9025-31F90D4D9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397DB5-BB5B-45D7-A682-A4F19F5FA59F}" type="datetimeFigureOut">
              <a:rPr lang="en-US"/>
              <a:pPr>
                <a:defRPr/>
              </a:pPr>
              <a:t>12/12/2015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A0E2BB-A0ED-475C-B6DE-F3A793A4C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97975-FF91-4524-9A5C-7B7C0CA5C146}" type="datetimeFigureOut">
              <a:rPr lang="en-US"/>
              <a:pPr>
                <a:defRPr/>
              </a:pPr>
              <a:t>12/12/2015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29C27-6D58-46E9-9A67-76407BC08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77FC41-F6D4-4370-9C2D-F6F78E4E856A}" type="datetimeFigureOut">
              <a:rPr lang="en-US"/>
              <a:pPr>
                <a:defRPr/>
              </a:pPr>
              <a:t>12/12/2015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057113-3342-496C-BAE4-6DCDD0205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D1611C3-99D7-4A43-9FF6-67BD6870FE99}" type="datetimeFigureOut">
              <a:rPr lang="en-US"/>
              <a:pPr>
                <a:defRPr/>
              </a:pPr>
              <a:t>12/12/2015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B04079E-C142-466E-ADCC-B19F90C79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74" r:id="rId2"/>
    <p:sldLayoutId id="2147483882" r:id="rId3"/>
    <p:sldLayoutId id="2147483875" r:id="rId4"/>
    <p:sldLayoutId id="2147483876" r:id="rId5"/>
    <p:sldLayoutId id="2147483877" r:id="rId6"/>
    <p:sldLayoutId id="2147483883" r:id="rId7"/>
    <p:sldLayoutId id="2147483878" r:id="rId8"/>
    <p:sldLayoutId id="2147483884" r:id="rId9"/>
    <p:sldLayoutId id="2147483879" r:id="rId10"/>
    <p:sldLayoutId id="21474838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audio" Target="../media/audio3.wav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audio" Target="../media/audio3.wav"/><Relationship Id="rId7" Type="http://schemas.openxmlformats.org/officeDocument/2006/relationships/image" Target="../media/image1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audio" Target="../media/audio3.wav"/><Relationship Id="rId7" Type="http://schemas.openxmlformats.org/officeDocument/2006/relationships/image" Target="../media/image2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audio" Target="../media/audio3.wav"/><Relationship Id="rId7" Type="http://schemas.openxmlformats.org/officeDocument/2006/relationships/image" Target="../media/image2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audio" Target="../media/audio3.wav"/><Relationship Id="rId7" Type="http://schemas.openxmlformats.org/officeDocument/2006/relationships/image" Target="../media/image3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Relationship Id="rId9" Type="http://schemas.openxmlformats.org/officeDocument/2006/relationships/image" Target="../media/image3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audio" Target="../media/audio3.wav"/><Relationship Id="rId7" Type="http://schemas.openxmlformats.org/officeDocument/2006/relationships/image" Target="../media/image4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10" Type="http://schemas.openxmlformats.org/officeDocument/2006/relationships/hyperlink" Target="file:///G:\15-16\&#1074;&#1085;&#1077;&#1082;&#1083;&#1072;&#1089;&#1089;&#1085;&#1072;&#1103;%20&#1088;&#1072;&#1073;&#1086;&#1090;&#1072;%20&#1053;&#1072;%2015-16\&#1082;&#1086;&#1085;&#1082;&#1091;&#1088;&#1089;&#1099;%20&#1076;&#1083;&#1103;%20&#1087;&#1077;&#1076;&#1072;&#1075;&#1086;&#1075;&#1086;&#1074;\1%20&#1089;&#1077;&#1085;&#1090;&#1103;&#1073;&#1088;&#1103;\233-533-957%20&#1060;&#1077;&#1076;&#1080;&#1085;&#1072;%20&#1043;.&#1048;\&#1055;&#1088;&#1077;&#1079;&#1077;&#1085;&#1090;&#1072;&#1094;&#1080;&#1103;1.%20PPT.%20&#1042;&#1074;&#1086;&#1076;&#1085;&#1072;&#1103;%20&#1046;&#1072;&#1085;&#1088;&#1099;%20&#1078;&#1080;&#1074;&#1086;&#1087;&#1080;&#1089;&#1080;..pptx" TargetMode="External"/><Relationship Id="rId4" Type="http://schemas.openxmlformats.org/officeDocument/2006/relationships/image" Target="../media/image38.jpeg"/><Relationship Id="rId9" Type="http://schemas.openxmlformats.org/officeDocument/2006/relationships/image" Target="../media/image4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earyou.ru/story0.html" TargetMode="External"/><Relationship Id="rId2" Type="http://schemas.openxmlformats.org/officeDocument/2006/relationships/hyperlink" Target="http://gallerix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tcyclopedia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114800"/>
            <a:ext cx="8534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Нажать ЛКМ на репродукцию, которая по твоему мнению не принадлежит данному художнику.</a:t>
            </a: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304800" y="381000"/>
            <a:ext cx="8534400" cy="15001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Натюрморт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Задание 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828800"/>
            <a:ext cx="85344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Исключить лишнее. Определить, какая из шести картин не принадлежит кисти данного автора.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791200"/>
            <a:ext cx="8534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Автор - Федина Галина Ивановна, педагог ДО,</a:t>
            </a:r>
          </a:p>
          <a:p>
            <a:pPr algn="r">
              <a:defRPr/>
            </a:pPr>
            <a:r>
              <a:rPr lang="ru-RU" sz="2000">
                <a:solidFill>
                  <a:schemeClr val="accent3">
                    <a:lumMod val="50000"/>
                  </a:schemeClr>
                </a:solidFill>
              </a:rPr>
              <a:t>МБОУ ДО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«ДХТД «Гармония» города Калуги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183563" cy="1050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Коровин Константин Алексеевич (1861-1939)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Содержимое 5" descr="Рожь..jpg"/>
          <p:cNvPicPr>
            <a:picLocks noGrp="1" noChangeAspect="1"/>
          </p:cNvPicPr>
          <p:nvPr>
            <p:ph sz="half" idx="1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2822713" y="228600"/>
            <a:ext cx="2816087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Содержимое 6" descr="Утро в сосновом лесу..jpg"/>
          <p:cNvPicPr>
            <a:picLocks noGrp="1" noChangeAspect="1"/>
          </p:cNvPicPr>
          <p:nvPr>
            <p:ph sz="half" idx="2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6019800" y="609600"/>
            <a:ext cx="2819400" cy="21615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Дубы.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3429000" y="2496326"/>
            <a:ext cx="1981200" cy="24050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На севере диком... 1891.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74320" y="304800"/>
            <a:ext cx="219456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Березовая роща. 1885-1889. бум. на х.. м. 28,5х50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 bwMode="auto">
          <a:xfrm>
            <a:off x="381000" y="3177081"/>
            <a:ext cx="2819400" cy="2080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Шишкин Иван Иванович (1832-1898) Корабельная роща 1898 165х252.jpe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 bwMode="auto">
          <a:xfrm>
            <a:off x="5951132" y="2971800"/>
            <a:ext cx="2989281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304800" y="4114800"/>
            <a:ext cx="57150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И. </a:t>
            </a:r>
            <a:r>
              <a:rPr lang="ru-RU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Хлуцкий</a:t>
            </a:r>
            <a:endParaRPr lang="ru-RU" sz="32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ru-RU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Цветы и плоды. 1839.</a:t>
            </a:r>
            <a:endParaRPr lang="ru-RU" sz="32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183563" cy="1050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Хруцкий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Иван Фомич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(1810-1885)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195" name="Содержимое 5" descr="Рожь..jpg"/>
          <p:cNvPicPr>
            <a:picLocks noGrp="1" noChangeAspect="1"/>
          </p:cNvPicPr>
          <p:nvPr>
            <p:ph sz="half" idx="1"/>
          </p:nvPr>
        </p:nvPicPr>
        <p:blipFill>
          <a:blip r:embed="rId5" cstate="email"/>
          <a:stretch>
            <a:fillRect/>
          </a:stretch>
        </p:blipFill>
        <p:spPr>
          <a:xfrm>
            <a:off x="3048000" y="381000"/>
            <a:ext cx="2684553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6" name="Содержимое 6" descr="Утро в сосновом лесу..jpg"/>
          <p:cNvPicPr>
            <a:picLocks noGrp="1" noChangeAspect="1"/>
          </p:cNvPicPr>
          <p:nvPr>
            <p:ph sz="half" idx="2"/>
          </p:nvPr>
        </p:nvPicPr>
        <p:blipFill>
          <a:blip r:embed="rId6" cstate="email"/>
          <a:stretch>
            <a:fillRect/>
          </a:stretch>
        </p:blipFill>
        <p:spPr>
          <a:xfrm>
            <a:off x="5943600" y="152400"/>
            <a:ext cx="3020833" cy="2301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7" name="Рисунок 7" descr="Дубы.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 bwMode="auto">
          <a:xfrm>
            <a:off x="152400" y="2538703"/>
            <a:ext cx="2667000" cy="2245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8" name="Рисунок 8" descr="На севере диком... 1891.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 bwMode="auto">
          <a:xfrm>
            <a:off x="0" y="152400"/>
            <a:ext cx="2822517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9" name="Рисунок 9" descr="Березовая роща. 1885-1889. бум. на х.. м. 28,5х50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 bwMode="auto">
          <a:xfrm>
            <a:off x="2971800" y="2819400"/>
            <a:ext cx="2994309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200" name="Рисунок 10" descr="Шишкин Иван Иванович (1832-1898) Корабельная роща 1898 165х252.jpeg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 bwMode="auto">
          <a:xfrm>
            <a:off x="6096000" y="2667000"/>
            <a:ext cx="2702127" cy="222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3048000" y="4191000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Петров-Водкин К. Натюрморт с самоваром.</a:t>
            </a:r>
          </a:p>
          <a:p>
            <a:pPr algn="r">
              <a:defRPr/>
            </a:pP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1920.</a:t>
            </a:r>
            <a:endParaRPr lang="ru-RU" sz="32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82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000" fill="hold"/>
                                        <p:tgtEl>
                                          <p:spTgt spid="819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 vol="72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819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1000" fill="hold"/>
                                        <p:tgtEl>
                                          <p:spTgt spid="819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0" fill="hold"/>
                                        <p:tgtEl>
                                          <p:spTgt spid="819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1000" fill="hold"/>
                                        <p:tgtEl>
                                          <p:spTgt spid="819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183563" cy="1050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Петров-Водкин Кузьма Сергеевич (1878-1939)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219" name="Содержимое 5" descr="Рожь..jpg"/>
          <p:cNvPicPr>
            <a:picLocks noGrp="1" noChangeAspect="1"/>
          </p:cNvPicPr>
          <p:nvPr>
            <p:ph sz="half" idx="1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3124200" y="457200"/>
            <a:ext cx="2514600" cy="1955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220" name="Содержимое 6" descr="Утро в сосновом лесу..jpg"/>
          <p:cNvPicPr>
            <a:picLocks noGrp="1" noChangeAspect="1"/>
          </p:cNvPicPr>
          <p:nvPr>
            <p:ph sz="half" idx="2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207817" y="2781299"/>
            <a:ext cx="2763983" cy="21717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222" name="Рисунок 8" descr="На севере диком... 1891.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3429000" y="2743200"/>
            <a:ext cx="2707170" cy="22266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223" name="Рисунок 9" descr="Березовая роща. 1885-1889. бум. на х.. м. 28,5х50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228600"/>
            <a:ext cx="2837793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224" name="Рисунок 10" descr="Шишкин Иван Иванович (1832-1898) Корабельная роща 1898 165х252.jpe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335672" y="2819400"/>
            <a:ext cx="2605128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221" name="Рисунок 7" descr="Дубы.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 bwMode="auto">
          <a:xfrm>
            <a:off x="6050280" y="304801"/>
            <a:ext cx="3093720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4724400" y="1219200"/>
            <a:ext cx="44196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Стожаров В. Натюрморт с Рябиной. 1967</a:t>
            </a:r>
            <a:endParaRPr lang="ru-RU" sz="32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9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922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922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0" fill="hold"/>
                                        <p:tgtEl>
                                          <p:spTgt spid="921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922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1000" fill="hold"/>
                                        <p:tgtEl>
                                          <p:spTgt spid="922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183563" cy="1050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Стожаров Владимир Фёдорович  (1926 - 1973)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43" name="Содержимое 5" descr="Рожь..jpg"/>
          <p:cNvPicPr>
            <a:picLocks noGrp="1" noChangeAspect="1"/>
          </p:cNvPicPr>
          <p:nvPr>
            <p:ph sz="half" idx="1"/>
          </p:nvPr>
        </p:nvPicPr>
        <p:blipFill>
          <a:blip r:embed="rId4" cstate="email"/>
          <a:stretch>
            <a:fillRect/>
          </a:stretch>
        </p:blipFill>
        <p:spPr>
          <a:xfrm>
            <a:off x="3200400" y="152400"/>
            <a:ext cx="2718063" cy="2081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4" name="Содержимое 6" descr="Утро в сосновом лесу..jpg"/>
          <p:cNvPicPr>
            <a:picLocks noGrp="1" noChangeAspect="1"/>
          </p:cNvPicPr>
          <p:nvPr>
            <p:ph sz="half" idx="2"/>
          </p:nvPr>
        </p:nvPicPr>
        <p:blipFill>
          <a:blip r:embed="rId5" cstate="email"/>
          <a:stretch>
            <a:fillRect/>
          </a:stretch>
        </p:blipFill>
        <p:spPr>
          <a:xfrm>
            <a:off x="152400" y="3048000"/>
            <a:ext cx="2964814" cy="2117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5" name="Рисунок 7" descr="Дубы.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6324600" y="457200"/>
            <a:ext cx="2340997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6" name="Рисунок 8" descr="На севере диком... 1891.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 bwMode="auto">
          <a:xfrm>
            <a:off x="380999" y="609600"/>
            <a:ext cx="2594273" cy="20566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7" name="Рисунок 9" descr="Березовая роща. 1885-1889. бум. на х.. м. 28,5х50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 bwMode="auto">
          <a:xfrm>
            <a:off x="5943600" y="2971800"/>
            <a:ext cx="2989561" cy="2181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8" name="Рисунок 10" descr="Шишкин Иван Иванович (1832-1898) Корабельная роща 1898 165х252.jpe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 bwMode="auto">
          <a:xfrm>
            <a:off x="3429000" y="2362200"/>
            <a:ext cx="2387698" cy="30681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2971800" y="2743200"/>
            <a:ext cx="33528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Головин А. Натюрморт с цветами</a:t>
            </a:r>
            <a:endParaRPr lang="ru-RU" sz="32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2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1000" fill="hold"/>
                                        <p:tgtEl>
                                          <p:spTgt spid="1024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1024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0" fill="hold"/>
                                        <p:tgtEl>
                                          <p:spTgt spid="1024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1024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1000" fill="hold"/>
                                        <p:tgtEl>
                                          <p:spTgt spid="1024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183563" cy="1050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Головин Александр Яковлевич  (1863-1930)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1267" name="Содержимое 5" descr="Рожь..jpg"/>
          <p:cNvPicPr>
            <a:picLocks noGrp="1" noChangeAspect="1"/>
          </p:cNvPicPr>
          <p:nvPr>
            <p:ph sz="half" idx="1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762000" y="3276599"/>
            <a:ext cx="2133600" cy="21241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68" name="Содержимое 6" descr="Утро в сосновом лесу..jpg"/>
          <p:cNvPicPr>
            <a:picLocks noGrp="1" noChangeAspect="1"/>
          </p:cNvPicPr>
          <p:nvPr>
            <p:ph sz="half" idx="2"/>
          </p:nvPr>
        </p:nvPicPr>
        <p:blipFill>
          <a:blip r:embed="rId5" cstate="email"/>
          <a:stretch>
            <a:fillRect/>
          </a:stretch>
        </p:blipFill>
        <p:spPr>
          <a:xfrm>
            <a:off x="6400800" y="228600"/>
            <a:ext cx="1961037" cy="25199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70" name="Рисунок 8" descr="На севере диком... 1891.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457200" y="228600"/>
            <a:ext cx="2413786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71" name="Рисунок 9" descr="Березовая роща. 1885-1889. бум. на х.. м. 28,5х50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 bwMode="auto">
          <a:xfrm>
            <a:off x="3581400" y="2438400"/>
            <a:ext cx="2138981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72" name="Рисунок 10" descr="Шишкин Иван Иванович (1832-1898) Корабельная роща 1898 165х252.jpe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 bwMode="auto">
          <a:xfrm>
            <a:off x="6400800" y="2971800"/>
            <a:ext cx="1920803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69" name="Рисунок 7" descr="Дубы..jpg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581400" y="228600"/>
            <a:ext cx="1981200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1905000" y="1143000"/>
            <a:ext cx="49530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Машков И.И. Клубника и белый кувшин.</a:t>
            </a:r>
            <a:endParaRPr lang="ru-RU" sz="32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12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1000" fill="hold"/>
                                        <p:tgtEl>
                                          <p:spTgt spid="1126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1127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0" fill="hold"/>
                                        <p:tgtEl>
                                          <p:spTgt spid="1127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1126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1000" fill="hold"/>
                                        <p:tgtEl>
                                          <p:spTgt spid="1127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183563" cy="1050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Машков Илья Иванович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(1881-1944)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2291" name="Содержимое 6" descr="Утро в сосновом лесу.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6400800" y="304800"/>
            <a:ext cx="2471351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2" name="Рисунок 9" descr="Березовая роща. 1885-1889. бум. на х.. м. 28,5х5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228600" y="2971800"/>
            <a:ext cx="292608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3" name="Рисунок 10" descr="Шишкин Иван Иванович (1832-1898) Корабельная роща 1898 165х252.jpe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24600" y="2971800"/>
            <a:ext cx="2440940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4" name="Рисунок 14" descr="На севере диком... 1891.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 bwMode="auto">
          <a:xfrm>
            <a:off x="685800" y="152400"/>
            <a:ext cx="2443257" cy="26629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5" name="Содержимое 5" descr="Рожь.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657600" y="609600"/>
            <a:ext cx="2514600" cy="22128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6" name="Рисунок 16" descr="Дубы..jpg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429000" y="3124200"/>
            <a:ext cx="2743200" cy="19660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0" y="1295400"/>
            <a:ext cx="52578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Грабарь И. Неприбранный стол. 1907</a:t>
            </a:r>
            <a:endParaRPr lang="ru-RU" sz="32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22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1000" fill="hold"/>
                                        <p:tgtEl>
                                          <p:spTgt spid="1229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1229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0" fill="hold"/>
                                        <p:tgtEl>
                                          <p:spTgt spid="1229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1229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2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1000" fill="hold"/>
                                        <p:tgtEl>
                                          <p:spTgt spid="1229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183563" cy="1050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Грабарь Игорь Эммануилович (1871-1960)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3315" name="Содержимое 5" descr="Рожь..jpg"/>
          <p:cNvPicPr>
            <a:picLocks noGrp="1" noChangeAspect="1"/>
          </p:cNvPicPr>
          <p:nvPr>
            <p:ph sz="half" idx="1"/>
          </p:nvPr>
        </p:nvPicPr>
        <p:blipFill>
          <a:blip r:embed="rId4" cstate="email"/>
          <a:stretch>
            <a:fillRect/>
          </a:stretch>
        </p:blipFill>
        <p:spPr>
          <a:xfrm>
            <a:off x="6477000" y="2895600"/>
            <a:ext cx="2057400" cy="2530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6" name="Содержимое 6" descr="Утро в сосновом лесу..jpg"/>
          <p:cNvPicPr>
            <a:picLocks noGrp="1" noChangeAspect="1"/>
          </p:cNvPicPr>
          <p:nvPr>
            <p:ph sz="half" idx="2"/>
          </p:nvPr>
        </p:nvPicPr>
        <p:blipFill>
          <a:blip r:embed="rId5" cstate="email"/>
          <a:stretch>
            <a:fillRect/>
          </a:stretch>
        </p:blipFill>
        <p:spPr>
          <a:xfrm>
            <a:off x="6537071" y="228600"/>
            <a:ext cx="2307145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7" name="Рисунок 7" descr="Дубы.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3505200" y="2819401"/>
            <a:ext cx="2392977" cy="24698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8" name="Рисунок 8" descr="На севере диком... 1891.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 bwMode="auto">
          <a:xfrm>
            <a:off x="73394" y="152400"/>
            <a:ext cx="2920261" cy="2511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9" name="Рисунок 9" descr="Березовая роща. 1885-1889. бум. на х.. м. 28,5х50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 bwMode="auto">
          <a:xfrm>
            <a:off x="685800" y="2895600"/>
            <a:ext cx="2133600" cy="24411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20" name="Рисунок 10" descr="Шишкин Иван Иванович (1832-1898) Корабельная роща 1898 165х252.jpeg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276600" y="304800"/>
            <a:ext cx="3048000" cy="2116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2133600" y="1828800"/>
            <a:ext cx="49530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Коровин К. Розы. 1898</a:t>
            </a:r>
            <a:endParaRPr lang="ru-RU" sz="32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1" name="Управляющая кнопка: далее 10">
            <a:hlinkClick r:id="rId10" action="ppaction://hlinkpres?slideindex=4&amp;slidetitle=Слайд 4" highlightClick="1"/>
          </p:cNvPr>
          <p:cNvSpPr/>
          <p:nvPr/>
        </p:nvSpPr>
        <p:spPr>
          <a:xfrm>
            <a:off x="6858000" y="6172200"/>
            <a:ext cx="2057400" cy="457200"/>
          </a:xfrm>
          <a:prstGeom prst="actionButtonForwardNex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33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1000" fill="hold"/>
                                        <p:tgtEl>
                                          <p:spTgt spid="1331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1331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0" fill="hold"/>
                                        <p:tgtEl>
                                          <p:spTgt spid="1331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1331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1000" fill="hold"/>
                                        <p:tgtEl>
                                          <p:spTgt spid="1331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500063" y="357188"/>
            <a:ext cx="8183562" cy="11223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eaLnBrk="0" hangingPunct="0">
              <a:defRPr/>
            </a:pP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563" cy="10509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Интернет-поддержка: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183563" cy="41878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http://gallerix.ru/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- репродукции картин</a:t>
            </a:r>
          </a:p>
          <a:p>
            <a:pPr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http://nearyou.ru/story0.html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- репродукции картин</a:t>
            </a:r>
          </a:p>
          <a:p>
            <a:pPr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http://www.artcyclopedia.ru/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- репродукции картин.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412</TotalTime>
  <Words>166</Words>
  <PresentationFormat>Экран (4:3)</PresentationFormat>
  <Paragraphs>27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Слайд 1</vt:lpstr>
      <vt:lpstr>Коровин Константин Алексеевич (1861-1939)</vt:lpstr>
      <vt:lpstr>Хруцкий Иван Фомич  (1810-1885)</vt:lpstr>
      <vt:lpstr>Петров-Водкин Кузьма Сергеевич (1878-1939)</vt:lpstr>
      <vt:lpstr>Стожаров Владимир Фёдорович  (1926 - 1973)</vt:lpstr>
      <vt:lpstr>Головин Александр Яковлевич  (1863-1930)</vt:lpstr>
      <vt:lpstr>Машков Илья Иванович  (1881-1944)</vt:lpstr>
      <vt:lpstr>Грабарь Игорь Эммануилович (1871-1960)</vt:lpstr>
      <vt:lpstr>Интернет-поддержка: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54</cp:revision>
  <dcterms:modified xsi:type="dcterms:W3CDTF">2015-12-12T10:40:58Z</dcterms:modified>
</cp:coreProperties>
</file>