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387" r:id="rId3"/>
    <p:sldId id="351" r:id="rId4"/>
    <p:sldId id="353" r:id="rId5"/>
    <p:sldId id="271" r:id="rId6"/>
    <p:sldId id="276" r:id="rId7"/>
    <p:sldId id="389" r:id="rId8"/>
    <p:sldId id="355" r:id="rId9"/>
    <p:sldId id="356" r:id="rId10"/>
    <p:sldId id="266" r:id="rId11"/>
    <p:sldId id="361" r:id="rId12"/>
    <p:sldId id="260" r:id="rId13"/>
    <p:sldId id="352" r:id="rId14"/>
    <p:sldId id="290" r:id="rId15"/>
    <p:sldId id="368" r:id="rId16"/>
    <p:sldId id="358" r:id="rId17"/>
    <p:sldId id="357" r:id="rId18"/>
    <p:sldId id="274" r:id="rId19"/>
    <p:sldId id="279" r:id="rId20"/>
    <p:sldId id="277" r:id="rId21"/>
    <p:sldId id="278" r:id="rId22"/>
    <p:sldId id="288" r:id="rId23"/>
    <p:sldId id="286" r:id="rId24"/>
    <p:sldId id="287" r:id="rId25"/>
    <p:sldId id="360" r:id="rId26"/>
    <p:sldId id="350" r:id="rId27"/>
    <p:sldId id="293" r:id="rId28"/>
    <p:sldId id="296" r:id="rId29"/>
    <p:sldId id="302" r:id="rId30"/>
    <p:sldId id="303" r:id="rId31"/>
    <p:sldId id="304" r:id="rId32"/>
    <p:sldId id="297" r:id="rId33"/>
    <p:sldId id="311" r:id="rId34"/>
    <p:sldId id="299" r:id="rId35"/>
    <p:sldId id="310" r:id="rId36"/>
    <p:sldId id="317" r:id="rId37"/>
    <p:sldId id="316" r:id="rId38"/>
    <p:sldId id="314" r:id="rId39"/>
    <p:sldId id="300" r:id="rId40"/>
    <p:sldId id="318" r:id="rId41"/>
    <p:sldId id="313" r:id="rId42"/>
    <p:sldId id="315" r:id="rId43"/>
    <p:sldId id="319" r:id="rId44"/>
    <p:sldId id="385" r:id="rId45"/>
    <p:sldId id="270" r:id="rId46"/>
    <p:sldId id="263" r:id="rId47"/>
    <p:sldId id="320" r:id="rId48"/>
    <p:sldId id="365" r:id="rId49"/>
    <p:sldId id="364" r:id="rId50"/>
    <p:sldId id="366" r:id="rId51"/>
    <p:sldId id="369" r:id="rId52"/>
    <p:sldId id="373" r:id="rId53"/>
    <p:sldId id="370" r:id="rId54"/>
    <p:sldId id="371" r:id="rId55"/>
    <p:sldId id="376" r:id="rId56"/>
    <p:sldId id="256" r:id="rId57"/>
    <p:sldId id="372" r:id="rId58"/>
    <p:sldId id="381" r:id="rId59"/>
    <p:sldId id="378" r:id="rId60"/>
    <p:sldId id="367" r:id="rId61"/>
    <p:sldId id="281" r:id="rId62"/>
    <p:sldId id="340" r:id="rId63"/>
    <p:sldId id="391" r:id="rId64"/>
    <p:sldId id="390" r:id="rId65"/>
    <p:sldId id="346" r:id="rId66"/>
    <p:sldId id="335" r:id="rId67"/>
    <p:sldId id="336" r:id="rId68"/>
    <p:sldId id="328" r:id="rId69"/>
    <p:sldId id="332" r:id="rId70"/>
    <p:sldId id="337" r:id="rId71"/>
    <p:sldId id="349" r:id="rId72"/>
    <p:sldId id="386" r:id="rId7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9900CC"/>
    <a:srgbClr val="FFFFCC"/>
    <a:srgbClr val="DDDDDD"/>
    <a:srgbClr val="003300"/>
    <a:srgbClr val="FF99FF"/>
    <a:srgbClr val="FF00FF"/>
    <a:srgbClr val="634211"/>
    <a:srgbClr val="990000"/>
    <a:srgbClr val="CC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6047" autoAdjust="0"/>
  </p:normalViewPr>
  <p:slideViewPr>
    <p:cSldViewPr>
      <p:cViewPr varScale="1">
        <p:scale>
          <a:sx n="81" d="100"/>
          <a:sy n="81" d="100"/>
        </p:scale>
        <p:origin x="-51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89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660CF37-E6DB-48FB-B685-D61B2BD02B43}"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02D2C8B-0352-4E4C-ACA6-D49FB0F8F486}"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EABF94A-03D6-46E9-9FA8-1A4A3C796A46}"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2C79D43-E62D-48AD-B8F7-BB8714250BC7}"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14F3522-A5B9-49F9-9AA7-E650C9444F39}"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ABE3E72-7387-42FE-B35A-CBEFA61F24C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5403E4EB-40DA-4EF9-9CDF-A641C0EB8E9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1AC6253-32BB-4CFB-A80E-2A7827E9046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452A4518-000A-4FF8-8F34-700FB1858A3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B70A456-C62E-4DE4-B302-9214F99A82D5}"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3DF58CC-5562-4025-8493-7D2B94F8BA0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9050395-7184-4F1F-85E8-C558D457E55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emf"/></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ru.wikipedia.org/" TargetMode="External"/><Relationship Id="rId3" Type="http://schemas.openxmlformats.org/officeDocument/2006/relationships/hyperlink" Target="http://viki.rdf.ru/item/1052?page=2" TargetMode="External"/><Relationship Id="rId7" Type="http://schemas.openxmlformats.org/officeDocument/2006/relationships/hyperlink" Target="http://e-lib.gasu.ru/eposobia/papina/bolprak/R_2_6.html" TargetMode="External"/><Relationship Id="rId12" Type="http://schemas.openxmlformats.org/officeDocument/2006/relationships/hyperlink" Target="http://www.teenproblem.net/a/66-uchilishte/35770-funkcii-na-citoplazmatichnata-membrana-pri-mikroorganizmite/"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askorbin.ru/" TargetMode="External"/><Relationship Id="rId11" Type="http://schemas.openxmlformats.org/officeDocument/2006/relationships/hyperlink" Target="http://studopedia.info/1-94160.html" TargetMode="External"/><Relationship Id="rId5" Type="http://schemas.openxmlformats.org/officeDocument/2006/relationships/hyperlink" Target="http://rorocho.livejournal.com/26182.html" TargetMode="External"/><Relationship Id="rId10" Type="http://schemas.openxmlformats.org/officeDocument/2006/relationships/hyperlink" Target="http://orgchem.ru/chem6/hm642.htm" TargetMode="External"/><Relationship Id="rId4" Type="http://schemas.openxmlformats.org/officeDocument/2006/relationships/hyperlink" Target="http://russia.svobodno.su/ru/places/attraction/hramy-chasovni-i-monastyri" TargetMode="External"/><Relationship Id="rId9" Type="http://schemas.openxmlformats.org/officeDocument/2006/relationships/hyperlink" Target="http://lenagold.r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0" name="Picture 2" descr="C:\Documents and Settings\Владелец\Рабочий стол\Вариант урока от 18.03\Картинки PNG\Копия 038b66071a5c.png"/>
          <p:cNvPicPr>
            <a:picLocks noChangeAspect="1" noChangeArrowheads="1"/>
          </p:cNvPicPr>
          <p:nvPr/>
        </p:nvPicPr>
        <p:blipFill>
          <a:blip r:embed="rId3"/>
          <a:srcRect/>
          <a:stretch>
            <a:fillRect/>
          </a:stretch>
        </p:blipFill>
        <p:spPr bwMode="auto">
          <a:xfrm>
            <a:off x="7286625" y="4468813"/>
            <a:ext cx="1579563" cy="2389187"/>
          </a:xfrm>
          <a:prstGeom prst="rect">
            <a:avLst/>
          </a:prstGeom>
          <a:noFill/>
          <a:ln w="9525">
            <a:noFill/>
            <a:miter lim="800000"/>
            <a:headEnd/>
            <a:tailEnd/>
          </a:ln>
        </p:spPr>
      </p:pic>
      <p:sp>
        <p:nvSpPr>
          <p:cNvPr id="6" name="Заголовок 2"/>
          <p:cNvSpPr txBox="1">
            <a:spLocks/>
          </p:cNvSpPr>
          <p:nvPr/>
        </p:nvSpPr>
        <p:spPr bwMode="auto">
          <a:xfrm>
            <a:off x="1428728" y="214290"/>
            <a:ext cx="7715272" cy="857256"/>
          </a:xfrm>
          <a:prstGeom prst="rect">
            <a:avLst/>
          </a:prstGeom>
          <a:noFill/>
          <a:ln w="9525">
            <a:noFill/>
            <a:miter lim="800000"/>
            <a:headEnd/>
            <a:tailEnd/>
          </a:ln>
        </p:spPr>
        <p:txBody>
          <a:bodyPr anchor="ctr"/>
          <a:lstStyle/>
          <a:p>
            <a:pPr algn="ctr" eaLnBrk="0" hangingPunct="0">
              <a:defRPr/>
            </a:pPr>
            <a:r>
              <a:rPr lang="ru-RU" sz="4400" b="1" kern="0" dirty="0">
                <a:ln w="22225">
                  <a:solidFill>
                    <a:schemeClr val="tx2">
                      <a:lumMod val="50000"/>
                    </a:schemeClr>
                  </a:solidFill>
                </a:ln>
                <a:solidFill>
                  <a:srgbClr val="003300"/>
                </a:solidFill>
                <a:latin typeface="Constantia" pitchFamily="18" charset="0"/>
                <a:ea typeface="+mj-ea"/>
                <a:cs typeface="+mj-cs"/>
              </a:rPr>
              <a:t>Практическая работа </a:t>
            </a:r>
          </a:p>
        </p:txBody>
      </p:sp>
      <p:sp>
        <p:nvSpPr>
          <p:cNvPr id="8" name="Прямоугольник 7"/>
          <p:cNvSpPr/>
          <p:nvPr/>
        </p:nvSpPr>
        <p:spPr>
          <a:xfrm>
            <a:off x="500034" y="1571612"/>
            <a:ext cx="8143932" cy="2928958"/>
          </a:xfrm>
          <a:prstGeom prst="rect">
            <a:avLst/>
          </a:prstGeom>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sz="8000" b="1" dirty="0">
                <a:latin typeface="Constantia" pitchFamily="18" charset="0"/>
              </a:rPr>
              <a:t>«Химический состав клетки»</a:t>
            </a:r>
          </a:p>
        </p:txBody>
      </p:sp>
      <p:pic>
        <p:nvPicPr>
          <p:cNvPr id="2055" name="Рисунок 8" descr="celula_091.png"/>
          <p:cNvPicPr>
            <a:picLocks noChangeAspect="1"/>
          </p:cNvPicPr>
          <p:nvPr/>
        </p:nvPicPr>
        <p:blipFill>
          <a:blip r:embed="rId4"/>
          <a:srcRect/>
          <a:stretch>
            <a:fillRect/>
          </a:stretch>
        </p:blipFill>
        <p:spPr bwMode="auto">
          <a:xfrm>
            <a:off x="-214313" y="4562475"/>
            <a:ext cx="3214688" cy="2295525"/>
          </a:xfrm>
          <a:prstGeom prst="rect">
            <a:avLst/>
          </a:prstGeom>
          <a:noFill/>
          <a:ln w="9525">
            <a:noFill/>
            <a:miter lim="800000"/>
            <a:headEnd/>
            <a:tailEnd/>
          </a:ln>
        </p:spPr>
      </p:pic>
      <p:pic>
        <p:nvPicPr>
          <p:cNvPr id="2056" name="Picture 9" descr="C:\Documents and Settings\Владелец\Рабочий стол\amino-acid.png"/>
          <p:cNvPicPr>
            <a:picLocks noChangeAspect="1" noChangeArrowheads="1"/>
          </p:cNvPicPr>
          <p:nvPr/>
        </p:nvPicPr>
        <p:blipFill>
          <a:blip r:embed="rId5"/>
          <a:srcRect/>
          <a:stretch>
            <a:fillRect/>
          </a:stretch>
        </p:blipFill>
        <p:spPr bwMode="auto">
          <a:xfrm>
            <a:off x="3286125" y="4568825"/>
            <a:ext cx="3214688" cy="228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C:\Documents and Settings\Владелец\Рабочий стол\hemogl2.jpg"/>
          <p:cNvPicPr>
            <a:picLocks noChangeAspect="1" noChangeArrowheads="1"/>
          </p:cNvPicPr>
          <p:nvPr/>
        </p:nvPicPr>
        <p:blipFill>
          <a:blip r:embed="rId3"/>
          <a:srcRect/>
          <a:stretch>
            <a:fillRect/>
          </a:stretch>
        </p:blipFill>
        <p:spPr bwMode="auto">
          <a:xfrm>
            <a:off x="3000364" y="785794"/>
            <a:ext cx="5619855" cy="5786434"/>
          </a:xfrm>
          <a:prstGeom prst="rect">
            <a:avLst/>
          </a:prstGeom>
          <a:ln>
            <a:noFill/>
          </a:ln>
          <a:effectLst>
            <a:outerShdw blurRad="292100" dist="139700" dir="2700000" algn="tl" rotWithShape="0">
              <a:srgbClr val="333333">
                <a:alpha val="65000"/>
              </a:srgbClr>
            </a:outerShdw>
          </a:effectLst>
        </p:spPr>
      </p:pic>
      <p:pic>
        <p:nvPicPr>
          <p:cNvPr id="3" name="Picture 5" descr="C:\Documents and Settings\Владелец\Рабочий стол\Fe.jpg"/>
          <p:cNvPicPr>
            <a:picLocks noChangeAspect="1" noChangeArrowheads="1"/>
          </p:cNvPicPr>
          <p:nvPr/>
        </p:nvPicPr>
        <p:blipFill>
          <a:blip r:embed="rId4"/>
          <a:srcRect/>
          <a:stretch>
            <a:fillRect/>
          </a:stretch>
        </p:blipFill>
        <p:spPr bwMode="auto">
          <a:xfrm>
            <a:off x="785786" y="4572008"/>
            <a:ext cx="1574800" cy="1752600"/>
          </a:xfrm>
          <a:prstGeom prst="rect">
            <a:avLst/>
          </a:prstGeom>
          <a:ln>
            <a:noFill/>
          </a:ln>
          <a:effectLst>
            <a:outerShdw blurRad="292100" dist="139700" dir="2700000" algn="tl" rotWithShape="0">
              <a:srgbClr val="333333">
                <a:alpha val="65000"/>
              </a:srgbClr>
            </a:outerShdw>
          </a:effectLst>
        </p:spPr>
      </p:pic>
      <p:pic>
        <p:nvPicPr>
          <p:cNvPr id="4" name="Picture 2" descr="C:\Documents and Settings\Владелец\Рабочий стол\gemoglobin.jpg"/>
          <p:cNvPicPr>
            <a:picLocks noChangeAspect="1" noChangeArrowheads="1"/>
          </p:cNvPicPr>
          <p:nvPr/>
        </p:nvPicPr>
        <p:blipFill>
          <a:blip r:embed="rId5"/>
          <a:srcRect/>
          <a:stretch>
            <a:fillRect/>
          </a:stretch>
        </p:blipFill>
        <p:spPr bwMode="auto">
          <a:xfrm>
            <a:off x="642910" y="1000108"/>
            <a:ext cx="1785923" cy="20921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14282" y="3214686"/>
            <a:ext cx="2714644"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7200" b="1" spc="50" dirty="0" err="1">
                <a:ln w="11430"/>
                <a:solidFill>
                  <a:schemeClr val="bg1"/>
                </a:solidFill>
                <a:effectLst>
                  <a:outerShdw blurRad="76200" dist="50800" dir="5400000" algn="tl" rotWithShape="0">
                    <a:srgbClr val="000000">
                      <a:alpha val="65000"/>
                    </a:srgbClr>
                  </a:outerShdw>
                </a:effectLst>
              </a:rPr>
              <a:t>Гем</a:t>
            </a:r>
            <a:endParaRPr lang="ru-RU" sz="7200" b="1" spc="50" dirty="0">
              <a:ln w="11430"/>
              <a:solidFill>
                <a:schemeClr val="bg1"/>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Овал 11"/>
          <p:cNvSpPr/>
          <p:nvPr/>
        </p:nvSpPr>
        <p:spPr>
          <a:xfrm>
            <a:off x="5072066" y="1785926"/>
            <a:ext cx="714380" cy="100013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pic>
        <p:nvPicPr>
          <p:cNvPr id="14341"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sp>
        <p:nvSpPr>
          <p:cNvPr id="5" name="Заголовок 4"/>
          <p:cNvSpPr>
            <a:spLocks noGrp="1"/>
          </p:cNvSpPr>
          <p:nvPr>
            <p:ph type="title"/>
          </p:nvPr>
        </p:nvSpPr>
        <p:spPr>
          <a:xfrm>
            <a:off x="285750" y="642938"/>
            <a:ext cx="8443913" cy="1143000"/>
          </a:xfrm>
        </p:spPr>
        <p:txBody>
          <a:bodyPr/>
          <a:lstStyle/>
          <a:p>
            <a:pPr>
              <a:defRPr/>
            </a:pPr>
            <a:r>
              <a:rPr lang="ru-RU" sz="6000" b="1" dirty="0" smtClean="0">
                <a:solidFill>
                  <a:schemeClr val="bg1"/>
                </a:solidFill>
                <a:effectLst>
                  <a:outerShdw blurRad="38100" dist="38100" dir="2700000" algn="tl">
                    <a:srgbClr val="000000">
                      <a:alpha val="43137"/>
                    </a:srgbClr>
                  </a:outerShdw>
                </a:effectLst>
              </a:rPr>
              <a:t>Фермент</a:t>
            </a:r>
            <a:endParaRPr lang="ru-RU" sz="6000" b="1" dirty="0">
              <a:solidFill>
                <a:schemeClr val="bg1"/>
              </a:solidFill>
              <a:effectLst>
                <a:outerShdw blurRad="38100" dist="38100" dir="2700000" algn="tl">
                  <a:srgbClr val="000000">
                    <a:alpha val="43137"/>
                  </a:srgbClr>
                </a:outerShdw>
              </a:effectLst>
            </a:endParaRPr>
          </a:p>
        </p:txBody>
      </p:sp>
      <p:sp>
        <p:nvSpPr>
          <p:cNvPr id="6" name="Заголовок 4"/>
          <p:cNvSpPr txBox="1">
            <a:spLocks/>
          </p:cNvSpPr>
          <p:nvPr/>
        </p:nvSpPr>
        <p:spPr bwMode="auto">
          <a:xfrm>
            <a:off x="214313" y="2571750"/>
            <a:ext cx="3571875" cy="857250"/>
          </a:xfrm>
          <a:prstGeom prst="rect">
            <a:avLst/>
          </a:prstGeom>
          <a:noFill/>
          <a:ln w="9525">
            <a:noFill/>
            <a:miter lim="800000"/>
            <a:headEnd/>
            <a:tailEnd/>
          </a:ln>
        </p:spPr>
        <p:txBody>
          <a:bodyPr anchor="ctr"/>
          <a:lstStyle/>
          <a:p>
            <a:pPr algn="ctr" eaLnBrk="0" hangingPunct="0">
              <a:defRPr/>
            </a:pPr>
            <a:r>
              <a:rPr lang="ru-RU" sz="4400" b="1" kern="0" dirty="0">
                <a:solidFill>
                  <a:schemeClr val="bg1"/>
                </a:solidFill>
                <a:effectLst>
                  <a:outerShdw blurRad="38100" dist="38100" dir="2700000" algn="tl">
                    <a:srgbClr val="000000">
                      <a:alpha val="43137"/>
                    </a:srgbClr>
                  </a:outerShdw>
                </a:effectLst>
              </a:rPr>
              <a:t>Белковая часть</a:t>
            </a:r>
          </a:p>
        </p:txBody>
      </p:sp>
      <p:sp>
        <p:nvSpPr>
          <p:cNvPr id="7" name="Заголовок 4"/>
          <p:cNvSpPr txBox="1">
            <a:spLocks/>
          </p:cNvSpPr>
          <p:nvPr/>
        </p:nvSpPr>
        <p:spPr bwMode="auto">
          <a:xfrm>
            <a:off x="714375" y="4714875"/>
            <a:ext cx="2786063" cy="857250"/>
          </a:xfrm>
          <a:prstGeom prst="rect">
            <a:avLst/>
          </a:prstGeom>
          <a:noFill/>
          <a:ln w="9525">
            <a:noFill/>
            <a:miter lim="800000"/>
            <a:headEnd/>
            <a:tailEnd/>
          </a:ln>
        </p:spPr>
        <p:txBody>
          <a:bodyPr anchor="ctr"/>
          <a:lstStyle/>
          <a:p>
            <a:pPr algn="ctr" eaLnBrk="0" hangingPunct="0">
              <a:defRPr/>
            </a:pPr>
            <a:r>
              <a:rPr lang="ru-RU" sz="2800" b="1" kern="0" dirty="0">
                <a:solidFill>
                  <a:schemeClr val="bg1"/>
                </a:solidFill>
                <a:effectLst>
                  <a:outerShdw blurRad="38100" dist="38100" dir="2700000" algn="tl">
                    <a:srgbClr val="000000">
                      <a:alpha val="43137"/>
                    </a:srgbClr>
                  </a:outerShdw>
                </a:effectLst>
                <a:latin typeface="+mj-lt"/>
                <a:ea typeface="+mj-ea"/>
                <a:cs typeface="+mj-cs"/>
              </a:rPr>
              <a:t>Апофермент</a:t>
            </a:r>
          </a:p>
        </p:txBody>
      </p:sp>
      <p:sp>
        <p:nvSpPr>
          <p:cNvPr id="8" name="Заголовок 4"/>
          <p:cNvSpPr txBox="1">
            <a:spLocks/>
          </p:cNvSpPr>
          <p:nvPr/>
        </p:nvSpPr>
        <p:spPr bwMode="auto">
          <a:xfrm>
            <a:off x="3071813" y="5715000"/>
            <a:ext cx="2728912" cy="642938"/>
          </a:xfrm>
          <a:prstGeom prst="rect">
            <a:avLst/>
          </a:prstGeom>
          <a:noFill/>
          <a:ln w="9525">
            <a:noFill/>
            <a:miter lim="800000"/>
            <a:headEnd/>
            <a:tailEnd/>
          </a:ln>
        </p:spPr>
        <p:txBody>
          <a:bodyPr anchor="ctr"/>
          <a:lstStyle/>
          <a:p>
            <a:pPr algn="ctr" eaLnBrk="0" hangingPunct="0">
              <a:defRPr/>
            </a:pPr>
            <a:r>
              <a:rPr lang="ru-RU" sz="2800" b="1" kern="0" dirty="0">
                <a:solidFill>
                  <a:schemeClr val="bg1"/>
                </a:solidFill>
                <a:effectLst>
                  <a:outerShdw blurRad="38100" dist="38100" dir="2700000" algn="tl">
                    <a:srgbClr val="000000">
                      <a:alpha val="43137"/>
                    </a:srgbClr>
                  </a:outerShdw>
                </a:effectLst>
                <a:latin typeface="+mj-lt"/>
                <a:ea typeface="+mj-ea"/>
                <a:cs typeface="+mj-cs"/>
              </a:rPr>
              <a:t>Кофермент</a:t>
            </a:r>
          </a:p>
        </p:txBody>
      </p:sp>
      <p:sp>
        <p:nvSpPr>
          <p:cNvPr id="9" name="Заголовок 4"/>
          <p:cNvSpPr txBox="1">
            <a:spLocks/>
          </p:cNvSpPr>
          <p:nvPr/>
        </p:nvSpPr>
        <p:spPr bwMode="auto">
          <a:xfrm>
            <a:off x="5786438" y="5715000"/>
            <a:ext cx="3357562" cy="1143000"/>
          </a:xfrm>
          <a:prstGeom prst="rect">
            <a:avLst/>
          </a:prstGeom>
          <a:noFill/>
          <a:ln w="9525">
            <a:noFill/>
            <a:miter lim="800000"/>
            <a:headEnd/>
            <a:tailEnd/>
          </a:ln>
        </p:spPr>
        <p:txBody>
          <a:bodyPr anchor="ctr"/>
          <a:lstStyle/>
          <a:p>
            <a:pPr algn="ctr" eaLnBrk="0" hangingPunct="0">
              <a:defRPr/>
            </a:pPr>
            <a:r>
              <a:rPr lang="ru-RU" sz="2800" b="1" kern="0" dirty="0" err="1">
                <a:solidFill>
                  <a:schemeClr val="bg1"/>
                </a:solidFill>
                <a:effectLst>
                  <a:outerShdw blurRad="38100" dist="38100" dir="2700000" algn="tl">
                    <a:srgbClr val="000000">
                      <a:alpha val="43137"/>
                    </a:srgbClr>
                  </a:outerShdw>
                </a:effectLst>
                <a:latin typeface="+mj-lt"/>
                <a:ea typeface="+mj-ea"/>
                <a:cs typeface="+mj-cs"/>
              </a:rPr>
              <a:t>Простетическая</a:t>
            </a:r>
            <a:endParaRPr lang="ru-RU" sz="2800" b="1" kern="0" dirty="0">
              <a:solidFill>
                <a:schemeClr val="bg1"/>
              </a:solidFill>
              <a:effectLst>
                <a:outerShdw blurRad="38100" dist="38100" dir="2700000" algn="tl">
                  <a:srgbClr val="000000">
                    <a:alpha val="43137"/>
                  </a:srgbClr>
                </a:outerShdw>
              </a:effectLst>
              <a:latin typeface="+mj-lt"/>
              <a:ea typeface="+mj-ea"/>
              <a:cs typeface="+mj-cs"/>
            </a:endParaRPr>
          </a:p>
          <a:p>
            <a:pPr algn="ctr" eaLnBrk="0" hangingPunct="0">
              <a:defRPr/>
            </a:pPr>
            <a:r>
              <a:rPr lang="ru-RU" sz="2800" b="1" kern="0" dirty="0">
                <a:solidFill>
                  <a:schemeClr val="bg1"/>
                </a:solidFill>
                <a:effectLst>
                  <a:outerShdw blurRad="38100" dist="38100" dir="2700000" algn="tl">
                    <a:srgbClr val="000000">
                      <a:alpha val="43137"/>
                    </a:srgbClr>
                  </a:outerShdw>
                </a:effectLst>
                <a:latin typeface="+mj-lt"/>
                <a:ea typeface="+mj-ea"/>
                <a:cs typeface="+mj-cs"/>
              </a:rPr>
              <a:t>группа</a:t>
            </a:r>
          </a:p>
        </p:txBody>
      </p:sp>
      <p:sp>
        <p:nvSpPr>
          <p:cNvPr id="10" name="Заголовок 4"/>
          <p:cNvSpPr txBox="1">
            <a:spLocks/>
          </p:cNvSpPr>
          <p:nvPr/>
        </p:nvSpPr>
        <p:spPr bwMode="auto">
          <a:xfrm>
            <a:off x="4857750" y="2428875"/>
            <a:ext cx="3929063" cy="1214438"/>
          </a:xfrm>
          <a:prstGeom prst="rect">
            <a:avLst/>
          </a:prstGeom>
          <a:noFill/>
          <a:ln w="9525">
            <a:noFill/>
            <a:miter lim="800000"/>
            <a:headEnd/>
            <a:tailEnd/>
          </a:ln>
        </p:spPr>
        <p:txBody>
          <a:bodyPr anchor="ctr"/>
          <a:lstStyle/>
          <a:p>
            <a:pPr algn="ctr" eaLnBrk="0" hangingPunct="0">
              <a:defRPr/>
            </a:pPr>
            <a:r>
              <a:rPr lang="ru-RU" sz="4400" b="1" kern="0" dirty="0">
                <a:solidFill>
                  <a:schemeClr val="bg1"/>
                </a:solidFill>
                <a:effectLst>
                  <a:outerShdw blurRad="38100" dist="38100" dir="2700000" algn="tl">
                    <a:srgbClr val="000000">
                      <a:alpha val="43137"/>
                    </a:srgbClr>
                  </a:outerShdw>
                </a:effectLst>
              </a:rPr>
              <a:t>Небелковая часть</a:t>
            </a:r>
          </a:p>
        </p:txBody>
      </p:sp>
      <p:sp>
        <p:nvSpPr>
          <p:cNvPr id="11" name="Прямоугольник 10"/>
          <p:cNvSpPr/>
          <p:nvPr/>
        </p:nvSpPr>
        <p:spPr>
          <a:xfrm>
            <a:off x="3357554" y="1785926"/>
            <a:ext cx="1714512" cy="10001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14" name="Прямая со стрелкой 13"/>
          <p:cNvCxnSpPr>
            <a:endCxn id="8" idx="0"/>
          </p:cNvCxnSpPr>
          <p:nvPr/>
        </p:nvCxnSpPr>
        <p:spPr>
          <a:xfrm rot="10800000" flipV="1">
            <a:off x="4435475" y="4714875"/>
            <a:ext cx="1993900" cy="1000125"/>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endCxn id="9" idx="0"/>
          </p:cNvCxnSpPr>
          <p:nvPr/>
        </p:nvCxnSpPr>
        <p:spPr>
          <a:xfrm rot="16200000" flipH="1">
            <a:off x="6769100" y="5018088"/>
            <a:ext cx="1000125" cy="39370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4.44444E-6 L -0.2283 0.28357 " pathEditMode="relative" rAng="0" ptsTypes="AA">
                                      <p:cBhvr>
                                        <p:cTn id="6" dur="2000" fill="hold"/>
                                        <p:tgtEl>
                                          <p:spTgt spid="11"/>
                                        </p:tgtEl>
                                        <p:attrNameLst>
                                          <p:attrName>ppt_x</p:attrName>
                                          <p:attrName>ppt_y</p:attrName>
                                        </p:attrNameLst>
                                      </p:cBhvr>
                                      <p:rCtr x="-114" y="142"/>
                                    </p:animMotion>
                                  </p:childTnLst>
                                </p:cTn>
                              </p:par>
                              <p:par>
                                <p:cTn id="7" presetID="0" presetClass="path" presetSubtype="0" accel="50000" decel="50000" fill="hold" nodeType="withEffect">
                                  <p:stCondLst>
                                    <p:cond delay="0"/>
                                  </p:stCondLst>
                                  <p:childTnLst>
                                    <p:animMotion origin="layout" path="M -4.44444E-6 -1.11111E-6 L 0.14966 0.28357 " pathEditMode="relative" ptsTypes="AA">
                                      <p:cBhvr>
                                        <p:cTn id="8" dur="2000" fill="hold"/>
                                        <p:tgtEl>
                                          <p:spTgt spid="12"/>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Picture 1" descr="C:\Documents and Settings\Владелец\Рабочий стол\1029980206_21e73f8c57.jpg"/>
          <p:cNvPicPr>
            <a:picLocks noChangeAspect="1" noChangeArrowheads="1"/>
          </p:cNvPicPr>
          <p:nvPr/>
        </p:nvPicPr>
        <p:blipFill>
          <a:blip r:embed="rId3"/>
          <a:srcRect/>
          <a:stretch>
            <a:fillRect/>
          </a:stretch>
        </p:blipFill>
        <p:spPr bwMode="auto">
          <a:xfrm>
            <a:off x="928688" y="1357313"/>
            <a:ext cx="7921625" cy="5275262"/>
          </a:xfrm>
          <a:prstGeom prst="rect">
            <a:avLst/>
          </a:prstGeom>
          <a:noFill/>
          <a:ln w="9525">
            <a:noFill/>
            <a:miter lim="800000"/>
            <a:headEnd/>
            <a:tailEnd/>
          </a:ln>
        </p:spPr>
      </p:pic>
      <p:grpSp>
        <p:nvGrpSpPr>
          <p:cNvPr id="2" name="Группа 14"/>
          <p:cNvGrpSpPr>
            <a:grpSpLocks/>
          </p:cNvGrpSpPr>
          <p:nvPr/>
        </p:nvGrpSpPr>
        <p:grpSpPr bwMode="auto">
          <a:xfrm>
            <a:off x="4516438" y="285750"/>
            <a:ext cx="4186237" cy="2628900"/>
            <a:chOff x="4529694" y="285728"/>
            <a:chExt cx="4185710" cy="2628217"/>
          </a:xfrm>
        </p:grpSpPr>
        <p:pic>
          <p:nvPicPr>
            <p:cNvPr id="4" name="Picture 8" descr="09010501"/>
            <p:cNvPicPr>
              <a:picLocks noChangeAspect="1" noChangeArrowheads="1"/>
            </p:cNvPicPr>
            <p:nvPr/>
          </p:nvPicPr>
          <p:blipFill>
            <a:blip r:embed="rId4"/>
            <a:srcRect/>
            <a:stretch>
              <a:fillRect/>
            </a:stretch>
          </p:blipFill>
          <p:spPr>
            <a:xfrm>
              <a:off x="6000760" y="285728"/>
              <a:ext cx="2714644" cy="2420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Стрелка вверх 4"/>
            <p:cNvSpPr/>
            <p:nvPr/>
          </p:nvSpPr>
          <p:spPr>
            <a:xfrm rot="3394117">
              <a:off x="5140052" y="1698907"/>
              <a:ext cx="604680" cy="1825395"/>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sp>
        <p:nvSpPr>
          <p:cNvPr id="6" name="Rectangle 2"/>
          <p:cNvSpPr txBox="1">
            <a:spLocks noChangeArrowheads="1"/>
          </p:cNvSpPr>
          <p:nvPr/>
        </p:nvSpPr>
        <p:spPr>
          <a:xfrm>
            <a:off x="1428750" y="357188"/>
            <a:ext cx="4643438" cy="785812"/>
          </a:xfrm>
          <a:prstGeom prst="rect">
            <a:avLst/>
          </a:prstGeom>
        </p:spPr>
        <p:txBody>
          <a:bodyPr anchor="ctr">
            <a:normAutofit/>
          </a:bodyPr>
          <a:lstStyle/>
          <a:p>
            <a:pPr algn="ctr" fontAlgn="auto">
              <a:spcAft>
                <a:spcPts val="0"/>
              </a:spcAft>
              <a:defRPr/>
            </a:pPr>
            <a:r>
              <a:rPr lang="ru-RU" sz="4400" b="1" dirty="0">
                <a:effectLst>
                  <a:outerShdw blurRad="50800" dist="38100" dir="2700000" algn="tl" rotWithShape="0">
                    <a:schemeClr val="bg1">
                      <a:alpha val="40000"/>
                    </a:schemeClr>
                  </a:outerShdw>
                </a:effectLst>
                <a:latin typeface="+mj-lt"/>
                <a:ea typeface="+mj-ea"/>
                <a:cs typeface="+mj-cs"/>
              </a:rPr>
              <a:t>Хлорофилл</a:t>
            </a:r>
          </a:p>
        </p:txBody>
      </p:sp>
      <p:pic>
        <p:nvPicPr>
          <p:cNvPr id="8" name="Picture 3" descr="E:\Ира\Разбирать\Картинки по хим. составу\chlorophill.jpg"/>
          <p:cNvPicPr>
            <a:picLocks noChangeAspect="1" noChangeArrowheads="1"/>
          </p:cNvPicPr>
          <p:nvPr/>
        </p:nvPicPr>
        <p:blipFill>
          <a:blip r:embed="rId5"/>
          <a:srcRect/>
          <a:stretch>
            <a:fillRect/>
          </a:stretch>
        </p:blipFill>
        <p:spPr bwMode="auto">
          <a:xfrm>
            <a:off x="5786438" y="3429000"/>
            <a:ext cx="3030537" cy="3238500"/>
          </a:xfrm>
          <a:prstGeom prst="rect">
            <a:avLst/>
          </a:prstGeom>
          <a:ln>
            <a:noFill/>
          </a:ln>
          <a:effectLst>
            <a:outerShdw blurRad="292100" dist="139700" dir="2700000" algn="tl" rotWithShape="0">
              <a:srgbClr val="333333">
                <a:alpha val="65000"/>
              </a:srgbClr>
            </a:outerShdw>
          </a:effectLst>
        </p:spPr>
      </p:pic>
      <p:sp>
        <p:nvSpPr>
          <p:cNvPr id="9" name="Стрелка вверх 8"/>
          <p:cNvSpPr/>
          <p:nvPr/>
        </p:nvSpPr>
        <p:spPr bwMode="auto">
          <a:xfrm rot="5400000">
            <a:off x="4983957" y="4231481"/>
            <a:ext cx="604838" cy="1000125"/>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7" name="Picture 17" descr="{82AA669C-4A97-40FC-AED1-5D11A77CA39E}"/>
          <p:cNvPicPr>
            <a:picLocks noChangeAspect="1" noChangeArrowheads="1"/>
          </p:cNvPicPr>
          <p:nvPr/>
        </p:nvPicPr>
        <p:blipFill>
          <a:blip r:embed="rId6"/>
          <a:srcRect/>
          <a:stretch>
            <a:fillRect/>
          </a:stretch>
        </p:blipFill>
        <p:spPr bwMode="auto">
          <a:xfrm>
            <a:off x="214313" y="2928938"/>
            <a:ext cx="4676775"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386"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pic>
        <p:nvPicPr>
          <p:cNvPr id="87042" name="Picture 2" descr="C:\Documents and Settings\Владелец\Рабочий стол\Cu.jpg"/>
          <p:cNvPicPr>
            <a:picLocks noChangeAspect="1" noChangeArrowheads="1"/>
          </p:cNvPicPr>
          <p:nvPr/>
        </p:nvPicPr>
        <p:blipFill>
          <a:blip r:embed="rId4"/>
          <a:srcRect/>
          <a:stretch>
            <a:fillRect/>
          </a:stretch>
        </p:blipFill>
        <p:spPr bwMode="auto">
          <a:xfrm>
            <a:off x="357158" y="2000240"/>
            <a:ext cx="1574800" cy="1752600"/>
          </a:xfrm>
          <a:prstGeom prst="rect">
            <a:avLst/>
          </a:prstGeom>
          <a:ln>
            <a:noFill/>
          </a:ln>
          <a:effectLst>
            <a:outerShdw blurRad="292100" dist="139700" dir="2700000" algn="tl" rotWithShape="0">
              <a:srgbClr val="333333">
                <a:alpha val="65000"/>
              </a:srgbClr>
            </a:outerShdw>
          </a:effectLst>
        </p:spPr>
      </p:pic>
      <p:pic>
        <p:nvPicPr>
          <p:cNvPr id="87043" name="Picture 3" descr="C:\Documents and Settings\Владелец\Рабочий стол\Zn.jpg"/>
          <p:cNvPicPr>
            <a:picLocks noChangeAspect="1" noChangeArrowheads="1"/>
          </p:cNvPicPr>
          <p:nvPr/>
        </p:nvPicPr>
        <p:blipFill>
          <a:blip r:embed="rId5"/>
          <a:srcRect/>
          <a:stretch>
            <a:fillRect/>
          </a:stretch>
        </p:blipFill>
        <p:spPr bwMode="auto">
          <a:xfrm>
            <a:off x="7215188" y="2000250"/>
            <a:ext cx="1574800" cy="1752600"/>
          </a:xfrm>
          <a:prstGeom prst="rect">
            <a:avLst/>
          </a:prstGeom>
          <a:ln>
            <a:noFill/>
          </a:ln>
          <a:effectLst>
            <a:outerShdw blurRad="292100" dist="139700" dir="2700000" algn="tl" rotWithShape="0">
              <a:srgbClr val="333333">
                <a:alpha val="65000"/>
              </a:srgbClr>
            </a:outerShdw>
          </a:effectLst>
        </p:spPr>
      </p:pic>
      <p:pic>
        <p:nvPicPr>
          <p:cNvPr id="87044" name="Picture 4" descr="C:\Documents and Settings\Владелец\Рабочий стол\I.jpg"/>
          <p:cNvPicPr>
            <a:picLocks noChangeAspect="1" noChangeArrowheads="1"/>
          </p:cNvPicPr>
          <p:nvPr/>
        </p:nvPicPr>
        <p:blipFill>
          <a:blip r:embed="rId6"/>
          <a:srcRect/>
          <a:stretch>
            <a:fillRect/>
          </a:stretch>
        </p:blipFill>
        <p:spPr bwMode="auto">
          <a:xfrm>
            <a:off x="5500694" y="2000240"/>
            <a:ext cx="1574800" cy="1752600"/>
          </a:xfrm>
          <a:prstGeom prst="rect">
            <a:avLst/>
          </a:prstGeom>
          <a:ln>
            <a:noFill/>
          </a:ln>
          <a:effectLst>
            <a:outerShdw blurRad="292100" dist="139700" dir="2700000" algn="tl" rotWithShape="0">
              <a:srgbClr val="333333">
                <a:alpha val="65000"/>
              </a:srgbClr>
            </a:outerShdw>
          </a:effectLst>
        </p:spPr>
      </p:pic>
      <p:pic>
        <p:nvPicPr>
          <p:cNvPr id="87045" name="Picture 5" descr="C:\Documents and Settings\Владелец\Рабочий стол\F.jpg"/>
          <p:cNvPicPr>
            <a:picLocks noChangeAspect="1" noChangeArrowheads="1"/>
          </p:cNvPicPr>
          <p:nvPr/>
        </p:nvPicPr>
        <p:blipFill>
          <a:blip r:embed="rId7"/>
          <a:srcRect/>
          <a:stretch>
            <a:fillRect/>
          </a:stretch>
        </p:blipFill>
        <p:spPr bwMode="auto">
          <a:xfrm>
            <a:off x="2071670" y="2000240"/>
            <a:ext cx="1574800" cy="1752600"/>
          </a:xfrm>
          <a:prstGeom prst="rect">
            <a:avLst/>
          </a:prstGeom>
          <a:ln>
            <a:noFill/>
          </a:ln>
          <a:effectLst>
            <a:outerShdw blurRad="292100" dist="139700" dir="2700000" algn="tl" rotWithShape="0">
              <a:srgbClr val="333333">
                <a:alpha val="65000"/>
              </a:srgbClr>
            </a:outerShdw>
          </a:effectLst>
        </p:spPr>
      </p:pic>
      <p:pic>
        <p:nvPicPr>
          <p:cNvPr id="87046" name="Picture 6" descr="C:\Documents and Settings\Владелец\Рабочий стол\B.jpg"/>
          <p:cNvPicPr>
            <a:picLocks noChangeAspect="1" noChangeArrowheads="1"/>
          </p:cNvPicPr>
          <p:nvPr/>
        </p:nvPicPr>
        <p:blipFill>
          <a:blip r:embed="rId8"/>
          <a:srcRect/>
          <a:stretch>
            <a:fillRect/>
          </a:stretch>
        </p:blipFill>
        <p:spPr bwMode="auto">
          <a:xfrm>
            <a:off x="3786182" y="4143380"/>
            <a:ext cx="1574800" cy="1752600"/>
          </a:xfrm>
          <a:prstGeom prst="rect">
            <a:avLst/>
          </a:prstGeom>
          <a:ln>
            <a:noFill/>
          </a:ln>
          <a:effectLst>
            <a:outerShdw blurRad="292100" dist="139700" dir="2700000" algn="tl" rotWithShape="0">
              <a:srgbClr val="333333">
                <a:alpha val="65000"/>
              </a:srgbClr>
            </a:outerShdw>
          </a:effectLst>
        </p:spPr>
      </p:pic>
      <p:pic>
        <p:nvPicPr>
          <p:cNvPr id="87047" name="Picture 7" descr="C:\Documents and Settings\Владелец\Рабочий стол\Mo.jpg"/>
          <p:cNvPicPr>
            <a:picLocks noChangeAspect="1" noChangeArrowheads="1"/>
          </p:cNvPicPr>
          <p:nvPr/>
        </p:nvPicPr>
        <p:blipFill>
          <a:blip r:embed="rId9"/>
          <a:srcRect/>
          <a:stretch>
            <a:fillRect/>
          </a:stretch>
        </p:blipFill>
        <p:spPr bwMode="auto">
          <a:xfrm>
            <a:off x="6072198" y="4143380"/>
            <a:ext cx="1574800" cy="1752600"/>
          </a:xfrm>
          <a:prstGeom prst="rect">
            <a:avLst/>
          </a:prstGeom>
          <a:ln>
            <a:noFill/>
          </a:ln>
          <a:effectLst>
            <a:outerShdw blurRad="292100" dist="139700" dir="2700000" algn="tl" rotWithShape="0">
              <a:srgbClr val="333333">
                <a:alpha val="65000"/>
              </a:srgbClr>
            </a:outerShdw>
          </a:effectLst>
        </p:spPr>
      </p:pic>
      <p:pic>
        <p:nvPicPr>
          <p:cNvPr id="87048" name="Picture 8" descr="C:\Documents and Settings\Владелец\Рабочий стол\Mn.jpg"/>
          <p:cNvPicPr>
            <a:picLocks noChangeAspect="1" noChangeArrowheads="1"/>
          </p:cNvPicPr>
          <p:nvPr/>
        </p:nvPicPr>
        <p:blipFill>
          <a:blip r:embed="rId10"/>
          <a:srcRect/>
          <a:stretch>
            <a:fillRect/>
          </a:stretch>
        </p:blipFill>
        <p:spPr bwMode="auto">
          <a:xfrm>
            <a:off x="3786188" y="2000250"/>
            <a:ext cx="1574800" cy="1752600"/>
          </a:xfrm>
          <a:prstGeom prst="rect">
            <a:avLst/>
          </a:prstGeom>
          <a:ln>
            <a:noFill/>
          </a:ln>
          <a:effectLst>
            <a:outerShdw blurRad="292100" dist="139700" dir="2700000" algn="tl" rotWithShape="0">
              <a:srgbClr val="333333">
                <a:alpha val="65000"/>
              </a:srgbClr>
            </a:outerShdw>
          </a:effectLst>
        </p:spPr>
      </p:pic>
      <p:pic>
        <p:nvPicPr>
          <p:cNvPr id="87049" name="Picture 9" descr="C:\Documents and Settings\Владелец\Рабочий стол\Co.jpg"/>
          <p:cNvPicPr>
            <a:picLocks noChangeAspect="1" noChangeArrowheads="1"/>
          </p:cNvPicPr>
          <p:nvPr/>
        </p:nvPicPr>
        <p:blipFill>
          <a:blip r:embed="rId11"/>
          <a:srcRect/>
          <a:stretch>
            <a:fillRect/>
          </a:stretch>
        </p:blipFill>
        <p:spPr bwMode="auto">
          <a:xfrm>
            <a:off x="1500166" y="4143380"/>
            <a:ext cx="1574800" cy="1752600"/>
          </a:xfrm>
          <a:prstGeom prst="rect">
            <a:avLst/>
          </a:prstGeom>
          <a:ln>
            <a:noFill/>
          </a:ln>
          <a:effectLst>
            <a:outerShdw blurRad="292100" dist="139700" dir="2700000" algn="tl" rotWithShape="0">
              <a:srgbClr val="333333">
                <a:alpha val="65000"/>
              </a:srgbClr>
            </a:outerShdw>
          </a:effectLst>
        </p:spPr>
      </p:pic>
      <p:sp>
        <p:nvSpPr>
          <p:cNvPr id="11" name="Заголовок 4"/>
          <p:cNvSpPr>
            <a:spLocks noGrp="1"/>
          </p:cNvSpPr>
          <p:nvPr>
            <p:ph type="title"/>
          </p:nvPr>
        </p:nvSpPr>
        <p:spPr>
          <a:xfrm>
            <a:off x="285750" y="642938"/>
            <a:ext cx="8443913" cy="1143000"/>
          </a:xfrm>
        </p:spPr>
        <p:txBody>
          <a:bodyPr/>
          <a:lstStyle/>
          <a:p>
            <a:pPr>
              <a:defRPr/>
            </a:pPr>
            <a:r>
              <a:rPr lang="ru-RU" sz="6000" b="1" dirty="0" smtClean="0">
                <a:solidFill>
                  <a:schemeClr val="bg1"/>
                </a:solidFill>
                <a:effectLst>
                  <a:outerShdw blurRad="38100" dist="38100" dir="2700000" algn="tl">
                    <a:srgbClr val="000000">
                      <a:alpha val="43137"/>
                    </a:srgbClr>
                  </a:outerShdw>
                </a:effectLst>
              </a:rPr>
              <a:t>Микроэлементы</a:t>
            </a:r>
            <a:endParaRPr lang="ru-RU" sz="6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411"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3" name="TextBox 2"/>
          <p:cNvSpPr txBox="1"/>
          <p:nvPr/>
        </p:nvSpPr>
        <p:spPr>
          <a:xfrm>
            <a:off x="2500298" y="928670"/>
            <a:ext cx="4143388"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5400" b="1" spc="50" dirty="0">
                <a:ln w="11430"/>
                <a:solidFill>
                  <a:schemeClr val="bg1"/>
                </a:solidFill>
                <a:effectLst>
                  <a:outerShdw blurRad="76200" dist="50800" dir="5400000" algn="tl" rotWithShape="0">
                    <a:srgbClr val="000000">
                      <a:alpha val="65000"/>
                    </a:srgbClr>
                  </a:outerShdw>
                </a:effectLst>
              </a:rPr>
              <a:t>Тироксин</a:t>
            </a:r>
          </a:p>
        </p:txBody>
      </p:sp>
      <p:sp>
        <p:nvSpPr>
          <p:cNvPr id="9" name="Прямоугольник 8"/>
          <p:cNvSpPr/>
          <p:nvPr/>
        </p:nvSpPr>
        <p:spPr>
          <a:xfrm>
            <a:off x="1500182" y="2286001"/>
            <a:ext cx="6143637" cy="2000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7413" name="Picture 3" descr="C:\Documents and Settings\Владелец\Рабочий стол\tiroxin.gif"/>
          <p:cNvPicPr>
            <a:picLocks noChangeAspect="1" noChangeArrowheads="1"/>
          </p:cNvPicPr>
          <p:nvPr/>
        </p:nvPicPr>
        <p:blipFill>
          <a:blip r:embed="rId4"/>
          <a:srcRect/>
          <a:stretch>
            <a:fillRect/>
          </a:stretch>
        </p:blipFill>
        <p:spPr bwMode="auto">
          <a:xfrm>
            <a:off x="1720011" y="2645021"/>
            <a:ext cx="5703979" cy="1333503"/>
          </a:xfrm>
          <a:prstGeom prst="rect">
            <a:avLst/>
          </a:prstGeom>
          <a:noFill/>
          <a:ln w="9525">
            <a:noFill/>
            <a:miter lim="800000"/>
            <a:headEnd/>
            <a:tailEnd/>
          </a:ln>
        </p:spPr>
      </p:pic>
      <p:sp>
        <p:nvSpPr>
          <p:cNvPr id="5" name="Овал 4"/>
          <p:cNvSpPr/>
          <p:nvPr/>
        </p:nvSpPr>
        <p:spPr>
          <a:xfrm>
            <a:off x="2124959" y="2542444"/>
            <a:ext cx="416518" cy="3590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Овал 5"/>
          <p:cNvSpPr/>
          <p:nvPr/>
        </p:nvSpPr>
        <p:spPr>
          <a:xfrm>
            <a:off x="3895159" y="2542444"/>
            <a:ext cx="416518" cy="3590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Овал 6"/>
          <p:cNvSpPr/>
          <p:nvPr/>
        </p:nvSpPr>
        <p:spPr>
          <a:xfrm>
            <a:off x="2124959" y="3670793"/>
            <a:ext cx="416518" cy="3590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Овал 7"/>
          <p:cNvSpPr/>
          <p:nvPr/>
        </p:nvSpPr>
        <p:spPr>
          <a:xfrm>
            <a:off x="3895159" y="3670793"/>
            <a:ext cx="416518" cy="3590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Заголовок 4"/>
          <p:cNvSpPr txBox="1">
            <a:spLocks/>
          </p:cNvSpPr>
          <p:nvPr/>
        </p:nvSpPr>
        <p:spPr bwMode="auto">
          <a:xfrm>
            <a:off x="714362" y="4714874"/>
            <a:ext cx="7715277" cy="1143017"/>
          </a:xfrm>
          <a:prstGeom prst="rect">
            <a:avLst/>
          </a:prstGeom>
          <a:noFill/>
          <a:ln w="9525">
            <a:noFill/>
            <a:miter lim="800000"/>
            <a:headEnd/>
            <a:tailEnd/>
          </a:ln>
        </p:spPr>
        <p:txBody>
          <a:bodyPr anchor="ctr"/>
          <a:lstStyle/>
          <a:p>
            <a:pPr algn="ctr" eaLnBrk="0" hangingPunct="0">
              <a:defRPr/>
            </a:pPr>
            <a:r>
              <a:rPr lang="ru-RU" sz="3200" b="1" kern="0" dirty="0" smtClean="0">
                <a:solidFill>
                  <a:schemeClr val="bg1"/>
                </a:solidFill>
                <a:effectLst>
                  <a:outerShdw blurRad="38100" dist="38100" dir="2700000" algn="tl">
                    <a:srgbClr val="000000">
                      <a:alpha val="43137"/>
                    </a:srgbClr>
                  </a:outerShdw>
                </a:effectLst>
                <a:latin typeface="+mj-lt"/>
                <a:ea typeface="+mj-ea"/>
                <a:cs typeface="+mj-cs"/>
              </a:rPr>
              <a:t>Гормоны щитовидной железы содержат йод</a:t>
            </a:r>
            <a:endParaRPr lang="ru-RU" sz="3200" b="1" kern="0" dirty="0">
              <a:solidFill>
                <a:schemeClr val="bg1"/>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Владелец\Рабочий стол\u26_7049_list_i_voda.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Содержимое 2"/>
          <p:cNvSpPr>
            <a:spLocks noGrp="1"/>
          </p:cNvSpPr>
          <p:nvPr>
            <p:ph idx="1"/>
          </p:nvPr>
        </p:nvSpPr>
        <p:spPr>
          <a:xfrm>
            <a:off x="0" y="428625"/>
            <a:ext cx="8786813" cy="1785938"/>
          </a:xfrm>
        </p:spPr>
        <p:txBody>
          <a:bodyPr/>
          <a:lstStyle/>
          <a:p>
            <a:pPr algn="ctr">
              <a:buFontTx/>
              <a:buNone/>
              <a:defRPr/>
            </a:pPr>
            <a:r>
              <a:rPr lang="ru-RU" sz="9600" b="1" dirty="0" smtClean="0">
                <a:solidFill>
                  <a:schemeClr val="bg1"/>
                </a:solidFill>
                <a:effectLst>
                  <a:outerShdw blurRad="38100" dist="38100" dir="2700000" algn="tl">
                    <a:srgbClr val="000000">
                      <a:alpha val="43137"/>
                    </a:srgbClr>
                  </a:outerShdw>
                </a:effectLst>
              </a:rPr>
              <a:t>Вода</a:t>
            </a:r>
            <a:endParaRPr lang="ru-RU" sz="96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458"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sp>
        <p:nvSpPr>
          <p:cNvPr id="10" name="TextBox 9"/>
          <p:cNvSpPr txBox="1"/>
          <p:nvPr/>
        </p:nvSpPr>
        <p:spPr>
          <a:xfrm>
            <a:off x="1000125" y="3000375"/>
            <a:ext cx="3214688" cy="1016000"/>
          </a:xfrm>
          <a:prstGeom prst="rect">
            <a:avLst/>
          </a:prstGeom>
          <a:noFill/>
        </p:spPr>
        <p:txBody>
          <a:bodyPr>
            <a:spAutoFit/>
          </a:bodyPr>
          <a:lstStyle/>
          <a:p>
            <a:pPr algn="ctr">
              <a:defRPr/>
            </a:pPr>
            <a:r>
              <a:rPr lang="ru-RU" sz="6000" b="1" dirty="0">
                <a:solidFill>
                  <a:schemeClr val="bg1"/>
                </a:solidFill>
                <a:effectLst>
                  <a:outerShdw blurRad="38100" dist="38100" dir="2700000" algn="tl">
                    <a:srgbClr val="000000">
                      <a:alpha val="43137"/>
                    </a:srgbClr>
                  </a:outerShdw>
                </a:effectLst>
              </a:rPr>
              <a:t>10%</a:t>
            </a:r>
          </a:p>
        </p:txBody>
      </p:sp>
      <p:sp>
        <p:nvSpPr>
          <p:cNvPr id="6" name="TextBox 5"/>
          <p:cNvSpPr txBox="1"/>
          <p:nvPr/>
        </p:nvSpPr>
        <p:spPr>
          <a:xfrm>
            <a:off x="5143500" y="1214438"/>
            <a:ext cx="3214688" cy="1016000"/>
          </a:xfrm>
          <a:prstGeom prst="rect">
            <a:avLst/>
          </a:prstGeom>
          <a:noFill/>
        </p:spPr>
        <p:txBody>
          <a:bodyPr>
            <a:spAutoFit/>
          </a:bodyPr>
          <a:lstStyle/>
          <a:p>
            <a:pPr algn="ctr">
              <a:defRPr/>
            </a:pPr>
            <a:r>
              <a:rPr lang="ru-RU" sz="6000" b="1" dirty="0">
                <a:solidFill>
                  <a:schemeClr val="bg1"/>
                </a:solidFill>
                <a:effectLst>
                  <a:outerShdw blurRad="38100" dist="38100" dir="2700000" algn="tl">
                    <a:srgbClr val="000000">
                      <a:alpha val="43137"/>
                    </a:srgbClr>
                  </a:outerShdw>
                </a:effectLst>
              </a:rPr>
              <a:t>20%</a:t>
            </a:r>
          </a:p>
        </p:txBody>
      </p:sp>
      <p:pic>
        <p:nvPicPr>
          <p:cNvPr id="19461" name="Picture 2" descr="C:\Documents and Settings\Владелец\Рабочий стол\2.jpg"/>
          <p:cNvPicPr>
            <a:picLocks noChangeAspect="1" noChangeArrowheads="1"/>
          </p:cNvPicPr>
          <p:nvPr/>
        </p:nvPicPr>
        <p:blipFill>
          <a:blip r:embed="rId4"/>
          <a:srcRect/>
          <a:stretch>
            <a:fillRect/>
          </a:stretch>
        </p:blipFill>
        <p:spPr bwMode="auto">
          <a:xfrm>
            <a:off x="1000125" y="4071938"/>
            <a:ext cx="3175000" cy="2540000"/>
          </a:xfrm>
          <a:prstGeom prst="rect">
            <a:avLst/>
          </a:prstGeom>
          <a:noFill/>
          <a:ln w="9525">
            <a:noFill/>
            <a:miter lim="800000"/>
            <a:headEnd/>
            <a:tailEnd/>
          </a:ln>
        </p:spPr>
      </p:pic>
      <p:pic>
        <p:nvPicPr>
          <p:cNvPr id="19462" name="Picture 3" descr="C:\Documents and Settings\Владелец\Рабочий стол\56.jpg"/>
          <p:cNvPicPr>
            <a:picLocks noChangeAspect="1" noChangeArrowheads="1"/>
          </p:cNvPicPr>
          <p:nvPr/>
        </p:nvPicPr>
        <p:blipFill>
          <a:blip r:embed="rId5"/>
          <a:srcRect/>
          <a:stretch>
            <a:fillRect/>
          </a:stretch>
        </p:blipFill>
        <p:spPr bwMode="auto">
          <a:xfrm>
            <a:off x="5000625" y="2286000"/>
            <a:ext cx="3500438" cy="4340225"/>
          </a:xfrm>
          <a:prstGeom prst="rect">
            <a:avLst/>
          </a:prstGeom>
          <a:noFill/>
          <a:ln w="9525">
            <a:noFill/>
            <a:miter lim="800000"/>
            <a:headEnd/>
            <a:tailEnd/>
          </a:ln>
        </p:spPr>
      </p:pic>
      <p:sp>
        <p:nvSpPr>
          <p:cNvPr id="11" name="TextBox 10"/>
          <p:cNvSpPr txBox="1"/>
          <p:nvPr/>
        </p:nvSpPr>
        <p:spPr>
          <a:xfrm>
            <a:off x="571500" y="714375"/>
            <a:ext cx="4357688" cy="2308225"/>
          </a:xfrm>
          <a:prstGeom prst="rect">
            <a:avLst/>
          </a:prstGeom>
          <a:noFill/>
        </p:spPr>
        <p:txBody>
          <a:bodyPr>
            <a:spAutoFit/>
          </a:bodyPr>
          <a:lstStyle/>
          <a:p>
            <a:pPr algn="ctr">
              <a:defRPr/>
            </a:pPr>
            <a:r>
              <a:rPr lang="ru-RU" sz="4800" b="1" dirty="0" err="1">
                <a:solidFill>
                  <a:schemeClr val="bg1"/>
                </a:solidFill>
                <a:effectLst>
                  <a:outerShdw blurRad="38100" dist="38100" dir="2700000" algn="tl">
                    <a:srgbClr val="000000">
                      <a:alpha val="43137"/>
                    </a:srgbClr>
                  </a:outerShdw>
                </a:effectLst>
              </a:rPr>
              <a:t>Наименьшеесодержание</a:t>
            </a:r>
            <a:r>
              <a:rPr lang="ru-RU" sz="4800" b="1" dirty="0">
                <a:solidFill>
                  <a:schemeClr val="bg1"/>
                </a:solidFill>
                <a:effectLst>
                  <a:outerShdw blurRad="38100" dist="38100" dir="2700000" algn="tl">
                    <a:srgbClr val="000000">
                      <a:alpha val="43137"/>
                    </a:srgbClr>
                  </a:outerShdw>
                </a:effectLst>
              </a:rPr>
              <a:t> воды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2"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pic>
        <p:nvPicPr>
          <p:cNvPr id="20483" name="Picture 2" descr="C:\Documents and Settings\Владелец\Рабочий стол\embryo.jpg"/>
          <p:cNvPicPr>
            <a:picLocks noChangeAspect="1" noChangeArrowheads="1"/>
          </p:cNvPicPr>
          <p:nvPr/>
        </p:nvPicPr>
        <p:blipFill>
          <a:blip r:embed="rId4"/>
          <a:srcRect/>
          <a:stretch>
            <a:fillRect/>
          </a:stretch>
        </p:blipFill>
        <p:spPr bwMode="auto">
          <a:xfrm>
            <a:off x="571500" y="2857500"/>
            <a:ext cx="3357563" cy="3357563"/>
          </a:xfrm>
          <a:prstGeom prst="rect">
            <a:avLst/>
          </a:prstGeom>
          <a:noFill/>
          <a:ln w="9525">
            <a:noFill/>
            <a:miter lim="800000"/>
            <a:headEnd/>
            <a:tailEnd/>
          </a:ln>
        </p:spPr>
      </p:pic>
      <p:pic>
        <p:nvPicPr>
          <p:cNvPr id="20484" name="Picture 3" descr="C:\Documents and Settings\Владелец\Рабочий стол\brain_1.jpg"/>
          <p:cNvPicPr>
            <a:picLocks noChangeAspect="1" noChangeArrowheads="1"/>
          </p:cNvPicPr>
          <p:nvPr/>
        </p:nvPicPr>
        <p:blipFill>
          <a:blip r:embed="rId5"/>
          <a:srcRect/>
          <a:stretch>
            <a:fillRect/>
          </a:stretch>
        </p:blipFill>
        <p:spPr bwMode="auto">
          <a:xfrm>
            <a:off x="4286250" y="2857500"/>
            <a:ext cx="4238625" cy="3333750"/>
          </a:xfrm>
          <a:prstGeom prst="rect">
            <a:avLst/>
          </a:prstGeom>
          <a:noFill/>
          <a:ln w="9525">
            <a:noFill/>
            <a:miter lim="800000"/>
            <a:headEnd/>
            <a:tailEnd/>
          </a:ln>
        </p:spPr>
      </p:pic>
      <p:sp>
        <p:nvSpPr>
          <p:cNvPr id="11" name="TextBox 10"/>
          <p:cNvSpPr txBox="1"/>
          <p:nvPr/>
        </p:nvSpPr>
        <p:spPr>
          <a:xfrm>
            <a:off x="571500" y="1071563"/>
            <a:ext cx="7929563" cy="1570037"/>
          </a:xfrm>
          <a:prstGeom prst="rect">
            <a:avLst/>
          </a:prstGeom>
          <a:noFill/>
        </p:spPr>
        <p:txBody>
          <a:bodyPr>
            <a:spAutoFit/>
          </a:bodyPr>
          <a:lstStyle/>
          <a:p>
            <a:pPr algn="ctr">
              <a:defRPr/>
            </a:pPr>
            <a:r>
              <a:rPr lang="ru-RU" sz="4800" b="1" dirty="0">
                <a:solidFill>
                  <a:schemeClr val="bg1"/>
                </a:solidFill>
                <a:effectLst>
                  <a:outerShdw blurRad="38100" dist="38100" dir="2700000" algn="tl">
                    <a:srgbClr val="000000">
                      <a:alpha val="43137"/>
                    </a:srgbClr>
                  </a:outerShdw>
                </a:effectLst>
              </a:rPr>
              <a:t>Наибольшее содержание воды - до 90%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Группа 33"/>
          <p:cNvGrpSpPr>
            <a:grpSpLocks/>
          </p:cNvGrpSpPr>
          <p:nvPr/>
        </p:nvGrpSpPr>
        <p:grpSpPr bwMode="auto">
          <a:xfrm>
            <a:off x="3857625" y="5500688"/>
            <a:ext cx="2643188" cy="1071562"/>
            <a:chOff x="4500562" y="2214554"/>
            <a:chExt cx="4143404" cy="996809"/>
          </a:xfrm>
        </p:grpSpPr>
        <p:sp>
          <p:nvSpPr>
            <p:cNvPr id="35" name="Прямоугольник 34"/>
            <p:cNvSpPr/>
            <p:nvPr/>
          </p:nvSpPr>
          <p:spPr>
            <a:xfrm>
              <a:off x="4500562" y="2214554"/>
              <a:ext cx="4143404" cy="428629"/>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b="1" dirty="0"/>
                <a:t>Основания</a:t>
              </a:r>
            </a:p>
          </p:txBody>
        </p:sp>
        <p:sp>
          <p:nvSpPr>
            <p:cNvPr id="36" name="Прямоугольник 35"/>
            <p:cNvSpPr/>
            <p:nvPr/>
          </p:nvSpPr>
          <p:spPr>
            <a:xfrm>
              <a:off x="4500562" y="2642813"/>
              <a:ext cx="4143404" cy="568550"/>
            </a:xfrm>
            <a:prstGeom prst="rect">
              <a:avLst/>
            </a:prstGeom>
            <a:solidFill>
              <a:schemeClr val="accent1">
                <a:lumMod val="50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ru-RU"/>
            </a:p>
          </p:txBody>
        </p:sp>
      </p:grpSp>
      <p:grpSp>
        <p:nvGrpSpPr>
          <p:cNvPr id="6" name="Группа 29"/>
          <p:cNvGrpSpPr>
            <a:grpSpLocks/>
          </p:cNvGrpSpPr>
          <p:nvPr/>
        </p:nvGrpSpPr>
        <p:grpSpPr bwMode="auto">
          <a:xfrm>
            <a:off x="1714500" y="2214563"/>
            <a:ext cx="2071688" cy="3071812"/>
            <a:chOff x="4500562" y="2214554"/>
            <a:chExt cx="4143404" cy="2857520"/>
          </a:xfrm>
        </p:grpSpPr>
        <p:sp>
          <p:nvSpPr>
            <p:cNvPr id="31" name="Прямоугольник 30"/>
            <p:cNvSpPr/>
            <p:nvPr/>
          </p:nvSpPr>
          <p:spPr>
            <a:xfrm>
              <a:off x="4500562" y="2214554"/>
              <a:ext cx="4143404" cy="428628"/>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b="1" dirty="0"/>
                <a:t>Оксиды</a:t>
              </a:r>
            </a:p>
          </p:txBody>
        </p:sp>
        <p:sp>
          <p:nvSpPr>
            <p:cNvPr id="32" name="Прямоугольник 31"/>
            <p:cNvSpPr/>
            <p:nvPr/>
          </p:nvSpPr>
          <p:spPr>
            <a:xfrm>
              <a:off x="4500562" y="2642813"/>
              <a:ext cx="4143404" cy="2429261"/>
            </a:xfrm>
            <a:prstGeom prst="rect">
              <a:avLst/>
            </a:prstGeom>
            <a:solidFill>
              <a:schemeClr val="accent1">
                <a:lumMod val="50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ru-RU"/>
            </a:p>
          </p:txBody>
        </p:sp>
      </p:grpSp>
      <p:grpSp>
        <p:nvGrpSpPr>
          <p:cNvPr id="7" name="Группа 25"/>
          <p:cNvGrpSpPr>
            <a:grpSpLocks/>
          </p:cNvGrpSpPr>
          <p:nvPr/>
        </p:nvGrpSpPr>
        <p:grpSpPr bwMode="auto">
          <a:xfrm>
            <a:off x="4143375" y="2214563"/>
            <a:ext cx="2071688" cy="3071812"/>
            <a:chOff x="4500562" y="2214554"/>
            <a:chExt cx="4143404" cy="2857520"/>
          </a:xfrm>
        </p:grpSpPr>
        <p:sp>
          <p:nvSpPr>
            <p:cNvPr id="27" name="Прямоугольник 26"/>
            <p:cNvSpPr/>
            <p:nvPr/>
          </p:nvSpPr>
          <p:spPr>
            <a:xfrm>
              <a:off x="4500562" y="2214554"/>
              <a:ext cx="4143404" cy="428628"/>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b="1" dirty="0"/>
                <a:t>Кислоты</a:t>
              </a:r>
            </a:p>
          </p:txBody>
        </p:sp>
        <p:sp>
          <p:nvSpPr>
            <p:cNvPr id="28" name="Прямоугольник 27"/>
            <p:cNvSpPr/>
            <p:nvPr/>
          </p:nvSpPr>
          <p:spPr>
            <a:xfrm>
              <a:off x="4500562" y="2642813"/>
              <a:ext cx="4143404" cy="2429261"/>
            </a:xfrm>
            <a:prstGeom prst="rect">
              <a:avLst/>
            </a:prstGeom>
            <a:solidFill>
              <a:schemeClr val="accent1">
                <a:lumMod val="50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ru-RU"/>
            </a:p>
          </p:txBody>
        </p:sp>
      </p:grpSp>
      <p:grpSp>
        <p:nvGrpSpPr>
          <p:cNvPr id="8" name="Группа 21"/>
          <p:cNvGrpSpPr>
            <a:grpSpLocks/>
          </p:cNvGrpSpPr>
          <p:nvPr/>
        </p:nvGrpSpPr>
        <p:grpSpPr bwMode="auto">
          <a:xfrm>
            <a:off x="6572250" y="2214563"/>
            <a:ext cx="2071688" cy="3071812"/>
            <a:chOff x="4500562" y="2214554"/>
            <a:chExt cx="4143404" cy="2857520"/>
          </a:xfrm>
        </p:grpSpPr>
        <p:sp>
          <p:nvSpPr>
            <p:cNvPr id="20" name="Прямоугольник 19"/>
            <p:cNvSpPr/>
            <p:nvPr/>
          </p:nvSpPr>
          <p:spPr>
            <a:xfrm>
              <a:off x="4500562" y="2214554"/>
              <a:ext cx="4143404" cy="428628"/>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b="1" dirty="0"/>
                <a:t>Соли</a:t>
              </a:r>
            </a:p>
          </p:txBody>
        </p:sp>
        <p:sp>
          <p:nvSpPr>
            <p:cNvPr id="21" name="Прямоугольник 20"/>
            <p:cNvSpPr/>
            <p:nvPr/>
          </p:nvSpPr>
          <p:spPr>
            <a:xfrm>
              <a:off x="4500562" y="2642813"/>
              <a:ext cx="4143404" cy="2429261"/>
            </a:xfrm>
            <a:prstGeom prst="rect">
              <a:avLst/>
            </a:prstGeom>
            <a:solidFill>
              <a:schemeClr val="accent1">
                <a:lumMod val="50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ru-RU"/>
            </a:p>
          </p:txBody>
        </p:sp>
      </p:grpSp>
      <p:pic>
        <p:nvPicPr>
          <p:cNvPr id="24582"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715250" y="214313"/>
            <a:ext cx="1279525" cy="1060450"/>
          </a:xfrm>
          <a:prstGeom prst="rect">
            <a:avLst/>
          </a:prstGeom>
          <a:noFill/>
          <a:ln w="9525">
            <a:noFill/>
            <a:miter lim="800000"/>
            <a:headEnd/>
            <a:tailEnd/>
          </a:ln>
        </p:spPr>
      </p:pic>
      <p:sp>
        <p:nvSpPr>
          <p:cNvPr id="3" name="Заголовок 2"/>
          <p:cNvSpPr>
            <a:spLocks noGrp="1"/>
          </p:cNvSpPr>
          <p:nvPr>
            <p:ph type="title"/>
          </p:nvPr>
        </p:nvSpPr>
        <p:spPr>
          <a:xfrm>
            <a:off x="535753" y="785813"/>
            <a:ext cx="8072494" cy="1143000"/>
          </a:xfrm>
        </p:spPr>
        <p:txBody>
          <a:bodyPr/>
          <a:lstStyle/>
          <a:p>
            <a:pPr>
              <a:defRPr/>
            </a:pPr>
            <a:r>
              <a:rPr lang="ru-RU" sz="3600" b="1" dirty="0" smtClean="0">
                <a:solidFill>
                  <a:schemeClr val="bg1"/>
                </a:solidFill>
                <a:effectLst>
                  <a:outerShdw blurRad="38100" dist="38100" dir="2700000" algn="tl">
                    <a:srgbClr val="000000">
                      <a:alpha val="43137"/>
                    </a:srgbClr>
                  </a:outerShdw>
                </a:effectLst>
              </a:rPr>
              <a:t>Распределите приведенные вещества по классам:</a:t>
            </a:r>
            <a:endParaRPr lang="ru-RU" sz="36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571500" y="2928938"/>
            <a:ext cx="1143000" cy="584200"/>
          </a:xfrm>
          <a:prstGeom prst="rect">
            <a:avLst/>
          </a:prstGeom>
          <a:noFill/>
        </p:spPr>
        <p:txBody>
          <a:bodyPr>
            <a:spAutoFit/>
          </a:bodyPr>
          <a:lstStyle/>
          <a:p>
            <a:pPr>
              <a:defRPr/>
            </a:pPr>
            <a:r>
              <a:rPr lang="en-US" sz="3200" b="1" dirty="0" err="1">
                <a:solidFill>
                  <a:schemeClr val="bg1"/>
                </a:solidFill>
                <a:effectLst>
                  <a:outerShdw blurRad="38100" dist="38100" dir="2700000" algn="tl">
                    <a:srgbClr val="000000">
                      <a:alpha val="43137"/>
                    </a:srgbClr>
                  </a:outerShdw>
                </a:effectLst>
              </a:rPr>
              <a:t>HCl</a:t>
            </a:r>
            <a:endParaRPr lang="ru-RU" sz="32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71500" y="4929188"/>
            <a:ext cx="1643063"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CaCl</a:t>
            </a:r>
            <a:r>
              <a:rPr lang="en-US" sz="3200" b="1" baseline="-25000" dirty="0">
                <a:solidFill>
                  <a:schemeClr val="bg1"/>
                </a:solidFill>
                <a:effectLst>
                  <a:outerShdw blurRad="38100" dist="38100" dir="2700000" algn="tl">
                    <a:srgbClr val="000000">
                      <a:alpha val="43137"/>
                    </a:srgbClr>
                  </a:outerShdw>
                </a:effectLst>
              </a:rPr>
              <a:t>2</a:t>
            </a:r>
            <a:endParaRPr lang="ru-RU" sz="32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571500" y="5429250"/>
            <a:ext cx="2786063"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CH</a:t>
            </a:r>
            <a:r>
              <a:rPr lang="en-US" sz="3200" b="1" baseline="-25000" dirty="0">
                <a:solidFill>
                  <a:schemeClr val="bg1"/>
                </a:solidFill>
                <a:effectLst>
                  <a:outerShdw blurRad="38100" dist="38100" dir="2700000" algn="tl">
                    <a:srgbClr val="000000">
                      <a:alpha val="43137"/>
                    </a:srgbClr>
                  </a:outerShdw>
                </a:effectLst>
              </a:rPr>
              <a:t>3</a:t>
            </a:r>
            <a:r>
              <a:rPr lang="en-US" sz="3200" b="1" dirty="0">
                <a:solidFill>
                  <a:schemeClr val="bg1"/>
                </a:solidFill>
                <a:effectLst>
                  <a:outerShdw blurRad="38100" dist="38100" dir="2700000" algn="tl">
                    <a:srgbClr val="000000">
                      <a:alpha val="43137"/>
                    </a:srgbClr>
                  </a:outerShdw>
                </a:effectLst>
              </a:rPr>
              <a:t>COOH</a:t>
            </a:r>
            <a:endParaRPr lang="ru-RU" sz="32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571500" y="4429125"/>
            <a:ext cx="2643188"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NaH</a:t>
            </a:r>
            <a:r>
              <a:rPr lang="en-US" sz="3200" b="1" baseline="-25000" dirty="0">
                <a:solidFill>
                  <a:schemeClr val="bg1"/>
                </a:solidFill>
                <a:effectLst>
                  <a:outerShdw blurRad="38100" dist="38100" dir="2700000" algn="tl">
                    <a:srgbClr val="000000">
                      <a:alpha val="43137"/>
                    </a:srgbClr>
                  </a:outerShdw>
                </a:effectLst>
              </a:rPr>
              <a:t>2</a:t>
            </a:r>
            <a:r>
              <a:rPr lang="en-US" sz="3200" b="1" dirty="0">
                <a:solidFill>
                  <a:schemeClr val="bg1"/>
                </a:solidFill>
                <a:effectLst>
                  <a:outerShdw blurRad="38100" dist="38100" dir="2700000" algn="tl">
                    <a:srgbClr val="000000">
                      <a:alpha val="43137"/>
                    </a:srgbClr>
                  </a:outerShdw>
                </a:effectLst>
              </a:rPr>
              <a:t>PO</a:t>
            </a:r>
            <a:r>
              <a:rPr lang="en-US" sz="3200" b="1" baseline="-25000" dirty="0">
                <a:solidFill>
                  <a:schemeClr val="bg1"/>
                </a:solidFill>
                <a:effectLst>
                  <a:outerShdw blurRad="38100" dist="38100" dir="2700000" algn="tl">
                    <a:srgbClr val="000000">
                      <a:alpha val="43137"/>
                    </a:srgbClr>
                  </a:outerShdw>
                </a:effectLst>
              </a:rPr>
              <a:t>4</a:t>
            </a:r>
            <a:endParaRPr lang="ru-RU" sz="32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571500" y="5929313"/>
            <a:ext cx="2000250"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NH</a:t>
            </a:r>
            <a:r>
              <a:rPr lang="en-US" sz="3200" b="1" baseline="-25000" dirty="0">
                <a:solidFill>
                  <a:schemeClr val="bg1"/>
                </a:solidFill>
                <a:effectLst>
                  <a:outerShdw blurRad="38100" dist="38100" dir="2700000" algn="tl">
                    <a:srgbClr val="000000">
                      <a:alpha val="43137"/>
                    </a:srgbClr>
                  </a:outerShdw>
                </a:effectLst>
              </a:rPr>
              <a:t>4</a:t>
            </a:r>
            <a:r>
              <a:rPr lang="en-US" sz="3200" b="1" dirty="0">
                <a:solidFill>
                  <a:schemeClr val="bg1"/>
                </a:solidFill>
                <a:effectLst>
                  <a:outerShdw blurRad="38100" dist="38100" dir="2700000" algn="tl">
                    <a:srgbClr val="000000">
                      <a:alpha val="43137"/>
                    </a:srgbClr>
                  </a:outerShdw>
                </a:effectLst>
              </a:rPr>
              <a:t>OH</a:t>
            </a:r>
            <a:endParaRPr lang="ru-RU" sz="32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571500" y="3929063"/>
            <a:ext cx="1143000"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CO</a:t>
            </a:r>
            <a:r>
              <a:rPr lang="en-US" sz="3200" b="1" baseline="-25000" dirty="0">
                <a:solidFill>
                  <a:schemeClr val="bg1"/>
                </a:solidFill>
                <a:effectLst>
                  <a:outerShdw blurRad="38100" dist="38100" dir="2700000" algn="tl">
                    <a:srgbClr val="000000">
                      <a:alpha val="43137"/>
                    </a:srgbClr>
                  </a:outerShdw>
                </a:effectLst>
              </a:rPr>
              <a:t>2</a:t>
            </a:r>
            <a:endParaRPr lang="ru-RU" sz="3200" b="1"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571500" y="2000250"/>
            <a:ext cx="1143000"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CO</a:t>
            </a:r>
            <a:endParaRPr lang="ru-RU" sz="3200"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571500" y="2428875"/>
            <a:ext cx="2357438"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Na</a:t>
            </a:r>
            <a:r>
              <a:rPr lang="en-US" sz="3200" b="1" baseline="-25000" dirty="0">
                <a:solidFill>
                  <a:schemeClr val="bg1"/>
                </a:solidFill>
                <a:effectLst>
                  <a:outerShdw blurRad="38100" dist="38100" dir="2700000" algn="tl">
                    <a:srgbClr val="000000">
                      <a:alpha val="43137"/>
                    </a:srgbClr>
                  </a:outerShdw>
                </a:effectLst>
              </a:rPr>
              <a:t>2</a:t>
            </a:r>
            <a:r>
              <a:rPr lang="en-US" sz="3200" b="1" dirty="0">
                <a:solidFill>
                  <a:schemeClr val="bg1"/>
                </a:solidFill>
                <a:effectLst>
                  <a:outerShdw blurRad="38100" dist="38100" dir="2700000" algn="tl">
                    <a:srgbClr val="000000">
                      <a:alpha val="43137"/>
                    </a:srgbClr>
                  </a:outerShdw>
                </a:effectLst>
              </a:rPr>
              <a:t>HPO</a:t>
            </a:r>
            <a:r>
              <a:rPr lang="en-US" sz="3200" b="1" baseline="-25000" dirty="0">
                <a:solidFill>
                  <a:schemeClr val="bg1"/>
                </a:solidFill>
                <a:effectLst>
                  <a:outerShdw blurRad="38100" dist="38100" dir="2700000" algn="tl">
                    <a:srgbClr val="000000">
                      <a:alpha val="43137"/>
                    </a:srgbClr>
                  </a:outerShdw>
                </a:effectLst>
              </a:rPr>
              <a:t>4</a:t>
            </a:r>
            <a:endParaRPr lang="ru-RU" sz="3200" b="1"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571500" y="3429000"/>
            <a:ext cx="1928813"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KHCO</a:t>
            </a:r>
            <a:r>
              <a:rPr lang="en-US" sz="3200" b="1" baseline="-25000" dirty="0">
                <a:solidFill>
                  <a:schemeClr val="bg1"/>
                </a:solidFill>
                <a:effectLst>
                  <a:outerShdw blurRad="38100" dist="38100" dir="2700000" algn="tl">
                    <a:srgbClr val="000000">
                      <a:alpha val="43137"/>
                    </a:srgbClr>
                  </a:outerShdw>
                </a:effectLst>
              </a:rPr>
              <a:t>3</a:t>
            </a:r>
            <a:endParaRPr lang="ru-RU" sz="3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5.55556E-7 7.40741E-7 L 0.67101 0.04028 " pathEditMode="relative" rAng="0" ptsTypes="AA">
                                      <p:cBhvr>
                                        <p:cTn id="11" dur="2000" fill="hold"/>
                                        <p:tgtEl>
                                          <p:spTgt spid="18"/>
                                        </p:tgtEl>
                                        <p:attrNameLst>
                                          <p:attrName>ppt_x</p:attrName>
                                          <p:attrName>ppt_y</p:attrName>
                                        </p:attrNameLst>
                                      </p:cBhvr>
                                      <p:rCtr x="335" y="20"/>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06441 -0.00069 L 0.67865 -0.01111 " pathEditMode="relative" rAng="0" ptsTypes="AA">
                                      <p:cBhvr>
                                        <p:cTn id="15" dur="2000" fill="hold"/>
                                        <p:tgtEl>
                                          <p:spTgt spid="19"/>
                                        </p:tgtEl>
                                        <p:attrNameLst>
                                          <p:attrName>ppt_x</p:attrName>
                                          <p:attrName>ppt_y</p:attrName>
                                        </p:attrNameLst>
                                      </p:cBhvr>
                                      <p:rCtr x="307" y="-5"/>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05678 0.01088 L 0.67101 -0.07292 " pathEditMode="relative" rAng="0" ptsTypes="AA">
                                      <p:cBhvr>
                                        <p:cTn id="19" dur="2000" fill="hold"/>
                                        <p:tgtEl>
                                          <p:spTgt spid="14"/>
                                        </p:tgtEl>
                                        <p:attrNameLst>
                                          <p:attrName>ppt_x</p:attrName>
                                          <p:attrName>ppt_y</p:attrName>
                                        </p:attrNameLst>
                                      </p:cBhvr>
                                      <p:rCtr x="307" y="-42"/>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0.07205 -0.00949 L 0.68628 -0.0618 " pathEditMode="relative" rAng="0" ptsTypes="AA">
                                      <p:cBhvr>
                                        <p:cTn id="23" dur="2000" fill="hold"/>
                                        <p:tgtEl>
                                          <p:spTgt spid="5"/>
                                        </p:tgtEl>
                                        <p:attrNameLst>
                                          <p:attrName>ppt_x</p:attrName>
                                          <p:attrName>ppt_y</p:attrName>
                                        </p:attrNameLst>
                                      </p:cBhvr>
                                      <p:rCtr x="307" y="-26"/>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0 4.07407E-6 L 0.45382 -0.01158 " pathEditMode="relative" rAng="0" ptsTypes="AA">
                                      <p:cBhvr>
                                        <p:cTn id="32" dur="2000" fill="hold"/>
                                        <p:tgtEl>
                                          <p:spTgt spid="4"/>
                                        </p:tgtEl>
                                        <p:attrNameLst>
                                          <p:attrName>ppt_x</p:attrName>
                                          <p:attrName>ppt_y</p:attrName>
                                        </p:attrNameLst>
                                      </p:cBhvr>
                                      <p:rCtr x="227" y="-6"/>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3.05556E-6 7.40741E-7 L 0.38767 -0.28171 " pathEditMode="relative" rAng="0" ptsTypes="AA">
                                      <p:cBhvr>
                                        <p:cTn id="36" dur="2000" fill="hold"/>
                                        <p:tgtEl>
                                          <p:spTgt spid="13"/>
                                        </p:tgtEl>
                                        <p:attrNameLst>
                                          <p:attrName>ppt_x</p:attrName>
                                          <p:attrName>ppt_y</p:attrName>
                                        </p:attrNameLst>
                                      </p:cBhvr>
                                      <p:rCtr x="194" y="-141"/>
                                    </p:animMotion>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 7.40741E-7 L 0.19392 0.14468 " pathEditMode="relative" rAng="0" ptsTypes="AA">
                                      <p:cBhvr>
                                        <p:cTn id="45" dur="2000" fill="hold"/>
                                        <p:tgtEl>
                                          <p:spTgt spid="17"/>
                                        </p:tgtEl>
                                        <p:attrNameLst>
                                          <p:attrName>ppt_x</p:attrName>
                                          <p:attrName>ppt_y</p:attrName>
                                        </p:attrNameLst>
                                      </p:cBhvr>
                                      <p:rCtr x="97" y="72"/>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 7.40741E-7 L 0.19392 -0.05255 " pathEditMode="relative" rAng="0" ptsTypes="AA">
                                      <p:cBhvr>
                                        <p:cTn id="49" dur="2000" fill="hold"/>
                                        <p:tgtEl>
                                          <p:spTgt spid="16"/>
                                        </p:tgtEl>
                                        <p:attrNameLst>
                                          <p:attrName>ppt_x</p:attrName>
                                          <p:attrName>ppt_y</p:attrName>
                                        </p:attrNameLst>
                                      </p:cBhvr>
                                      <p:rCtr x="97" y="-26"/>
                                    </p:animMotion>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up)">
                                      <p:cBhvr>
                                        <p:cTn id="54" dur="10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0" nodeType="clickEffect">
                                  <p:stCondLst>
                                    <p:cond delay="0"/>
                                  </p:stCondLst>
                                  <p:childTnLst>
                                    <p:animMotion origin="layout" path="M 5E-6 4.07407E-6 L 0.42257 0.01273 " pathEditMode="relative" rAng="0" ptsTypes="AA">
                                      <p:cBhvr>
                                        <p:cTn id="58" dur="2000" fill="hold"/>
                                        <p:tgtEl>
                                          <p:spTgt spid="15"/>
                                        </p:tgtEl>
                                        <p:attrNameLst>
                                          <p:attrName>ppt_x</p:attrName>
                                          <p:attrName>ppt_y</p:attrName>
                                        </p:attrNameLst>
                                      </p:cBhvr>
                                      <p:rCtr x="211"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4" grpId="0"/>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Содержимое 2"/>
          <p:cNvSpPr>
            <a:spLocks noGrp="1"/>
          </p:cNvSpPr>
          <p:nvPr>
            <p:ph idx="1"/>
          </p:nvPr>
        </p:nvSpPr>
        <p:spPr>
          <a:xfrm>
            <a:off x="785813" y="714375"/>
            <a:ext cx="7900987" cy="4429125"/>
          </a:xfrm>
        </p:spPr>
        <p:txBody>
          <a:bodyPr/>
          <a:lstStyle/>
          <a:p>
            <a:pPr>
              <a:buFontTx/>
              <a:buNone/>
              <a:defRPr/>
            </a:pPr>
            <a:r>
              <a:rPr lang="en-US" sz="5400" b="1" dirty="0" err="1" smtClean="0">
                <a:solidFill>
                  <a:schemeClr val="bg1"/>
                </a:solidFill>
                <a:effectLst>
                  <a:outerShdw blurRad="38100" dist="38100" dir="2700000" algn="tl">
                    <a:srgbClr val="000000">
                      <a:alpha val="43137"/>
                    </a:srgbClr>
                  </a:outerShdw>
                </a:effectLst>
                <a:latin typeface="Lucida Calligraphy" pitchFamily="66" charset="0"/>
              </a:rPr>
              <a:t>NaCl</a:t>
            </a:r>
            <a:r>
              <a:rPr lang="en-US" sz="5400" b="1" dirty="0" smtClean="0">
                <a:solidFill>
                  <a:schemeClr val="bg1"/>
                </a:solidFill>
                <a:effectLst>
                  <a:outerShdw blurRad="38100" dist="38100" dir="2700000" algn="tl">
                    <a:srgbClr val="000000">
                      <a:alpha val="43137"/>
                    </a:srgbClr>
                  </a:outerShdw>
                </a:effectLst>
                <a:latin typeface="Lucida Calligraphy" pitchFamily="66" charset="0"/>
              </a:rPr>
              <a:t> → Na</a:t>
            </a:r>
            <a:r>
              <a:rPr lang="en-US" sz="5400" b="1" baseline="30000" dirty="0" smtClean="0">
                <a:solidFill>
                  <a:schemeClr val="bg1"/>
                </a:solidFill>
                <a:effectLst>
                  <a:outerShdw blurRad="38100" dist="38100" dir="2700000" algn="tl">
                    <a:srgbClr val="000000">
                      <a:alpha val="43137"/>
                    </a:srgbClr>
                  </a:outerShdw>
                </a:effectLst>
                <a:latin typeface="Lucida Calligraphy" pitchFamily="66" charset="0"/>
              </a:rPr>
              <a:t>+</a:t>
            </a:r>
            <a:r>
              <a:rPr lang="en-US" sz="5400" b="1" dirty="0" smtClean="0">
                <a:solidFill>
                  <a:schemeClr val="bg1"/>
                </a:solidFill>
                <a:effectLst>
                  <a:outerShdw blurRad="38100" dist="38100" dir="2700000" algn="tl">
                    <a:srgbClr val="000000">
                      <a:alpha val="43137"/>
                    </a:srgbClr>
                  </a:outerShdw>
                </a:effectLst>
                <a:latin typeface="Lucida Calligraphy" pitchFamily="66" charset="0"/>
              </a:rPr>
              <a:t> + </a:t>
            </a:r>
            <a:r>
              <a:rPr lang="en-US" sz="5400" b="1" dirty="0" err="1" smtClean="0">
                <a:solidFill>
                  <a:schemeClr val="bg1"/>
                </a:solidFill>
                <a:effectLst>
                  <a:outerShdw blurRad="38100" dist="38100" dir="2700000" algn="tl">
                    <a:srgbClr val="000000">
                      <a:alpha val="43137"/>
                    </a:srgbClr>
                  </a:outerShdw>
                </a:effectLst>
                <a:latin typeface="Lucida Calligraphy" pitchFamily="66" charset="0"/>
              </a:rPr>
              <a:t>Cl</a:t>
            </a:r>
            <a:r>
              <a:rPr lang="en-US" sz="5400" b="1" dirty="0" smtClean="0">
                <a:solidFill>
                  <a:schemeClr val="bg1"/>
                </a:solidFill>
                <a:effectLst>
                  <a:outerShdw blurRad="38100" dist="38100" dir="2700000" algn="tl">
                    <a:srgbClr val="000000">
                      <a:alpha val="43137"/>
                    </a:srgbClr>
                  </a:outerShdw>
                </a:effectLst>
                <a:latin typeface="Lucida Calligraphy" pitchFamily="66" charset="0"/>
              </a:rPr>
              <a:t> </a:t>
            </a:r>
            <a:r>
              <a:rPr lang="ru-RU" sz="5400" b="1" baseline="30000" dirty="0" smtClean="0">
                <a:solidFill>
                  <a:schemeClr val="bg1"/>
                </a:solidFill>
                <a:effectLst>
                  <a:outerShdw blurRad="38100" dist="38100" dir="2700000" algn="tl">
                    <a:srgbClr val="000000">
                      <a:alpha val="43137"/>
                    </a:srgbClr>
                  </a:outerShdw>
                </a:effectLst>
              </a:rPr>
              <a:t>-</a:t>
            </a:r>
            <a:endParaRPr lang="ru-RU" sz="5400" b="1" baseline="30000" dirty="0" smtClean="0">
              <a:solidFill>
                <a:schemeClr val="bg1"/>
              </a:solidFill>
              <a:effectLst>
                <a:outerShdw blurRad="38100" dist="38100" dir="2700000" algn="tl">
                  <a:srgbClr val="000000">
                    <a:alpha val="43137"/>
                  </a:srgbClr>
                </a:outerShdw>
              </a:effectLst>
              <a:latin typeface="Lucida Calligraphy" pitchFamily="66" charset="0"/>
            </a:endParaRPr>
          </a:p>
          <a:p>
            <a:pPr>
              <a:buFontTx/>
              <a:buNone/>
              <a:defRPr/>
            </a:pPr>
            <a:endParaRPr lang="ru-RU" sz="2400" b="1" baseline="30000" dirty="0" smtClean="0">
              <a:solidFill>
                <a:schemeClr val="bg1"/>
              </a:solidFill>
              <a:effectLst>
                <a:outerShdw blurRad="38100" dist="38100" dir="2700000" algn="tl">
                  <a:srgbClr val="000000">
                    <a:alpha val="43137"/>
                  </a:srgbClr>
                </a:outerShdw>
              </a:effectLst>
            </a:endParaRPr>
          </a:p>
          <a:p>
            <a:pPr>
              <a:buFontTx/>
              <a:buNone/>
              <a:defRPr/>
            </a:pPr>
            <a:r>
              <a:rPr lang="en-US" sz="5400" b="1" dirty="0" smtClean="0">
                <a:solidFill>
                  <a:schemeClr val="bg1"/>
                </a:solidFill>
                <a:effectLst>
                  <a:outerShdw blurRad="38100" dist="38100" dir="2700000" algn="tl">
                    <a:srgbClr val="000000">
                      <a:alpha val="43137"/>
                    </a:srgbClr>
                  </a:outerShdw>
                </a:effectLst>
                <a:latin typeface="Lucida Calligraphy" pitchFamily="66" charset="0"/>
              </a:rPr>
              <a:t>CaCl</a:t>
            </a:r>
            <a:r>
              <a:rPr lang="en-US" sz="54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5400" b="1" dirty="0" smtClean="0">
                <a:solidFill>
                  <a:schemeClr val="bg1"/>
                </a:solidFill>
                <a:effectLst>
                  <a:outerShdw blurRad="38100" dist="38100" dir="2700000" algn="tl">
                    <a:srgbClr val="000000">
                      <a:alpha val="43137"/>
                    </a:srgbClr>
                  </a:outerShdw>
                </a:effectLst>
                <a:latin typeface="Lucida Calligraphy" pitchFamily="66" charset="0"/>
              </a:rPr>
              <a:t> → Ca</a:t>
            </a:r>
            <a:r>
              <a:rPr lang="en-US" sz="5400" b="1" baseline="30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5400" b="1" dirty="0" smtClean="0">
                <a:solidFill>
                  <a:schemeClr val="bg1"/>
                </a:solidFill>
                <a:effectLst>
                  <a:outerShdw blurRad="38100" dist="38100" dir="2700000" algn="tl">
                    <a:srgbClr val="000000">
                      <a:alpha val="43137"/>
                    </a:srgbClr>
                  </a:outerShdw>
                </a:effectLst>
                <a:latin typeface="Lucida Calligraphy" pitchFamily="66" charset="0"/>
              </a:rPr>
              <a:t> + 2Cl </a:t>
            </a:r>
            <a:r>
              <a:rPr lang="ru-RU" sz="5400" b="1" baseline="30000" dirty="0" smtClean="0">
                <a:solidFill>
                  <a:schemeClr val="bg1"/>
                </a:solidFill>
                <a:effectLst>
                  <a:outerShdw blurRad="38100" dist="38100" dir="2700000" algn="tl">
                    <a:srgbClr val="000000">
                      <a:alpha val="43137"/>
                    </a:srgbClr>
                  </a:outerShdw>
                </a:effectLst>
              </a:rPr>
              <a:t>-</a:t>
            </a:r>
            <a:endParaRPr lang="ru-RU" sz="5400" b="1" baseline="30000" dirty="0" smtClean="0">
              <a:solidFill>
                <a:schemeClr val="bg1"/>
              </a:solidFill>
              <a:effectLst>
                <a:outerShdw blurRad="38100" dist="38100" dir="2700000" algn="tl">
                  <a:srgbClr val="000000">
                    <a:alpha val="43137"/>
                  </a:srgbClr>
                </a:outerShdw>
              </a:effectLst>
              <a:latin typeface="Lucida Calligraphy" pitchFamily="66" charset="0"/>
            </a:endParaRPr>
          </a:p>
          <a:p>
            <a:pPr>
              <a:buFontTx/>
              <a:buNone/>
              <a:defRPr/>
            </a:pPr>
            <a:endParaRPr lang="ru-RU" sz="2400" b="1" dirty="0" smtClean="0">
              <a:solidFill>
                <a:schemeClr val="bg1"/>
              </a:solidFill>
              <a:effectLst>
                <a:outerShdw blurRad="38100" dist="38100" dir="2700000" algn="tl">
                  <a:srgbClr val="000000">
                    <a:alpha val="43137"/>
                  </a:srgbClr>
                </a:outerShdw>
              </a:effectLst>
            </a:endParaRPr>
          </a:p>
          <a:p>
            <a:pPr>
              <a:buFontTx/>
              <a:buNone/>
              <a:defRPr/>
            </a:pPr>
            <a:r>
              <a:rPr lang="en-US" sz="5400" b="1" dirty="0" smtClean="0">
                <a:solidFill>
                  <a:schemeClr val="bg1"/>
                </a:solidFill>
                <a:effectLst>
                  <a:outerShdw blurRad="38100" dist="38100" dir="2700000" algn="tl">
                    <a:srgbClr val="000000">
                      <a:alpha val="43137"/>
                    </a:srgbClr>
                  </a:outerShdw>
                </a:effectLst>
                <a:latin typeface="Lucida Calligraphy" pitchFamily="66" charset="0"/>
              </a:rPr>
              <a:t>KHCO</a:t>
            </a:r>
            <a:r>
              <a:rPr lang="ru-RU" sz="5400" b="1" baseline="-25000" dirty="0" smtClean="0">
                <a:solidFill>
                  <a:schemeClr val="bg1"/>
                </a:solidFill>
                <a:effectLst>
                  <a:outerShdw blurRad="38100" dist="38100" dir="2700000" algn="tl">
                    <a:srgbClr val="000000">
                      <a:alpha val="43137"/>
                    </a:srgbClr>
                  </a:outerShdw>
                </a:effectLst>
              </a:rPr>
              <a:t>3</a:t>
            </a:r>
            <a:r>
              <a:rPr lang="ru-RU" sz="5400" b="1" dirty="0" smtClean="0">
                <a:solidFill>
                  <a:schemeClr val="bg1"/>
                </a:solidFill>
                <a:effectLst>
                  <a:outerShdw blurRad="38100" dist="38100" dir="2700000" algn="tl">
                    <a:srgbClr val="000000">
                      <a:alpha val="43137"/>
                    </a:srgbClr>
                  </a:outerShdw>
                </a:effectLst>
              </a:rPr>
              <a:t> → </a:t>
            </a:r>
            <a:r>
              <a:rPr lang="en-US" sz="5400" b="1" dirty="0" smtClean="0">
                <a:solidFill>
                  <a:schemeClr val="bg1"/>
                </a:solidFill>
                <a:effectLst>
                  <a:outerShdw blurRad="38100" dist="38100" dir="2700000" algn="tl">
                    <a:srgbClr val="000000">
                      <a:alpha val="43137"/>
                    </a:srgbClr>
                  </a:outerShdw>
                </a:effectLst>
                <a:latin typeface="Lucida Calligraphy" pitchFamily="66" charset="0"/>
              </a:rPr>
              <a:t>K</a:t>
            </a:r>
            <a:r>
              <a:rPr lang="ru-RU" sz="5400" b="1" baseline="30000" dirty="0" smtClean="0">
                <a:solidFill>
                  <a:schemeClr val="bg1"/>
                </a:solidFill>
                <a:effectLst>
                  <a:outerShdw blurRad="38100" dist="38100" dir="2700000" algn="tl">
                    <a:srgbClr val="000000">
                      <a:alpha val="43137"/>
                    </a:srgbClr>
                  </a:outerShdw>
                </a:effectLst>
              </a:rPr>
              <a:t>+</a:t>
            </a:r>
            <a:r>
              <a:rPr lang="ru-RU" sz="5400" b="1" dirty="0" smtClean="0">
                <a:solidFill>
                  <a:schemeClr val="bg1"/>
                </a:solidFill>
                <a:effectLst>
                  <a:outerShdw blurRad="38100" dist="38100" dir="2700000" algn="tl">
                    <a:srgbClr val="000000">
                      <a:alpha val="43137"/>
                    </a:srgbClr>
                  </a:outerShdw>
                </a:effectLst>
              </a:rPr>
              <a:t> + </a:t>
            </a:r>
            <a:r>
              <a:rPr lang="en-US" sz="5400" b="1" dirty="0" smtClean="0">
                <a:solidFill>
                  <a:schemeClr val="bg1"/>
                </a:solidFill>
                <a:effectLst>
                  <a:outerShdw blurRad="38100" dist="38100" dir="2700000" algn="tl">
                    <a:srgbClr val="000000">
                      <a:alpha val="43137"/>
                    </a:srgbClr>
                  </a:outerShdw>
                </a:effectLst>
                <a:latin typeface="Lucida Calligraphy" pitchFamily="66" charset="0"/>
              </a:rPr>
              <a:t>HCO</a:t>
            </a:r>
            <a:r>
              <a:rPr lang="ru-RU" sz="5400" b="1" baseline="-25000" dirty="0" smtClean="0">
                <a:solidFill>
                  <a:schemeClr val="bg1"/>
                </a:solidFill>
                <a:effectLst>
                  <a:outerShdw blurRad="38100" dist="38100" dir="2700000" algn="tl">
                    <a:srgbClr val="000000">
                      <a:alpha val="43137"/>
                    </a:srgbClr>
                  </a:outerShdw>
                </a:effectLst>
              </a:rPr>
              <a:t>3</a:t>
            </a:r>
            <a:r>
              <a:rPr lang="ru-RU" sz="5400" b="1" baseline="30000" dirty="0" smtClean="0">
                <a:solidFill>
                  <a:schemeClr val="bg1"/>
                </a:solidFill>
                <a:effectLst>
                  <a:outerShdw blurRad="38100" dist="38100" dir="2700000" algn="tl">
                    <a:srgbClr val="000000">
                      <a:alpha val="43137"/>
                    </a:srgbClr>
                  </a:outerShdw>
                </a:effectLst>
              </a:rPr>
              <a:t>-</a:t>
            </a:r>
            <a:endParaRPr lang="ru-RU" sz="5400" b="1" dirty="0" smtClean="0">
              <a:solidFill>
                <a:schemeClr val="bg1"/>
              </a:solidFill>
              <a:effectLst>
                <a:outerShdw blurRad="38100" dist="38100" dir="2700000" algn="tl">
                  <a:srgbClr val="000000">
                    <a:alpha val="43137"/>
                  </a:srgbClr>
                </a:outerShdw>
              </a:effectLst>
            </a:endParaRPr>
          </a:p>
          <a:p>
            <a:pPr>
              <a:buFontTx/>
              <a:buNone/>
              <a:defRPr/>
            </a:pPr>
            <a:endParaRPr lang="ru-RU" dirty="0" smtClean="0"/>
          </a:p>
          <a:p>
            <a:pPr>
              <a:defRPr/>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130"/>
                                        <p:tgtEl>
                                          <p:spTgt spid="2">
                                            <p:txEl>
                                              <p:pRg st="0" end="0"/>
                                            </p:txEl>
                                          </p:spTgt>
                                        </p:tgtEl>
                                        <p:attrNameLst>
                                          <p:attrName>style.color</p:attrName>
                                        </p:attrNameLst>
                                      </p:cBhvr>
                                      <p:tavLst>
                                        <p:tav tm="0">
                                          <p:val>
                                            <p:clrVal>
                                              <a:schemeClr val="bg1"/>
                                            </p:clrVal>
                                          </p:val>
                                        </p:tav>
                                        <p:tav tm="50000">
                                          <p:val>
                                            <p:clrVal>
                                              <a:schemeClr val="bg1"/>
                                            </p:clrVal>
                                          </p:val>
                                        </p:tav>
                                      </p:tavLst>
                                    </p:anim>
                                    <p:anim calcmode="discrete" valueType="clr">
                                      <p:cBhvr>
                                        <p:cTn id="8" dur="13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13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
                                            <p:txEl>
                                              <p:pRg st="2" end="2"/>
                                            </p:txEl>
                                          </p:spTgt>
                                        </p:tgtEl>
                                        <p:attrNameLst>
                                          <p:attrName>style.visibility</p:attrName>
                                        </p:attrNameLst>
                                      </p:cBhvr>
                                      <p:to>
                                        <p:strVal val="visible"/>
                                      </p:to>
                                    </p:set>
                                    <p:anim calcmode="discrete" valueType="clr">
                                      <p:cBhvr override="childStyle">
                                        <p:cTn id="14" dur="130"/>
                                        <p:tgtEl>
                                          <p:spTgt spid="2">
                                            <p:txEl>
                                              <p:pRg st="2" end="2"/>
                                            </p:txEl>
                                          </p:spTgt>
                                        </p:tgtEl>
                                        <p:attrNameLst>
                                          <p:attrName>style.color</p:attrName>
                                        </p:attrNameLst>
                                      </p:cBhvr>
                                      <p:tavLst>
                                        <p:tav tm="0">
                                          <p:val>
                                            <p:clrVal>
                                              <a:schemeClr val="bg1"/>
                                            </p:clrVal>
                                          </p:val>
                                        </p:tav>
                                        <p:tav tm="50000">
                                          <p:val>
                                            <p:clrVal>
                                              <a:schemeClr val="bg1"/>
                                            </p:clrVal>
                                          </p:val>
                                        </p:tav>
                                      </p:tavLst>
                                    </p:anim>
                                    <p:anim calcmode="discrete" valueType="clr">
                                      <p:cBhvr>
                                        <p:cTn id="15" dur="130"/>
                                        <p:tgtEl>
                                          <p:spTgt spid="2">
                                            <p:txEl>
                                              <p:pRg st="2" end="2"/>
                                            </p:txEl>
                                          </p:spTgt>
                                        </p:tgtEl>
                                        <p:attrNameLst>
                                          <p:attrName>fillcolor</p:attrName>
                                        </p:attrNameLst>
                                      </p:cBhvr>
                                      <p:tavLst>
                                        <p:tav tm="0">
                                          <p:val>
                                            <p:clrVal>
                                              <a:schemeClr val="accent2"/>
                                            </p:clrVal>
                                          </p:val>
                                        </p:tav>
                                        <p:tav tm="50000">
                                          <p:val>
                                            <p:clrVal>
                                              <a:schemeClr val="hlink"/>
                                            </p:clrVal>
                                          </p:val>
                                        </p:tav>
                                      </p:tavLst>
                                    </p:anim>
                                    <p:set>
                                      <p:cBhvr>
                                        <p:cTn id="16" dur="130"/>
                                        <p:tgtEl>
                                          <p:spTgt spid="2">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
                                            <p:txEl>
                                              <p:pRg st="4" end="4"/>
                                            </p:txEl>
                                          </p:spTgt>
                                        </p:tgtEl>
                                        <p:attrNameLst>
                                          <p:attrName>style.visibility</p:attrName>
                                        </p:attrNameLst>
                                      </p:cBhvr>
                                      <p:to>
                                        <p:strVal val="visible"/>
                                      </p:to>
                                    </p:set>
                                    <p:anim calcmode="discrete" valueType="clr">
                                      <p:cBhvr override="childStyle">
                                        <p:cTn id="21" dur="130"/>
                                        <p:tgtEl>
                                          <p:spTgt spid="2">
                                            <p:txEl>
                                              <p:pRg st="4" end="4"/>
                                            </p:txEl>
                                          </p:spTgt>
                                        </p:tgtEl>
                                        <p:attrNameLst>
                                          <p:attrName>style.color</p:attrName>
                                        </p:attrNameLst>
                                      </p:cBhvr>
                                      <p:tavLst>
                                        <p:tav tm="0">
                                          <p:val>
                                            <p:clrVal>
                                              <a:schemeClr val="bg1"/>
                                            </p:clrVal>
                                          </p:val>
                                        </p:tav>
                                        <p:tav tm="50000">
                                          <p:val>
                                            <p:clrVal>
                                              <a:schemeClr val="bg1"/>
                                            </p:clrVal>
                                          </p:val>
                                        </p:tav>
                                      </p:tavLst>
                                    </p:anim>
                                    <p:anim calcmode="discrete" valueType="clr">
                                      <p:cBhvr>
                                        <p:cTn id="22" dur="130"/>
                                        <p:tgtEl>
                                          <p:spTgt spid="2">
                                            <p:txEl>
                                              <p:pRg st="4" end="4"/>
                                            </p:txEl>
                                          </p:spTgt>
                                        </p:tgtEl>
                                        <p:attrNameLst>
                                          <p:attrName>fillcolor</p:attrName>
                                        </p:attrNameLst>
                                      </p:cBhvr>
                                      <p:tavLst>
                                        <p:tav tm="0">
                                          <p:val>
                                            <p:clrVal>
                                              <a:schemeClr val="accent2"/>
                                            </p:clrVal>
                                          </p:val>
                                        </p:tav>
                                        <p:tav tm="50000">
                                          <p:val>
                                            <p:clrVal>
                                              <a:schemeClr val="hlink"/>
                                            </p:clrVal>
                                          </p:val>
                                        </p:tav>
                                      </p:tavLst>
                                    </p:anim>
                                    <p:set>
                                      <p:cBhvr>
                                        <p:cTn id="23" dur="130"/>
                                        <p:tgtEl>
                                          <p:spTgt spid="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7" name="Picture 3" descr="C:\Documents and Settings\User\Рабочий стол\77951261.jpg"/>
          <p:cNvPicPr>
            <a:picLocks noChangeAspect="1" noChangeArrowheads="1"/>
          </p:cNvPicPr>
          <p:nvPr/>
        </p:nvPicPr>
        <p:blipFill>
          <a:blip r:embed="rId3"/>
          <a:srcRect/>
          <a:stretch>
            <a:fillRect/>
          </a:stretch>
        </p:blipFill>
        <p:spPr bwMode="auto">
          <a:xfrm>
            <a:off x="321440" y="819"/>
            <a:ext cx="8501121" cy="685718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6626"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pic>
        <p:nvPicPr>
          <p:cNvPr id="11267" name="Picture 3" descr="C:\Documents and Settings\Владелец\Рабочий стол\Natri%20hlorid.jpg"/>
          <p:cNvPicPr>
            <a:picLocks noChangeAspect="1" noChangeArrowheads="1"/>
          </p:cNvPicPr>
          <p:nvPr/>
        </p:nvPicPr>
        <p:blipFill>
          <a:blip r:embed="rId4"/>
          <a:srcRect/>
          <a:stretch>
            <a:fillRect/>
          </a:stretch>
        </p:blipFill>
        <p:spPr bwMode="auto">
          <a:xfrm>
            <a:off x="428625" y="571500"/>
            <a:ext cx="5961063" cy="5961063"/>
          </a:xfrm>
          <a:prstGeom prst="rect">
            <a:avLst/>
          </a:prstGeom>
          <a:ln>
            <a:noFill/>
          </a:ln>
          <a:effectLst>
            <a:outerShdw blurRad="292100" dist="139700" dir="2700000" algn="tl" rotWithShape="0">
              <a:srgbClr val="333333">
                <a:alpha val="65000"/>
              </a:srgbClr>
            </a:outerShdw>
          </a:effectLst>
        </p:spPr>
      </p:pic>
      <p:pic>
        <p:nvPicPr>
          <p:cNvPr id="11268" name="Picture 4" descr="C:\Documents and Settings\Владелец\Рабочий стол\1285662518492288_v1.jpg"/>
          <p:cNvPicPr>
            <a:picLocks noChangeAspect="1" noChangeArrowheads="1"/>
          </p:cNvPicPr>
          <p:nvPr/>
        </p:nvPicPr>
        <p:blipFill>
          <a:blip r:embed="rId5"/>
          <a:srcRect/>
          <a:stretch>
            <a:fillRect/>
          </a:stretch>
        </p:blipFill>
        <p:spPr bwMode="auto">
          <a:xfrm>
            <a:off x="5929313" y="3143250"/>
            <a:ext cx="2892425" cy="23955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7650"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pic>
        <p:nvPicPr>
          <p:cNvPr id="4" name="Picture 3" descr="C:\Documents and Settings\Владелец\Рабочий стол\pic_big_83.jpg"/>
          <p:cNvPicPr>
            <a:picLocks noChangeAspect="1" noChangeArrowheads="1"/>
          </p:cNvPicPr>
          <p:nvPr/>
        </p:nvPicPr>
        <p:blipFill>
          <a:blip r:embed="rId4"/>
          <a:srcRect/>
          <a:stretch>
            <a:fillRect/>
          </a:stretch>
        </p:blipFill>
        <p:spPr bwMode="auto">
          <a:xfrm>
            <a:off x="428625" y="571500"/>
            <a:ext cx="6000750" cy="6000750"/>
          </a:xfrm>
          <a:prstGeom prst="rect">
            <a:avLst/>
          </a:prstGeom>
          <a:ln>
            <a:noFill/>
          </a:ln>
          <a:effectLst>
            <a:outerShdw blurRad="292100" dist="139700" dir="2700000" algn="tl" rotWithShape="0">
              <a:srgbClr val="333333">
                <a:alpha val="65000"/>
              </a:srgbClr>
            </a:outerShdw>
          </a:effectLst>
        </p:spPr>
      </p:pic>
      <p:sp>
        <p:nvSpPr>
          <p:cNvPr id="5" name="Заголовок 3"/>
          <p:cNvSpPr>
            <a:spLocks noGrp="1"/>
          </p:cNvSpPr>
          <p:nvPr>
            <p:ph type="title"/>
          </p:nvPr>
        </p:nvSpPr>
        <p:spPr>
          <a:xfrm>
            <a:off x="6286500" y="2714625"/>
            <a:ext cx="2686050" cy="2082800"/>
          </a:xfrm>
        </p:spPr>
        <p:txBody>
          <a:bodyPr/>
          <a:lstStyle/>
          <a:p>
            <a:pPr>
              <a:defRPr/>
            </a:pPr>
            <a:r>
              <a:rPr lang="en-US" sz="5400" b="1" dirty="0" err="1" smtClean="0">
                <a:solidFill>
                  <a:schemeClr val="bg1"/>
                </a:solidFill>
                <a:effectLst>
                  <a:outerShdw blurRad="38100" dist="38100" dir="2700000" algn="tl">
                    <a:srgbClr val="000000">
                      <a:alpha val="43137"/>
                    </a:srgbClr>
                  </a:outerShdw>
                </a:effectLst>
              </a:rPr>
              <a:t>NaCl</a:t>
            </a:r>
            <a:r>
              <a:rPr lang="ru-RU" sz="5400" b="1" dirty="0" smtClean="0">
                <a:solidFill>
                  <a:schemeClr val="bg1"/>
                </a:solidFill>
                <a:effectLst>
                  <a:outerShdw blurRad="38100" dist="38100" dir="2700000" algn="tl">
                    <a:srgbClr val="000000">
                      <a:alpha val="43137"/>
                    </a:srgbClr>
                  </a:outerShdw>
                </a:effectLst>
              </a:rPr>
              <a:t/>
            </a:r>
            <a:br>
              <a:rPr lang="ru-RU" sz="5400" b="1" dirty="0" smtClean="0">
                <a:solidFill>
                  <a:schemeClr val="bg1"/>
                </a:solidFill>
                <a:effectLst>
                  <a:outerShdw blurRad="38100" dist="38100" dir="2700000" algn="tl">
                    <a:srgbClr val="000000">
                      <a:alpha val="43137"/>
                    </a:srgbClr>
                  </a:outerShdw>
                </a:effectLst>
              </a:rPr>
            </a:br>
            <a:r>
              <a:rPr lang="en-US" sz="5400" b="1" dirty="0" smtClean="0">
                <a:solidFill>
                  <a:schemeClr val="bg1"/>
                </a:solidFill>
                <a:effectLst>
                  <a:outerShdw blurRad="38100" dist="38100" dir="2700000" algn="tl">
                    <a:srgbClr val="000000">
                      <a:alpha val="43137"/>
                    </a:srgbClr>
                  </a:outerShdw>
                </a:effectLst>
              </a:rPr>
              <a:t>0,9%</a:t>
            </a:r>
            <a:endParaRPr lang="ru-RU" sz="5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8674"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pic>
        <p:nvPicPr>
          <p:cNvPr id="34819" name="Picture 3" descr="C:\Documents and Settings\Владелец\Рабочий стол\fs_00001259.jpg"/>
          <p:cNvPicPr>
            <a:picLocks noChangeAspect="1" noChangeArrowheads="1"/>
          </p:cNvPicPr>
          <p:nvPr/>
        </p:nvPicPr>
        <p:blipFill>
          <a:blip r:embed="rId4"/>
          <a:srcRect/>
          <a:stretch>
            <a:fillRect/>
          </a:stretch>
        </p:blipFill>
        <p:spPr bwMode="auto">
          <a:xfrm>
            <a:off x="571500" y="785813"/>
            <a:ext cx="3467100" cy="5710237"/>
          </a:xfrm>
          <a:prstGeom prst="rect">
            <a:avLst/>
          </a:prstGeom>
          <a:ln>
            <a:noFill/>
          </a:ln>
          <a:effectLst>
            <a:outerShdw blurRad="292100" dist="139700" dir="2700000" algn="tl" rotWithShape="0">
              <a:srgbClr val="333333">
                <a:alpha val="65000"/>
              </a:srgbClr>
            </a:outerShdw>
          </a:effectLst>
        </p:spPr>
      </p:pic>
      <p:sp>
        <p:nvSpPr>
          <p:cNvPr id="6" name="Заголовок 5"/>
          <p:cNvSpPr>
            <a:spLocks noGrp="1"/>
          </p:cNvSpPr>
          <p:nvPr>
            <p:ph type="title"/>
          </p:nvPr>
        </p:nvSpPr>
        <p:spPr>
          <a:xfrm>
            <a:off x="4071938" y="1571625"/>
            <a:ext cx="4900612" cy="1143000"/>
          </a:xfrm>
        </p:spPr>
        <p:txBody>
          <a:bodyPr/>
          <a:lstStyle/>
          <a:p>
            <a:pPr>
              <a:defRPr/>
            </a:pPr>
            <a:r>
              <a:rPr lang="ru-RU" b="1" dirty="0" smtClean="0">
                <a:solidFill>
                  <a:schemeClr val="bg1"/>
                </a:solidFill>
                <a:effectLst>
                  <a:outerShdw blurRad="38100" dist="38100" dir="2700000" algn="tl">
                    <a:srgbClr val="000000">
                      <a:alpha val="43137"/>
                    </a:srgbClr>
                  </a:outerShdw>
                </a:effectLst>
              </a:rPr>
              <a:t>Хлорид кальция </a:t>
            </a:r>
            <a:r>
              <a:rPr lang="en-US" b="1" dirty="0" smtClean="0">
                <a:solidFill>
                  <a:schemeClr val="bg1"/>
                </a:solidFill>
                <a:effectLst>
                  <a:outerShdw blurRad="38100" dist="38100" dir="2700000" algn="tl">
                    <a:srgbClr val="000000">
                      <a:alpha val="43137"/>
                    </a:srgbClr>
                  </a:outerShdw>
                </a:effectLst>
              </a:rPr>
              <a:t>CaCl</a:t>
            </a:r>
            <a:r>
              <a:rPr lang="en-US" b="1" baseline="-25000" dirty="0" smtClean="0">
                <a:solidFill>
                  <a:schemeClr val="bg1"/>
                </a:solidFill>
                <a:effectLst>
                  <a:outerShdw blurRad="38100" dist="38100" dir="2700000" algn="tl">
                    <a:srgbClr val="000000">
                      <a:alpha val="43137"/>
                    </a:srgbClr>
                  </a:outerShdw>
                </a:effectLst>
              </a:rPr>
              <a:t>2</a:t>
            </a:r>
            <a:endParaRPr lang="ru-RU" b="1" dirty="0">
              <a:solidFill>
                <a:schemeClr val="bg1"/>
              </a:solidFill>
              <a:effectLst>
                <a:outerShdw blurRad="38100" dist="38100" dir="2700000" algn="tl">
                  <a:srgbClr val="000000">
                    <a:alpha val="43137"/>
                  </a:srgbClr>
                </a:outerShdw>
              </a:effectLst>
            </a:endParaRPr>
          </a:p>
        </p:txBody>
      </p:sp>
      <p:pic>
        <p:nvPicPr>
          <p:cNvPr id="3076" name="Picture 4" descr="C:\Documents and Settings\User\Рабочий стол\e7830b19e64dcaea0fdbe14a3c6e9873.jpg"/>
          <p:cNvPicPr>
            <a:picLocks noChangeAspect="1" noChangeArrowheads="1"/>
          </p:cNvPicPr>
          <p:nvPr/>
        </p:nvPicPr>
        <p:blipFill>
          <a:blip r:embed="rId5"/>
          <a:srcRect/>
          <a:stretch>
            <a:fillRect/>
          </a:stretch>
        </p:blipFill>
        <p:spPr bwMode="auto">
          <a:xfrm>
            <a:off x="4714876" y="3429000"/>
            <a:ext cx="3786214" cy="280649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9698"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sp>
        <p:nvSpPr>
          <p:cNvPr id="3" name="Заголовок 5"/>
          <p:cNvSpPr>
            <a:spLocks noGrp="1"/>
          </p:cNvSpPr>
          <p:nvPr>
            <p:ph type="title"/>
          </p:nvPr>
        </p:nvSpPr>
        <p:spPr>
          <a:xfrm>
            <a:off x="500063" y="2643188"/>
            <a:ext cx="8229600" cy="1143000"/>
          </a:xfrm>
        </p:spPr>
        <p:txBody>
          <a:bodyPr/>
          <a:lstStyle/>
          <a:p>
            <a:pPr>
              <a:defRPr/>
            </a:pPr>
            <a:r>
              <a:rPr lang="ru-RU" b="1" dirty="0" smtClean="0">
                <a:solidFill>
                  <a:schemeClr val="bg1"/>
                </a:solidFill>
                <a:effectLst>
                  <a:outerShdw blurRad="38100" dist="38100" dir="2700000" algn="tl">
                    <a:srgbClr val="000000">
                      <a:alpha val="43137"/>
                    </a:srgbClr>
                  </a:outerShdw>
                </a:effectLst>
              </a:rPr>
              <a:t>Фосфат кальция</a:t>
            </a:r>
            <a:br>
              <a:rPr lang="ru-RU"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Ca</a:t>
            </a:r>
            <a:r>
              <a:rPr lang="en-US" b="1" baseline="-25000" dirty="0" smtClean="0">
                <a:solidFill>
                  <a:schemeClr val="bg1"/>
                </a:solidFill>
                <a:effectLst>
                  <a:outerShdw blurRad="38100" dist="38100" dir="2700000" algn="tl">
                    <a:srgbClr val="000000">
                      <a:alpha val="43137"/>
                    </a:srgbClr>
                  </a:outerShdw>
                </a:effectLst>
              </a:rPr>
              <a:t>3</a:t>
            </a:r>
            <a:r>
              <a:rPr lang="en-US" b="1" dirty="0" smtClean="0">
                <a:solidFill>
                  <a:schemeClr val="bg1"/>
                </a:solidFill>
                <a:effectLst>
                  <a:outerShdw blurRad="38100" dist="38100" dir="2700000" algn="tl">
                    <a:srgbClr val="000000">
                      <a:alpha val="43137"/>
                    </a:srgbClr>
                  </a:outerShdw>
                </a:effectLst>
              </a:rPr>
              <a:t>(PO</a:t>
            </a:r>
            <a:r>
              <a:rPr lang="en-US" b="1" baseline="-25000" dirty="0" smtClean="0">
                <a:solidFill>
                  <a:schemeClr val="bg1"/>
                </a:solidFill>
                <a:effectLst>
                  <a:outerShdw blurRad="38100" dist="38100" dir="2700000" algn="tl">
                    <a:srgbClr val="000000">
                      <a:alpha val="43137"/>
                    </a:srgbClr>
                  </a:outerShdw>
                </a:effectLst>
              </a:rPr>
              <a:t>4</a:t>
            </a:r>
            <a:r>
              <a:rPr lang="en-US" b="1" dirty="0" smtClean="0">
                <a:solidFill>
                  <a:schemeClr val="bg1"/>
                </a:solidFill>
                <a:effectLst>
                  <a:outerShdw blurRad="38100" dist="38100" dir="2700000" algn="tl">
                    <a:srgbClr val="000000">
                      <a:alpha val="43137"/>
                    </a:srgbClr>
                  </a:outerShdw>
                </a:effectLst>
              </a:rPr>
              <a:t>)</a:t>
            </a:r>
            <a:r>
              <a:rPr lang="en-US" b="1" baseline="-25000" dirty="0" smtClean="0">
                <a:solidFill>
                  <a:schemeClr val="bg1"/>
                </a:solidFill>
                <a:effectLst>
                  <a:outerShdw blurRad="38100" dist="38100" dir="2700000" algn="tl">
                    <a:srgbClr val="000000">
                      <a:alpha val="43137"/>
                    </a:srgbClr>
                  </a:outerShdw>
                </a:effectLst>
              </a:rPr>
              <a:t>2</a:t>
            </a:r>
            <a:endParaRPr lang="ru-RU" b="1" dirty="0">
              <a:solidFill>
                <a:schemeClr val="bg1"/>
              </a:solidFill>
              <a:effectLst>
                <a:outerShdw blurRad="38100" dist="38100" dir="2700000" algn="tl">
                  <a:srgbClr val="000000">
                    <a:alpha val="43137"/>
                  </a:srgbClr>
                </a:outerShdw>
              </a:effectLst>
            </a:endParaRPr>
          </a:p>
        </p:txBody>
      </p:sp>
      <p:sp>
        <p:nvSpPr>
          <p:cNvPr id="5" name="Заголовок 5"/>
          <p:cNvSpPr txBox="1">
            <a:spLocks/>
          </p:cNvSpPr>
          <p:nvPr/>
        </p:nvSpPr>
        <p:spPr bwMode="auto">
          <a:xfrm>
            <a:off x="500063" y="4286250"/>
            <a:ext cx="8229600" cy="1143000"/>
          </a:xfrm>
          <a:prstGeom prst="rect">
            <a:avLst/>
          </a:prstGeom>
          <a:noFill/>
          <a:ln w="9525">
            <a:noFill/>
            <a:miter lim="800000"/>
            <a:headEnd/>
            <a:tailEnd/>
          </a:ln>
        </p:spPr>
        <p:txBody>
          <a:bodyPr anchor="ctr"/>
          <a:lstStyle/>
          <a:p>
            <a:pPr algn="ctr" eaLnBrk="0" hangingPunct="0">
              <a:defRPr/>
            </a:pPr>
            <a:r>
              <a:rPr lang="ru-RU" sz="4400" b="1" kern="0" dirty="0">
                <a:solidFill>
                  <a:schemeClr val="bg1"/>
                </a:solidFill>
                <a:effectLst>
                  <a:outerShdw blurRad="38100" dist="38100" dir="2700000" algn="tl">
                    <a:srgbClr val="000000">
                      <a:alpha val="43137"/>
                    </a:srgbClr>
                  </a:outerShdw>
                </a:effectLst>
                <a:latin typeface="+mj-lt"/>
                <a:ea typeface="+mj-ea"/>
                <a:cs typeface="+mj-cs"/>
              </a:rPr>
              <a:t>Карбонат кальция</a:t>
            </a:r>
            <a:br>
              <a:rPr lang="ru-RU" sz="4400" b="1" kern="0" dirty="0">
                <a:solidFill>
                  <a:schemeClr val="bg1"/>
                </a:solidFill>
                <a:effectLst>
                  <a:outerShdw blurRad="38100" dist="38100" dir="2700000" algn="tl">
                    <a:srgbClr val="000000">
                      <a:alpha val="43137"/>
                    </a:srgbClr>
                  </a:outerShdw>
                </a:effectLst>
                <a:latin typeface="+mj-lt"/>
                <a:ea typeface="+mj-ea"/>
                <a:cs typeface="+mj-cs"/>
              </a:rPr>
            </a:br>
            <a:r>
              <a:rPr lang="en-US" sz="4400" b="1" kern="0" dirty="0" err="1">
                <a:solidFill>
                  <a:schemeClr val="bg1"/>
                </a:solidFill>
                <a:effectLst>
                  <a:outerShdw blurRad="38100" dist="38100" dir="2700000" algn="tl">
                    <a:srgbClr val="000000">
                      <a:alpha val="43137"/>
                    </a:srgbClr>
                  </a:outerShdw>
                </a:effectLst>
                <a:latin typeface="+mj-lt"/>
                <a:ea typeface="+mj-ea"/>
                <a:cs typeface="+mj-cs"/>
              </a:rPr>
              <a:t>CaCO</a:t>
            </a:r>
            <a:r>
              <a:rPr lang="en-US" sz="4400" b="1" kern="0" baseline="-25000" dirty="0">
                <a:solidFill>
                  <a:schemeClr val="bg1"/>
                </a:solidFill>
                <a:effectLst>
                  <a:outerShdw blurRad="38100" dist="38100" dir="2700000" algn="tl">
                    <a:srgbClr val="000000">
                      <a:alpha val="43137"/>
                    </a:srgbClr>
                  </a:outerShdw>
                </a:effectLst>
                <a:latin typeface="+mj-lt"/>
                <a:ea typeface="+mj-ea"/>
                <a:cs typeface="+mj-cs"/>
              </a:rPr>
              <a:t>3</a:t>
            </a:r>
            <a:endParaRPr lang="ru-RU" sz="4400" b="1" kern="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6" name="Заголовок 5"/>
          <p:cNvSpPr txBox="1">
            <a:spLocks/>
          </p:cNvSpPr>
          <p:nvPr/>
        </p:nvSpPr>
        <p:spPr bwMode="auto">
          <a:xfrm>
            <a:off x="457200" y="1071563"/>
            <a:ext cx="8229600" cy="1143000"/>
          </a:xfrm>
          <a:prstGeom prst="rect">
            <a:avLst/>
          </a:prstGeom>
          <a:noFill/>
          <a:ln w="9525">
            <a:noFill/>
            <a:miter lim="800000"/>
            <a:headEnd/>
            <a:tailEnd/>
          </a:ln>
        </p:spPr>
        <p:txBody>
          <a:bodyPr anchor="ctr"/>
          <a:lstStyle/>
          <a:p>
            <a:pPr algn="ctr" eaLnBrk="0" hangingPunct="0">
              <a:defRPr/>
            </a:pPr>
            <a:r>
              <a:rPr lang="ru-RU" sz="5400" b="1" kern="0" dirty="0">
                <a:solidFill>
                  <a:srgbClr val="FFFFCC"/>
                </a:solidFill>
                <a:effectLst>
                  <a:outerShdw blurRad="38100" dist="38100" dir="2700000" algn="tl">
                    <a:srgbClr val="000000">
                      <a:alpha val="43137"/>
                    </a:srgbClr>
                  </a:outerShdw>
                </a:effectLst>
                <a:latin typeface="+mj-lt"/>
                <a:ea typeface="+mj-ea"/>
                <a:cs typeface="+mj-cs"/>
              </a:rPr>
              <a:t>Нерастворимые соли:</a:t>
            </a:r>
          </a:p>
        </p:txBody>
      </p:sp>
      <p:pic>
        <p:nvPicPr>
          <p:cNvPr id="29702" name="Picture 7" descr="C:\Documents and Settings\Владелец\Рабочий стол\Копия Безимени-1.png"/>
          <p:cNvPicPr>
            <a:picLocks noChangeAspect="1" noChangeArrowheads="1"/>
          </p:cNvPicPr>
          <p:nvPr/>
        </p:nvPicPr>
        <p:blipFill>
          <a:blip r:embed="rId4"/>
          <a:srcRect/>
          <a:stretch>
            <a:fillRect/>
          </a:stretch>
        </p:blipFill>
        <p:spPr bwMode="auto">
          <a:xfrm>
            <a:off x="357188" y="2328863"/>
            <a:ext cx="1428750" cy="407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22"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sp>
        <p:nvSpPr>
          <p:cNvPr id="3" name="TextBox 2"/>
          <p:cNvSpPr txBox="1"/>
          <p:nvPr/>
        </p:nvSpPr>
        <p:spPr>
          <a:xfrm>
            <a:off x="3643313" y="2714625"/>
            <a:ext cx="2643187" cy="830263"/>
          </a:xfrm>
          <a:prstGeom prst="rect">
            <a:avLst/>
          </a:prstGeom>
          <a:noFill/>
        </p:spPr>
        <p:txBody>
          <a:bodyPr>
            <a:spAutoFit/>
          </a:bodyPr>
          <a:lstStyle/>
          <a:p>
            <a:pPr>
              <a:defRPr/>
            </a:pPr>
            <a:r>
              <a:rPr lang="en-US" sz="4800" b="1" dirty="0">
                <a:solidFill>
                  <a:schemeClr val="bg1"/>
                </a:solidFill>
                <a:effectLst>
                  <a:outerShdw blurRad="38100" dist="38100" dir="2700000" algn="tl">
                    <a:srgbClr val="000000">
                      <a:alpha val="43137"/>
                    </a:srgbClr>
                  </a:outerShdw>
                </a:effectLst>
              </a:rPr>
              <a:t>H</a:t>
            </a:r>
            <a:r>
              <a:rPr lang="en-US" sz="4800" b="1" baseline="-25000" dirty="0">
                <a:solidFill>
                  <a:schemeClr val="bg1"/>
                </a:solidFill>
                <a:effectLst>
                  <a:outerShdw blurRad="38100" dist="38100" dir="2700000" algn="tl">
                    <a:srgbClr val="000000">
                      <a:alpha val="43137"/>
                    </a:srgbClr>
                  </a:outerShdw>
                </a:effectLst>
              </a:rPr>
              <a:t>2</a:t>
            </a:r>
            <a:r>
              <a:rPr lang="en-US" sz="4800" b="1" dirty="0">
                <a:solidFill>
                  <a:schemeClr val="bg1"/>
                </a:solidFill>
                <a:effectLst>
                  <a:outerShdw blurRad="38100" dist="38100" dir="2700000" algn="tl">
                    <a:srgbClr val="000000">
                      <a:alpha val="43137"/>
                    </a:srgbClr>
                  </a:outerShdw>
                </a:effectLst>
              </a:rPr>
              <a:t>PO</a:t>
            </a:r>
            <a:r>
              <a:rPr lang="en-US" sz="4800" b="1" baseline="-25000" dirty="0">
                <a:solidFill>
                  <a:schemeClr val="bg1"/>
                </a:solidFill>
                <a:effectLst>
                  <a:outerShdw blurRad="38100" dist="38100" dir="2700000" algn="tl">
                    <a:srgbClr val="000000">
                      <a:alpha val="43137"/>
                    </a:srgbClr>
                  </a:outerShdw>
                </a:effectLst>
              </a:rPr>
              <a:t>4</a:t>
            </a:r>
            <a:r>
              <a:rPr lang="en-US" sz="4800" b="1" baseline="30000" dirty="0">
                <a:solidFill>
                  <a:schemeClr val="bg1"/>
                </a:solidFill>
                <a:effectLst>
                  <a:outerShdw blurRad="38100" dist="38100" dir="2700000" algn="tl">
                    <a:srgbClr val="000000">
                      <a:alpha val="43137"/>
                    </a:srgbClr>
                  </a:outerShdw>
                </a:effectLst>
              </a:rPr>
              <a:t>-</a:t>
            </a:r>
            <a:endParaRPr lang="ru-RU" sz="48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3643313" y="1785938"/>
            <a:ext cx="2643187" cy="830262"/>
          </a:xfrm>
          <a:prstGeom prst="rect">
            <a:avLst/>
          </a:prstGeom>
          <a:noFill/>
        </p:spPr>
        <p:txBody>
          <a:bodyPr>
            <a:spAutoFit/>
          </a:bodyPr>
          <a:lstStyle/>
          <a:p>
            <a:pPr>
              <a:defRPr/>
            </a:pPr>
            <a:r>
              <a:rPr lang="en-US" sz="4800" b="1" dirty="0">
                <a:solidFill>
                  <a:schemeClr val="bg1"/>
                </a:solidFill>
                <a:effectLst>
                  <a:outerShdw blurRad="38100" dist="38100" dir="2700000" algn="tl">
                    <a:srgbClr val="000000">
                      <a:alpha val="43137"/>
                    </a:srgbClr>
                  </a:outerShdw>
                </a:effectLst>
              </a:rPr>
              <a:t>HPO</a:t>
            </a:r>
            <a:r>
              <a:rPr lang="en-US" sz="4800" b="1" baseline="-25000" dirty="0">
                <a:solidFill>
                  <a:schemeClr val="bg1"/>
                </a:solidFill>
                <a:effectLst>
                  <a:outerShdw blurRad="38100" dist="38100" dir="2700000" algn="tl">
                    <a:srgbClr val="000000">
                      <a:alpha val="43137"/>
                    </a:srgbClr>
                  </a:outerShdw>
                </a:effectLst>
              </a:rPr>
              <a:t>4</a:t>
            </a:r>
            <a:r>
              <a:rPr lang="en-US" sz="4800" b="1" baseline="30000" dirty="0">
                <a:solidFill>
                  <a:schemeClr val="bg1"/>
                </a:solidFill>
                <a:effectLst>
                  <a:outerShdw blurRad="38100" dist="38100" dir="2700000" algn="tl">
                    <a:srgbClr val="000000">
                      <a:alpha val="43137"/>
                    </a:srgbClr>
                  </a:outerShdw>
                </a:effectLst>
              </a:rPr>
              <a:t>2-</a:t>
            </a:r>
            <a:endParaRPr lang="ru-RU" sz="48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714750" y="5000625"/>
            <a:ext cx="2643188" cy="830263"/>
          </a:xfrm>
          <a:prstGeom prst="rect">
            <a:avLst/>
          </a:prstGeom>
          <a:noFill/>
        </p:spPr>
        <p:txBody>
          <a:bodyPr>
            <a:spAutoFit/>
          </a:bodyPr>
          <a:lstStyle/>
          <a:p>
            <a:pPr>
              <a:defRPr/>
            </a:pPr>
            <a:r>
              <a:rPr lang="en-US" sz="4800" b="1" dirty="0">
                <a:solidFill>
                  <a:schemeClr val="bg1"/>
                </a:solidFill>
                <a:effectLst>
                  <a:outerShdw blurRad="38100" dist="38100" dir="2700000" algn="tl">
                    <a:srgbClr val="000000">
                      <a:alpha val="43137"/>
                    </a:srgbClr>
                  </a:outerShdw>
                </a:effectLst>
              </a:rPr>
              <a:t>HCO</a:t>
            </a:r>
            <a:r>
              <a:rPr lang="en-US" sz="4800" b="1" baseline="-25000" dirty="0">
                <a:solidFill>
                  <a:schemeClr val="bg1"/>
                </a:solidFill>
                <a:effectLst>
                  <a:outerShdw blurRad="38100" dist="38100" dir="2700000" algn="tl">
                    <a:srgbClr val="000000">
                      <a:alpha val="43137"/>
                    </a:srgbClr>
                  </a:outerShdw>
                </a:effectLst>
              </a:rPr>
              <a:t>3</a:t>
            </a:r>
            <a:r>
              <a:rPr lang="en-US" sz="4800" b="1" baseline="30000" dirty="0">
                <a:solidFill>
                  <a:schemeClr val="bg1"/>
                </a:solidFill>
                <a:effectLst>
                  <a:outerShdw blurRad="38100" dist="38100" dir="2700000" algn="tl">
                    <a:srgbClr val="000000">
                      <a:alpha val="43137"/>
                    </a:srgbClr>
                  </a:outerShdw>
                </a:effectLst>
              </a:rPr>
              <a:t>-</a:t>
            </a:r>
            <a:endParaRPr lang="ru-RU" sz="4800" b="1" dirty="0">
              <a:solidFill>
                <a:schemeClr val="bg1"/>
              </a:solidFill>
              <a:effectLst>
                <a:outerShdw blurRad="38100" dist="38100" dir="2700000" algn="tl">
                  <a:srgbClr val="000000">
                    <a:alpha val="43137"/>
                  </a:srgbClr>
                </a:outerShdw>
              </a:effectLst>
            </a:endParaRPr>
          </a:p>
        </p:txBody>
      </p:sp>
      <p:sp>
        <p:nvSpPr>
          <p:cNvPr id="6" name="Заголовок 5"/>
          <p:cNvSpPr>
            <a:spLocks noGrp="1"/>
          </p:cNvSpPr>
          <p:nvPr>
            <p:ph type="title"/>
          </p:nvPr>
        </p:nvSpPr>
        <p:spPr>
          <a:xfrm>
            <a:off x="642938" y="785813"/>
            <a:ext cx="8229600" cy="1143000"/>
          </a:xfrm>
        </p:spPr>
        <p:txBody>
          <a:bodyPr/>
          <a:lstStyle/>
          <a:p>
            <a:pPr algn="l">
              <a:defRPr/>
            </a:pPr>
            <a:r>
              <a:rPr lang="ru-RU" b="1" dirty="0" smtClean="0">
                <a:solidFill>
                  <a:srgbClr val="FFFFCC"/>
                </a:solidFill>
                <a:effectLst>
                  <a:outerShdw blurRad="38100" dist="38100" dir="2700000" algn="tl">
                    <a:srgbClr val="000000">
                      <a:alpha val="43137"/>
                    </a:srgbClr>
                  </a:outerShdw>
                </a:effectLst>
              </a:rPr>
              <a:t>Фосфатная буферная система:</a:t>
            </a:r>
            <a:endParaRPr lang="ru-RU" b="1" dirty="0">
              <a:solidFill>
                <a:srgbClr val="FFFFCC"/>
              </a:solidFill>
              <a:effectLst>
                <a:outerShdw blurRad="38100" dist="38100" dir="2700000" algn="tl">
                  <a:srgbClr val="000000">
                    <a:alpha val="43137"/>
                  </a:srgbClr>
                </a:outerShdw>
              </a:effectLst>
            </a:endParaRPr>
          </a:p>
        </p:txBody>
      </p:sp>
      <p:sp>
        <p:nvSpPr>
          <p:cNvPr id="7" name="Заголовок 5"/>
          <p:cNvSpPr txBox="1">
            <a:spLocks/>
          </p:cNvSpPr>
          <p:nvPr/>
        </p:nvSpPr>
        <p:spPr bwMode="auto">
          <a:xfrm>
            <a:off x="714375" y="4000500"/>
            <a:ext cx="8229600" cy="1143000"/>
          </a:xfrm>
          <a:prstGeom prst="rect">
            <a:avLst/>
          </a:prstGeom>
          <a:noFill/>
          <a:ln w="9525">
            <a:noFill/>
            <a:miter lim="800000"/>
            <a:headEnd/>
            <a:tailEnd/>
          </a:ln>
        </p:spPr>
        <p:txBody>
          <a:bodyPr anchor="ctr"/>
          <a:lstStyle/>
          <a:p>
            <a:pPr eaLnBrk="0" hangingPunct="0">
              <a:defRPr/>
            </a:pPr>
            <a:r>
              <a:rPr lang="ru-RU" sz="4400" b="1" kern="0" dirty="0">
                <a:solidFill>
                  <a:srgbClr val="FFFFCC"/>
                </a:solidFill>
                <a:effectLst>
                  <a:outerShdw blurRad="38100" dist="38100" dir="2700000" algn="tl">
                    <a:srgbClr val="000000">
                      <a:alpha val="43137"/>
                    </a:srgbClr>
                  </a:outerShdw>
                </a:effectLst>
                <a:latin typeface="+mj-lt"/>
                <a:ea typeface="+mj-ea"/>
                <a:cs typeface="+mj-cs"/>
              </a:rPr>
              <a:t>Карбона</a:t>
            </a:r>
            <a:r>
              <a:rPr lang="ru-RU" sz="4400" b="1" kern="0" dirty="0" err="1">
                <a:solidFill>
                  <a:srgbClr val="FFFFCC"/>
                </a:solidFill>
                <a:effectLst>
                  <a:outerShdw blurRad="38100" dist="38100" dir="2700000" algn="tl">
                    <a:srgbClr val="000000">
                      <a:alpha val="43137"/>
                    </a:srgbClr>
                  </a:outerShdw>
                </a:effectLst>
                <a:latin typeface="+mj-lt"/>
                <a:ea typeface="+mj-ea"/>
                <a:cs typeface="+mj-cs"/>
              </a:rPr>
              <a:t>тная</a:t>
            </a:r>
            <a:r>
              <a:rPr lang="ru-RU" sz="4400" b="1" kern="0" dirty="0">
                <a:solidFill>
                  <a:srgbClr val="FFFFCC"/>
                </a:solidFill>
                <a:effectLst>
                  <a:outerShdw blurRad="38100" dist="38100" dir="2700000" algn="tl">
                    <a:srgbClr val="000000">
                      <a:alpha val="43137"/>
                    </a:srgbClr>
                  </a:outerShdw>
                </a:effectLst>
                <a:latin typeface="+mj-lt"/>
                <a:ea typeface="+mj-ea"/>
                <a:cs typeface="+mj-cs"/>
              </a:rPr>
              <a:t> буферная система:</a:t>
            </a:r>
          </a:p>
        </p:txBody>
      </p:sp>
      <p:pic>
        <p:nvPicPr>
          <p:cNvPr id="30728" name="Picture 9" descr="C:\Documents and Settings\Владелец\Рабочий стол\amino-acid.png"/>
          <p:cNvPicPr>
            <a:picLocks noChangeAspect="1" noChangeArrowheads="1"/>
          </p:cNvPicPr>
          <p:nvPr/>
        </p:nvPicPr>
        <p:blipFill>
          <a:blip r:embed="rId4"/>
          <a:srcRect/>
          <a:stretch>
            <a:fillRect/>
          </a:stretch>
        </p:blipFill>
        <p:spPr bwMode="auto">
          <a:xfrm rot="-1310245">
            <a:off x="6429375" y="4714875"/>
            <a:ext cx="2571750" cy="183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6"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5" name="Заголовок 3"/>
          <p:cNvSpPr>
            <a:spLocks noGrp="1"/>
          </p:cNvSpPr>
          <p:nvPr>
            <p:ph type="title"/>
          </p:nvPr>
        </p:nvSpPr>
        <p:spPr>
          <a:xfrm>
            <a:off x="571500" y="3000375"/>
            <a:ext cx="3786188" cy="2082800"/>
          </a:xfrm>
        </p:spPr>
        <p:txBody>
          <a:bodyPr/>
          <a:lstStyle/>
          <a:p>
            <a:pPr>
              <a:defRPr/>
            </a:pPr>
            <a:r>
              <a:rPr lang="ru-RU" sz="5400" b="1" dirty="0" smtClean="0">
                <a:solidFill>
                  <a:schemeClr val="bg1"/>
                </a:solidFill>
                <a:effectLst>
                  <a:outerShdw blurRad="38100" dist="38100" dir="2700000" algn="tl">
                    <a:srgbClr val="000000">
                      <a:alpha val="43137"/>
                    </a:srgbClr>
                  </a:outerShdw>
                </a:effectLst>
              </a:rPr>
              <a:t>Н</a:t>
            </a:r>
            <a:r>
              <a:rPr lang="en-US" sz="5400" b="1" dirty="0" err="1" smtClean="0">
                <a:solidFill>
                  <a:schemeClr val="bg1"/>
                </a:solidFill>
                <a:effectLst>
                  <a:outerShdw blurRad="38100" dist="38100" dir="2700000" algn="tl">
                    <a:srgbClr val="000000">
                      <a:alpha val="43137"/>
                    </a:srgbClr>
                  </a:outerShdw>
                </a:effectLst>
              </a:rPr>
              <a:t>Cl</a:t>
            </a:r>
            <a:r>
              <a:rPr lang="ru-RU" sz="5400" b="1" dirty="0" smtClean="0">
                <a:solidFill>
                  <a:schemeClr val="bg1"/>
                </a:solidFill>
                <a:effectLst>
                  <a:outerShdw blurRad="38100" dist="38100" dir="2700000" algn="tl">
                    <a:srgbClr val="000000">
                      <a:alpha val="43137"/>
                    </a:srgbClr>
                  </a:outerShdw>
                </a:effectLst>
              </a:rPr>
              <a:t/>
            </a:r>
            <a:br>
              <a:rPr lang="ru-RU" sz="5400" b="1" dirty="0" smtClean="0">
                <a:solidFill>
                  <a:schemeClr val="bg1"/>
                </a:solidFill>
                <a:effectLst>
                  <a:outerShdw blurRad="38100" dist="38100" dir="2700000" algn="tl">
                    <a:srgbClr val="000000">
                      <a:alpha val="43137"/>
                    </a:srgbClr>
                  </a:outerShdw>
                </a:effectLst>
              </a:rPr>
            </a:br>
            <a:r>
              <a:rPr lang="ru-RU" sz="5400" b="1" dirty="0" err="1" smtClean="0">
                <a:solidFill>
                  <a:schemeClr val="bg1"/>
                </a:solidFill>
                <a:effectLst>
                  <a:outerShdw blurRad="38100" dist="38100" dir="2700000" algn="tl">
                    <a:srgbClr val="000000">
                      <a:alpha val="43137"/>
                    </a:srgbClr>
                  </a:outerShdw>
                </a:effectLst>
              </a:rPr>
              <a:t>рН</a:t>
            </a:r>
            <a:r>
              <a:rPr lang="ru-RU" sz="5400" b="1" dirty="0" smtClean="0">
                <a:solidFill>
                  <a:schemeClr val="bg1"/>
                </a:solidFill>
                <a:effectLst>
                  <a:outerShdw blurRad="38100" dist="38100" dir="2700000" algn="tl">
                    <a:srgbClr val="000000">
                      <a:alpha val="43137"/>
                    </a:srgbClr>
                  </a:outerShdw>
                </a:effectLst>
              </a:rPr>
              <a:t> = 1,7</a:t>
            </a:r>
            <a:endParaRPr lang="ru-RU" sz="5400" b="1" dirty="0">
              <a:solidFill>
                <a:schemeClr val="bg1"/>
              </a:solidFill>
              <a:effectLst>
                <a:outerShdw blurRad="38100" dist="38100" dir="2700000" algn="tl">
                  <a:srgbClr val="000000">
                    <a:alpha val="43137"/>
                  </a:srgbClr>
                </a:outerShdw>
              </a:effectLst>
            </a:endParaRPr>
          </a:p>
        </p:txBody>
      </p:sp>
      <p:pic>
        <p:nvPicPr>
          <p:cNvPr id="94210" name="Picture 2" descr="C:\Documents and Settings\Владелец\Рабочий стол\id583_w300.jpg"/>
          <p:cNvPicPr>
            <a:picLocks noChangeAspect="1" noChangeArrowheads="1"/>
          </p:cNvPicPr>
          <p:nvPr/>
        </p:nvPicPr>
        <p:blipFill>
          <a:blip r:embed="rId4"/>
          <a:srcRect/>
          <a:stretch>
            <a:fillRect/>
          </a:stretch>
        </p:blipFill>
        <p:spPr bwMode="auto">
          <a:xfrm>
            <a:off x="4643438" y="2571750"/>
            <a:ext cx="4000500" cy="3840163"/>
          </a:xfrm>
          <a:prstGeom prst="rect">
            <a:avLst/>
          </a:prstGeom>
          <a:noFill/>
          <a:ln w="9525">
            <a:noFill/>
            <a:miter lim="800000"/>
            <a:headEnd/>
            <a:tailEnd/>
          </a:ln>
        </p:spPr>
      </p:pic>
      <p:sp>
        <p:nvSpPr>
          <p:cNvPr id="9" name="Заголовок 4"/>
          <p:cNvSpPr txBox="1">
            <a:spLocks/>
          </p:cNvSpPr>
          <p:nvPr/>
        </p:nvSpPr>
        <p:spPr bwMode="auto">
          <a:xfrm>
            <a:off x="500063" y="714356"/>
            <a:ext cx="8229600" cy="1571644"/>
          </a:xfrm>
          <a:prstGeom prst="rect">
            <a:avLst/>
          </a:prstGeom>
          <a:noFill/>
          <a:ln w="9525">
            <a:noFill/>
            <a:miter lim="800000"/>
            <a:headEnd/>
            <a:tailEnd/>
          </a:ln>
        </p:spPr>
        <p:txBody>
          <a:bodyPr anchor="ctr"/>
          <a:lstStyle/>
          <a:p>
            <a:pPr algn="ctr" eaLnBrk="0" hangingPunct="0">
              <a:defRPr/>
            </a:pPr>
            <a:r>
              <a:rPr lang="ru-RU" sz="5400" b="1" kern="0" dirty="0" smtClean="0">
                <a:solidFill>
                  <a:srgbClr val="FFFFCC"/>
                </a:solidFill>
                <a:effectLst>
                  <a:outerShdw blurRad="38100" dist="38100" dir="2700000" algn="tl">
                    <a:srgbClr val="000000">
                      <a:alpha val="43137"/>
                    </a:srgbClr>
                  </a:outerShdw>
                </a:effectLst>
                <a:latin typeface="+mj-lt"/>
                <a:ea typeface="+mj-ea"/>
                <a:cs typeface="+mj-cs"/>
              </a:rPr>
              <a:t>Кислая среда в желудке</a:t>
            </a:r>
            <a:endParaRPr lang="ru-RU" sz="5400" b="1" kern="0" dirty="0">
              <a:solidFill>
                <a:srgbClr val="FFFFCC"/>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1000125"/>
            <a:ext cx="8715375" cy="3929063"/>
          </a:xfrm>
        </p:spPr>
        <p:txBody>
          <a:bodyPr/>
          <a:lstStyle/>
          <a:p>
            <a:pPr>
              <a:defRPr/>
            </a:pPr>
            <a:r>
              <a:rPr lang="ru-RU" sz="8800" b="1" dirty="0" smtClean="0">
                <a:ln>
                  <a:solidFill>
                    <a:schemeClr val="bg1"/>
                  </a:solidFill>
                </a:ln>
                <a:solidFill>
                  <a:schemeClr val="tx1"/>
                </a:solidFill>
                <a:effectLst>
                  <a:outerShdw blurRad="38100" dist="38100" dir="2700000" algn="tl">
                    <a:srgbClr val="000000">
                      <a:alpha val="43137"/>
                    </a:srgbClr>
                  </a:outerShdw>
                </a:effectLst>
              </a:rPr>
              <a:t>Установите соответствие:</a:t>
            </a:r>
            <a:endParaRPr lang="ru-RU" sz="8800" b="1" dirty="0">
              <a:ln>
                <a:solidFill>
                  <a:schemeClr val="bg1"/>
                </a:solidFill>
              </a:ln>
              <a:solidFill>
                <a:schemeClr val="tx1"/>
              </a:solidFill>
              <a:effectLst>
                <a:outerShdw blurRad="38100" dist="38100" dir="2700000" algn="tl">
                  <a:srgbClr val="000000">
                    <a:alpha val="43137"/>
                  </a:srgbClr>
                </a:outerShdw>
              </a:effectLst>
            </a:endParaRPr>
          </a:p>
        </p:txBody>
      </p:sp>
      <p:pic>
        <p:nvPicPr>
          <p:cNvPr id="32771" name="Picture 2" descr="C:\Documents and Settings\Владелец\Рабочий стол\Вариант урока от 18.03\Картинки PNG\Копия 038b66071a5c.png"/>
          <p:cNvPicPr>
            <a:picLocks noChangeAspect="1" noChangeArrowheads="1"/>
          </p:cNvPicPr>
          <p:nvPr/>
        </p:nvPicPr>
        <p:blipFill>
          <a:blip r:embed="rId3"/>
          <a:srcRect/>
          <a:stretch>
            <a:fillRect/>
          </a:stretch>
        </p:blipFill>
        <p:spPr bwMode="auto">
          <a:xfrm>
            <a:off x="7429500" y="4468813"/>
            <a:ext cx="1579563" cy="238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357313" y="274638"/>
            <a:ext cx="7786687" cy="939800"/>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Установите соответствие:</a:t>
            </a:r>
            <a:endParaRPr lang="ru-RU" sz="4200" b="1" dirty="0">
              <a:ln>
                <a:solidFill>
                  <a:schemeClr val="bg1"/>
                </a:solidFill>
              </a:ln>
              <a:effectLst>
                <a:outerShdw blurRad="38100" dist="38100" dir="2700000" algn="tl">
                  <a:srgbClr val="000000">
                    <a:alpha val="43137"/>
                  </a:srgbClr>
                </a:outerShdw>
              </a:effectLst>
            </a:endParaRPr>
          </a:p>
        </p:txBody>
      </p:sp>
      <p:sp>
        <p:nvSpPr>
          <p:cNvPr id="2" name="Содержимое 7"/>
          <p:cNvSpPr>
            <a:spLocks noGrp="1"/>
          </p:cNvSpPr>
          <p:nvPr>
            <p:ph sz="half" idx="4294967295"/>
          </p:nvPr>
        </p:nvSpPr>
        <p:spPr>
          <a:xfrm>
            <a:off x="285750" y="1571625"/>
            <a:ext cx="4000500" cy="5000625"/>
          </a:xfrm>
        </p:spPr>
        <p:txBody>
          <a:bodyPr/>
          <a:lstStyle/>
          <a:p>
            <a:pPr>
              <a:buFontTx/>
              <a:buNone/>
              <a:defRPr/>
            </a:pPr>
            <a:r>
              <a:rPr lang="ru-RU" sz="3600" b="1" i="1" u="sng" dirty="0" smtClean="0">
                <a:ln>
                  <a:solidFill>
                    <a:schemeClr val="bg1"/>
                  </a:solidFill>
                </a:ln>
                <a:solidFill>
                  <a:schemeClr val="accent6">
                    <a:lumMod val="75000"/>
                  </a:schemeClr>
                </a:solidFill>
                <a:effectLst>
                  <a:outerShdw blurRad="38100" dist="38100" dir="2700000" algn="tl">
                    <a:srgbClr val="000000">
                      <a:alpha val="43137"/>
                    </a:srgbClr>
                  </a:outerShdw>
                </a:effectLst>
              </a:rPr>
              <a:t>Полимер:</a:t>
            </a:r>
          </a:p>
          <a:p>
            <a:pPr>
              <a:buFontTx/>
              <a:buNone/>
              <a:defRPr/>
            </a:pPr>
            <a:endParaRPr lang="ru-RU" sz="800" b="1" i="1" dirty="0" smtClean="0">
              <a:ln>
                <a:solidFill>
                  <a:schemeClr val="bg1"/>
                </a:solidFill>
              </a:ln>
              <a:solidFill>
                <a:schemeClr val="accent6">
                  <a:lumMod val="75000"/>
                </a:schemeClr>
              </a:solidFill>
              <a:effectLst>
                <a:outerShdw blurRad="38100" dist="38100" dir="2700000" algn="tl">
                  <a:srgbClr val="000000">
                    <a:alpha val="43137"/>
                  </a:srgbClr>
                </a:outerShdw>
              </a:effectLst>
            </a:endParaRPr>
          </a:p>
          <a:p>
            <a:pPr>
              <a:spcAft>
                <a:spcPts val="1200"/>
              </a:spcAft>
              <a:buFontTx/>
              <a:buNone/>
              <a:defRPr/>
            </a:pPr>
            <a:r>
              <a:rPr lang="ru-RU" b="1" dirty="0" smtClean="0">
                <a:ln>
                  <a:solidFill>
                    <a:schemeClr val="bg1"/>
                  </a:solidFill>
                </a:ln>
                <a:solidFill>
                  <a:schemeClr val="accent6">
                    <a:lumMod val="75000"/>
                  </a:schemeClr>
                </a:solidFill>
                <a:effectLst>
                  <a:outerShdw blurRad="38100" dist="38100" dir="2700000" algn="tl">
                    <a:srgbClr val="000000">
                      <a:alpha val="43137"/>
                    </a:srgbClr>
                  </a:outerShdw>
                </a:effectLst>
              </a:rPr>
              <a:t>а). Крахмал</a:t>
            </a:r>
          </a:p>
          <a:p>
            <a:pPr>
              <a:spcAft>
                <a:spcPts val="1200"/>
              </a:spcAft>
              <a:buFontTx/>
              <a:buNone/>
              <a:defRPr/>
            </a:pPr>
            <a:r>
              <a:rPr lang="ru-RU" b="1" dirty="0" smtClean="0">
                <a:ln>
                  <a:solidFill>
                    <a:schemeClr val="bg1"/>
                  </a:solidFill>
                </a:ln>
                <a:solidFill>
                  <a:schemeClr val="accent6">
                    <a:lumMod val="75000"/>
                  </a:schemeClr>
                </a:solidFill>
                <a:effectLst>
                  <a:outerShdw blurRad="38100" dist="38100" dir="2700000" algn="tl">
                    <a:srgbClr val="000000">
                      <a:alpha val="43137"/>
                    </a:srgbClr>
                  </a:outerShdw>
                </a:effectLst>
              </a:rPr>
              <a:t>б). Белок</a:t>
            </a:r>
          </a:p>
          <a:p>
            <a:pPr>
              <a:spcAft>
                <a:spcPts val="1200"/>
              </a:spcAft>
              <a:buFontTx/>
              <a:buNone/>
              <a:defRPr/>
            </a:pPr>
            <a:r>
              <a:rPr lang="ru-RU" b="1" dirty="0" smtClean="0">
                <a:ln>
                  <a:solidFill>
                    <a:schemeClr val="bg1"/>
                  </a:solidFill>
                </a:ln>
                <a:solidFill>
                  <a:schemeClr val="accent6">
                    <a:lumMod val="75000"/>
                  </a:schemeClr>
                </a:solidFill>
                <a:effectLst>
                  <a:outerShdw blurRad="38100" dist="38100" dir="2700000" algn="tl">
                    <a:srgbClr val="000000">
                      <a:alpha val="43137"/>
                    </a:srgbClr>
                  </a:outerShdw>
                </a:effectLst>
              </a:rPr>
              <a:t>в). ДНК</a:t>
            </a:r>
          </a:p>
          <a:p>
            <a:pPr>
              <a:spcAft>
                <a:spcPts val="1200"/>
              </a:spcAft>
              <a:buFontTx/>
              <a:buNone/>
              <a:defRPr/>
            </a:pPr>
            <a:r>
              <a:rPr lang="ru-RU" b="1" dirty="0" smtClean="0">
                <a:ln>
                  <a:solidFill>
                    <a:schemeClr val="bg1"/>
                  </a:solidFill>
                </a:ln>
                <a:solidFill>
                  <a:schemeClr val="accent6">
                    <a:lumMod val="75000"/>
                  </a:schemeClr>
                </a:solidFill>
                <a:effectLst>
                  <a:outerShdw blurRad="38100" dist="38100" dir="2700000" algn="tl">
                    <a:srgbClr val="000000">
                      <a:alpha val="43137"/>
                    </a:srgbClr>
                  </a:outerShdw>
                </a:effectLst>
              </a:rPr>
              <a:t>г). Клетчатка</a:t>
            </a:r>
          </a:p>
          <a:p>
            <a:pPr>
              <a:spcAft>
                <a:spcPts val="1200"/>
              </a:spcAft>
              <a:buFontTx/>
              <a:buNone/>
              <a:defRPr/>
            </a:pPr>
            <a:r>
              <a:rPr lang="ru-RU" b="1" dirty="0" err="1" smtClean="0">
                <a:ln>
                  <a:solidFill>
                    <a:schemeClr val="bg1"/>
                  </a:solidFill>
                </a:ln>
                <a:solidFill>
                  <a:schemeClr val="accent6">
                    <a:lumMod val="75000"/>
                  </a:schemeClr>
                </a:solidFill>
                <a:effectLst>
                  <a:outerShdw blurRad="38100" dist="38100" dir="2700000" algn="tl">
                    <a:srgbClr val="000000">
                      <a:alpha val="43137"/>
                    </a:srgbClr>
                  </a:outerShdw>
                </a:effectLst>
              </a:rPr>
              <a:t>д</a:t>
            </a:r>
            <a:r>
              <a:rPr lang="ru-RU" b="1" dirty="0" smtClean="0">
                <a:ln>
                  <a:solidFill>
                    <a:schemeClr val="bg1"/>
                  </a:solidFill>
                </a:ln>
                <a:solidFill>
                  <a:schemeClr val="accent6">
                    <a:lumMod val="75000"/>
                  </a:schemeClr>
                </a:solidFill>
                <a:effectLst>
                  <a:outerShdw blurRad="38100" dist="38100" dir="2700000" algn="tl">
                    <a:srgbClr val="000000">
                      <a:alpha val="43137"/>
                    </a:srgbClr>
                  </a:outerShdw>
                </a:effectLst>
              </a:rPr>
              <a:t>). РНК</a:t>
            </a:r>
            <a:endParaRPr lang="ru-RU" dirty="0">
              <a:ln>
                <a:solidFill>
                  <a:schemeClr val="bg1"/>
                </a:solidFill>
              </a:ln>
              <a:solidFill>
                <a:schemeClr val="accent6">
                  <a:lumMod val="75000"/>
                </a:schemeClr>
              </a:solidFill>
            </a:endParaRPr>
          </a:p>
        </p:txBody>
      </p:sp>
      <p:sp>
        <p:nvSpPr>
          <p:cNvPr id="3" name="Содержимое 8"/>
          <p:cNvSpPr txBox="1">
            <a:spLocks/>
          </p:cNvSpPr>
          <p:nvPr/>
        </p:nvSpPr>
        <p:spPr>
          <a:xfrm>
            <a:off x="5357818" y="1571625"/>
            <a:ext cx="3643338" cy="5143500"/>
          </a:xfrm>
          <a:prstGeom prst="rect">
            <a:avLst/>
          </a:prstGeom>
        </p:spPr>
        <p:txBody>
          <a:bodyPr/>
          <a:lstStyle/>
          <a:p>
            <a:pPr marL="342900" indent="-342900" algn="ctr" eaLnBrk="0" hangingPunct="0">
              <a:spcBef>
                <a:spcPct val="20000"/>
              </a:spcBef>
              <a:spcAft>
                <a:spcPts val="1200"/>
              </a:spcAft>
              <a:defRPr/>
            </a:pPr>
            <a:r>
              <a:rPr lang="ru-RU" sz="3600" b="1" i="1" u="sng" kern="0" dirty="0">
                <a:ln>
                  <a:solidFill>
                    <a:schemeClr val="bg1"/>
                  </a:solidFill>
                </a:ln>
                <a:effectLst>
                  <a:outerShdw blurRad="38100" dist="38100" dir="2700000" algn="tl">
                    <a:srgbClr val="000000">
                      <a:alpha val="43137"/>
                    </a:srgbClr>
                  </a:outerShdw>
                </a:effectLst>
                <a:latin typeface="+mn-lt"/>
              </a:rPr>
              <a:t>Мономер:</a:t>
            </a:r>
            <a:endParaRPr lang="ru-RU" sz="3600" b="1" u="sng" kern="0" dirty="0">
              <a:ln>
                <a:solidFill>
                  <a:schemeClr val="bg1"/>
                </a:solidFill>
              </a:ln>
              <a:effectLst>
                <a:outerShdw blurRad="38100" dist="38100" dir="2700000" algn="tl">
                  <a:srgbClr val="000000">
                    <a:alpha val="43137"/>
                  </a:srgbClr>
                </a:outerShdw>
              </a:effectLst>
              <a:latin typeface="+mn-lt"/>
            </a:endParaRPr>
          </a:p>
          <a:p>
            <a:pPr marL="514350" indent="-514350" eaLnBrk="0" hangingPunct="0">
              <a:spcBef>
                <a:spcPct val="20000"/>
              </a:spcBef>
              <a:spcAft>
                <a:spcPts val="1200"/>
              </a:spcAft>
              <a:buFontTx/>
              <a:buAutoNum type="arabicPeriod"/>
              <a:defRPr/>
            </a:pPr>
            <a:r>
              <a:rPr lang="ru-RU" sz="3200" b="1" kern="0" dirty="0">
                <a:ln>
                  <a:solidFill>
                    <a:schemeClr val="bg1"/>
                  </a:solidFill>
                </a:ln>
                <a:effectLst>
                  <a:outerShdw blurRad="38100" dist="38100" dir="2700000" algn="tl">
                    <a:srgbClr val="000000">
                      <a:alpha val="43137"/>
                    </a:srgbClr>
                  </a:outerShdw>
                </a:effectLst>
                <a:latin typeface="+mn-lt"/>
              </a:rPr>
              <a:t>Аминокислота</a:t>
            </a:r>
          </a:p>
          <a:p>
            <a:pPr marL="514350" indent="-514350" eaLnBrk="0" hangingPunct="0">
              <a:spcBef>
                <a:spcPct val="20000"/>
              </a:spcBef>
              <a:spcAft>
                <a:spcPts val="1200"/>
              </a:spcAft>
              <a:buFontTx/>
              <a:buAutoNum type="arabicPeriod"/>
              <a:defRPr/>
            </a:pPr>
            <a:r>
              <a:rPr lang="ru-RU" sz="3200" b="1" kern="0" dirty="0">
                <a:ln>
                  <a:solidFill>
                    <a:schemeClr val="bg1"/>
                  </a:solidFill>
                </a:ln>
                <a:effectLst>
                  <a:outerShdw blurRad="38100" dist="38100" dir="2700000" algn="tl">
                    <a:srgbClr val="000000">
                      <a:alpha val="43137"/>
                    </a:srgbClr>
                  </a:outerShdw>
                </a:effectLst>
                <a:latin typeface="+mn-lt"/>
              </a:rPr>
              <a:t>Глюкоза</a:t>
            </a:r>
          </a:p>
          <a:p>
            <a:pPr marL="514350" indent="-514350" eaLnBrk="0" hangingPunct="0">
              <a:spcBef>
                <a:spcPct val="20000"/>
              </a:spcBef>
              <a:spcAft>
                <a:spcPts val="1200"/>
              </a:spcAft>
              <a:buFontTx/>
              <a:buAutoNum type="arabicPeriod"/>
              <a:defRPr/>
            </a:pPr>
            <a:r>
              <a:rPr lang="ru-RU" sz="3200" b="1" kern="0" dirty="0">
                <a:ln>
                  <a:solidFill>
                    <a:schemeClr val="bg1"/>
                  </a:solidFill>
                </a:ln>
                <a:effectLst>
                  <a:outerShdw blurRad="38100" dist="38100" dir="2700000" algn="tl">
                    <a:srgbClr val="000000">
                      <a:alpha val="43137"/>
                    </a:srgbClr>
                  </a:outerShdw>
                </a:effectLst>
                <a:latin typeface="+mn-lt"/>
              </a:rPr>
              <a:t>Глицерин</a:t>
            </a:r>
          </a:p>
          <a:p>
            <a:pPr marL="514350" indent="-514350" eaLnBrk="0" hangingPunct="0">
              <a:spcBef>
                <a:spcPct val="20000"/>
              </a:spcBef>
              <a:spcAft>
                <a:spcPts val="1200"/>
              </a:spcAft>
              <a:buFontTx/>
              <a:buAutoNum type="arabicPeriod"/>
              <a:defRPr/>
            </a:pPr>
            <a:r>
              <a:rPr lang="ru-RU" sz="3200" b="1" kern="0" dirty="0">
                <a:ln>
                  <a:solidFill>
                    <a:schemeClr val="bg1"/>
                  </a:solidFill>
                </a:ln>
                <a:effectLst>
                  <a:outerShdw blurRad="38100" dist="38100" dir="2700000" algn="tl">
                    <a:srgbClr val="000000">
                      <a:alpha val="43137"/>
                    </a:srgbClr>
                  </a:outerShdw>
                </a:effectLst>
                <a:latin typeface="+mn-lt"/>
              </a:rPr>
              <a:t>Нуклеотид</a:t>
            </a:r>
          </a:p>
          <a:p>
            <a:pPr marL="514350" indent="-514350" eaLnBrk="0" hangingPunct="0">
              <a:spcBef>
                <a:spcPct val="20000"/>
              </a:spcBef>
              <a:spcAft>
                <a:spcPts val="1200"/>
              </a:spcAft>
              <a:buFontTx/>
              <a:buAutoNum type="arabicPeriod"/>
              <a:defRPr/>
            </a:pPr>
            <a:r>
              <a:rPr lang="ru-RU" sz="3200" b="1" kern="0" dirty="0">
                <a:ln>
                  <a:solidFill>
                    <a:schemeClr val="bg1"/>
                  </a:solidFill>
                </a:ln>
                <a:effectLst>
                  <a:outerShdw blurRad="38100" dist="38100" dir="2700000" algn="tl">
                    <a:srgbClr val="000000">
                      <a:alpha val="43137"/>
                    </a:srgbClr>
                  </a:outerShdw>
                </a:effectLst>
                <a:latin typeface="+mn-lt"/>
              </a:rPr>
              <a:t>Фруктоза</a:t>
            </a:r>
            <a:endParaRPr lang="ru-RU" sz="3200" kern="0" dirty="0">
              <a:ln>
                <a:solidFill>
                  <a:schemeClr val="bg1"/>
                </a:solidFill>
              </a:ln>
              <a:latin typeface="+mn-lt"/>
            </a:endParaRPr>
          </a:p>
        </p:txBody>
      </p:sp>
      <p:cxnSp>
        <p:nvCxnSpPr>
          <p:cNvPr id="4" name="Прямая со стрелкой 3"/>
          <p:cNvCxnSpPr/>
          <p:nvPr/>
        </p:nvCxnSpPr>
        <p:spPr>
          <a:xfrm>
            <a:off x="2786050" y="2714620"/>
            <a:ext cx="2643206" cy="642942"/>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p:nvPr/>
        </p:nvCxnSpPr>
        <p:spPr>
          <a:xfrm flipV="1">
            <a:off x="2357422" y="2714620"/>
            <a:ext cx="3000396" cy="714380"/>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a:off x="1928794" y="4143380"/>
            <a:ext cx="3500462" cy="714380"/>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V="1">
            <a:off x="1857356" y="4929198"/>
            <a:ext cx="3571900" cy="642942"/>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3000364" y="3429000"/>
            <a:ext cx="2428892" cy="1428760"/>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357313" y="274638"/>
            <a:ext cx="7786687" cy="939800"/>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Установите соответствие:</a:t>
            </a:r>
            <a:endParaRPr lang="ru-RU" sz="4200" b="1" dirty="0">
              <a:ln>
                <a:solidFill>
                  <a:schemeClr val="bg1"/>
                </a:solidFill>
              </a:ln>
              <a:effectLst>
                <a:outerShdw blurRad="38100" dist="38100" dir="2700000" algn="tl">
                  <a:srgbClr val="000000">
                    <a:alpha val="43137"/>
                  </a:srgbClr>
                </a:outerShdw>
              </a:effectLst>
            </a:endParaRPr>
          </a:p>
        </p:txBody>
      </p:sp>
      <p:sp>
        <p:nvSpPr>
          <p:cNvPr id="3" name="Содержимое 7"/>
          <p:cNvSpPr>
            <a:spLocks noGrp="1"/>
          </p:cNvSpPr>
          <p:nvPr>
            <p:ph sz="half" idx="4294967295"/>
          </p:nvPr>
        </p:nvSpPr>
        <p:spPr>
          <a:xfrm>
            <a:off x="142844" y="1571625"/>
            <a:ext cx="4000528" cy="5000625"/>
          </a:xfrm>
        </p:spPr>
        <p:txBody>
          <a:bodyPr/>
          <a:lstStyle/>
          <a:p>
            <a:pPr>
              <a:buFontTx/>
              <a:buNone/>
              <a:defRPr/>
            </a:pPr>
            <a:r>
              <a:rPr lang="ru-RU" sz="3600" b="1" i="1" dirty="0" smtClean="0">
                <a:ln>
                  <a:solidFill>
                    <a:schemeClr val="bg1"/>
                  </a:solidFill>
                </a:ln>
                <a:solidFill>
                  <a:schemeClr val="accent6">
                    <a:lumMod val="75000"/>
                  </a:schemeClr>
                </a:solidFill>
                <a:effectLst>
                  <a:outerShdw blurRad="38100" dist="38100" dir="2700000" algn="tl">
                    <a:srgbClr val="000000">
                      <a:alpha val="43137"/>
                    </a:srgbClr>
                  </a:outerShdw>
                </a:effectLst>
              </a:rPr>
              <a:t>  </a:t>
            </a:r>
            <a:r>
              <a:rPr lang="ru-RU" sz="3600" b="1" i="1" u="sng" dirty="0" smtClean="0">
                <a:ln>
                  <a:solidFill>
                    <a:schemeClr val="bg1"/>
                  </a:solidFill>
                </a:ln>
                <a:solidFill>
                  <a:schemeClr val="accent6">
                    <a:lumMod val="75000"/>
                  </a:schemeClr>
                </a:solidFill>
                <a:effectLst>
                  <a:outerShdw blurRad="38100" dist="38100" dir="2700000" algn="tl">
                    <a:srgbClr val="000000">
                      <a:alpha val="43137"/>
                    </a:srgbClr>
                  </a:outerShdw>
                </a:effectLst>
              </a:rPr>
              <a:t>Функция белка:</a:t>
            </a:r>
          </a:p>
          <a:p>
            <a:pPr>
              <a:buFontTx/>
              <a:buNone/>
              <a:defRPr/>
            </a:pPr>
            <a:endParaRPr lang="ru-RU" sz="800" b="1" i="1" dirty="0" smtClean="0">
              <a:ln>
                <a:solidFill>
                  <a:schemeClr val="bg1"/>
                </a:solidFill>
              </a:ln>
              <a:solidFill>
                <a:schemeClr val="accent6">
                  <a:lumMod val="75000"/>
                </a:schemeClr>
              </a:solidFill>
              <a:effectLst>
                <a:outerShdw blurRad="38100" dist="38100" dir="2700000" algn="tl">
                  <a:srgbClr val="000000">
                    <a:alpha val="43137"/>
                  </a:srgbClr>
                </a:outerShdw>
              </a:effectLst>
            </a:endParaRPr>
          </a:p>
          <a:p>
            <a:pPr>
              <a:spcAft>
                <a:spcPts val="1200"/>
              </a:spcAft>
              <a:buFontTx/>
              <a:buNone/>
              <a:defRPr/>
            </a:pPr>
            <a:r>
              <a:rPr lang="ru-RU" sz="2900" b="1" dirty="0" smtClean="0">
                <a:ln>
                  <a:solidFill>
                    <a:schemeClr val="bg1"/>
                  </a:solidFill>
                </a:ln>
                <a:solidFill>
                  <a:schemeClr val="accent6">
                    <a:lumMod val="75000"/>
                  </a:schemeClr>
                </a:solidFill>
                <a:effectLst>
                  <a:outerShdw blurRad="38100" dist="38100" dir="2700000" algn="tl">
                    <a:srgbClr val="000000">
                      <a:alpha val="43137"/>
                    </a:srgbClr>
                  </a:outerShdw>
                </a:effectLst>
              </a:rPr>
              <a:t>а). Регуляторная</a:t>
            </a:r>
          </a:p>
          <a:p>
            <a:pPr>
              <a:spcAft>
                <a:spcPts val="1200"/>
              </a:spcAft>
              <a:buFontTx/>
              <a:buNone/>
              <a:defRPr/>
            </a:pPr>
            <a:r>
              <a:rPr lang="ru-RU" sz="2900" b="1" dirty="0" smtClean="0">
                <a:ln>
                  <a:solidFill>
                    <a:schemeClr val="bg1"/>
                  </a:solidFill>
                </a:ln>
                <a:solidFill>
                  <a:schemeClr val="accent6">
                    <a:lumMod val="75000"/>
                  </a:schemeClr>
                </a:solidFill>
                <a:effectLst>
                  <a:outerShdw blurRad="38100" dist="38100" dir="2700000" algn="tl">
                    <a:srgbClr val="000000">
                      <a:alpha val="43137"/>
                    </a:srgbClr>
                  </a:outerShdw>
                </a:effectLst>
              </a:rPr>
              <a:t>б). Каталитическая</a:t>
            </a:r>
          </a:p>
          <a:p>
            <a:pPr>
              <a:spcAft>
                <a:spcPts val="1200"/>
              </a:spcAft>
              <a:buFontTx/>
              <a:buNone/>
              <a:defRPr/>
            </a:pPr>
            <a:r>
              <a:rPr lang="ru-RU" sz="2900" b="1" dirty="0" smtClean="0">
                <a:ln>
                  <a:solidFill>
                    <a:schemeClr val="bg1"/>
                  </a:solidFill>
                </a:ln>
                <a:solidFill>
                  <a:schemeClr val="accent6">
                    <a:lumMod val="75000"/>
                  </a:schemeClr>
                </a:solidFill>
                <a:effectLst>
                  <a:outerShdw blurRad="38100" dist="38100" dir="2700000" algn="tl">
                    <a:srgbClr val="000000">
                      <a:alpha val="43137"/>
                    </a:srgbClr>
                  </a:outerShdw>
                </a:effectLst>
              </a:rPr>
              <a:t>в). Сигнальная</a:t>
            </a:r>
          </a:p>
          <a:p>
            <a:pPr>
              <a:spcAft>
                <a:spcPts val="1200"/>
              </a:spcAft>
              <a:buFontTx/>
              <a:buNone/>
              <a:defRPr/>
            </a:pPr>
            <a:r>
              <a:rPr lang="ru-RU" sz="2900" b="1" dirty="0" smtClean="0">
                <a:ln>
                  <a:solidFill>
                    <a:schemeClr val="bg1"/>
                  </a:solidFill>
                </a:ln>
                <a:solidFill>
                  <a:schemeClr val="accent6">
                    <a:lumMod val="75000"/>
                  </a:schemeClr>
                </a:solidFill>
                <a:effectLst>
                  <a:outerShdw blurRad="38100" dist="38100" dir="2700000" algn="tl">
                    <a:srgbClr val="000000">
                      <a:alpha val="43137"/>
                    </a:srgbClr>
                  </a:outerShdw>
                </a:effectLst>
              </a:rPr>
              <a:t>г). Транспортная</a:t>
            </a:r>
          </a:p>
          <a:p>
            <a:pPr>
              <a:spcAft>
                <a:spcPts val="1200"/>
              </a:spcAft>
              <a:buFontTx/>
              <a:buNone/>
              <a:defRPr/>
            </a:pPr>
            <a:r>
              <a:rPr lang="ru-RU" sz="2900" b="1" dirty="0" err="1" smtClean="0">
                <a:ln>
                  <a:solidFill>
                    <a:schemeClr val="bg1"/>
                  </a:solidFill>
                </a:ln>
                <a:solidFill>
                  <a:schemeClr val="accent6">
                    <a:lumMod val="75000"/>
                  </a:schemeClr>
                </a:solidFill>
                <a:effectLst>
                  <a:outerShdw blurRad="38100" dist="38100" dir="2700000" algn="tl">
                    <a:srgbClr val="000000">
                      <a:alpha val="43137"/>
                    </a:srgbClr>
                  </a:outerShdw>
                </a:effectLst>
              </a:rPr>
              <a:t>д</a:t>
            </a:r>
            <a:r>
              <a:rPr lang="ru-RU" sz="2900" b="1" dirty="0" smtClean="0">
                <a:ln>
                  <a:solidFill>
                    <a:schemeClr val="bg1"/>
                  </a:solidFill>
                </a:ln>
                <a:solidFill>
                  <a:schemeClr val="accent6">
                    <a:lumMod val="75000"/>
                  </a:schemeClr>
                </a:solidFill>
                <a:effectLst>
                  <a:outerShdw blurRad="38100" dist="38100" dir="2700000" algn="tl">
                    <a:srgbClr val="000000">
                      <a:alpha val="43137"/>
                    </a:srgbClr>
                  </a:outerShdw>
                </a:effectLst>
              </a:rPr>
              <a:t>). Защитная</a:t>
            </a:r>
            <a:endParaRPr lang="ru-RU" sz="2900" dirty="0">
              <a:ln>
                <a:solidFill>
                  <a:schemeClr val="bg1"/>
                </a:solidFill>
              </a:ln>
              <a:solidFill>
                <a:schemeClr val="accent6">
                  <a:lumMod val="75000"/>
                </a:schemeClr>
              </a:solidFill>
            </a:endParaRPr>
          </a:p>
        </p:txBody>
      </p:sp>
      <p:sp>
        <p:nvSpPr>
          <p:cNvPr id="4" name="Содержимое 8"/>
          <p:cNvSpPr txBox="1">
            <a:spLocks/>
          </p:cNvSpPr>
          <p:nvPr/>
        </p:nvSpPr>
        <p:spPr>
          <a:xfrm>
            <a:off x="5643570" y="1571625"/>
            <a:ext cx="3357586" cy="5143500"/>
          </a:xfrm>
          <a:prstGeom prst="rect">
            <a:avLst/>
          </a:prstGeom>
        </p:spPr>
        <p:txBody>
          <a:bodyPr/>
          <a:lstStyle/>
          <a:p>
            <a:pPr marL="342900" indent="-342900" algn="ctr" eaLnBrk="0" hangingPunct="0">
              <a:spcBef>
                <a:spcPct val="20000"/>
              </a:spcBef>
              <a:spcAft>
                <a:spcPts val="1200"/>
              </a:spcAft>
              <a:defRPr/>
            </a:pPr>
            <a:r>
              <a:rPr lang="ru-RU" sz="3600" b="1" i="1" u="sng" kern="0" dirty="0">
                <a:ln>
                  <a:solidFill>
                    <a:schemeClr val="bg1"/>
                  </a:solidFill>
                </a:ln>
                <a:effectLst>
                  <a:outerShdw blurRad="38100" dist="38100" dir="2700000" algn="tl">
                    <a:srgbClr val="000000">
                      <a:alpha val="43137"/>
                    </a:srgbClr>
                  </a:outerShdw>
                </a:effectLst>
                <a:latin typeface="+mn-lt"/>
              </a:rPr>
              <a:t>Вещество:</a:t>
            </a:r>
            <a:endParaRPr lang="ru-RU" sz="3600" b="1" u="sng" kern="0" dirty="0">
              <a:ln>
                <a:solidFill>
                  <a:schemeClr val="bg1"/>
                </a:solidFill>
              </a:ln>
              <a:effectLst>
                <a:outerShdw blurRad="38100" dist="38100" dir="2700000" algn="tl">
                  <a:srgbClr val="000000">
                    <a:alpha val="43137"/>
                  </a:srgbClr>
                </a:outerShdw>
              </a:effectLst>
              <a:latin typeface="+mn-lt"/>
            </a:endParaRPr>
          </a:p>
          <a:p>
            <a:pPr marL="514350" indent="-514350" eaLnBrk="0" hangingPunct="0">
              <a:spcBef>
                <a:spcPct val="20000"/>
              </a:spcBef>
              <a:spcAft>
                <a:spcPts val="1200"/>
              </a:spcAft>
              <a:buFontTx/>
              <a:buAutoNum type="arabicPeriod"/>
              <a:defRPr/>
            </a:pPr>
            <a:r>
              <a:rPr lang="ru-RU" sz="2900" b="1" kern="0" dirty="0">
                <a:ln>
                  <a:solidFill>
                    <a:schemeClr val="bg1"/>
                  </a:solidFill>
                </a:ln>
                <a:effectLst>
                  <a:outerShdw blurRad="38100" dist="38100" dir="2700000" algn="tl">
                    <a:srgbClr val="000000">
                      <a:alpha val="43137"/>
                    </a:srgbClr>
                  </a:outerShdw>
                </a:effectLst>
                <a:latin typeface="+mn-lt"/>
              </a:rPr>
              <a:t>Антитело</a:t>
            </a:r>
          </a:p>
          <a:p>
            <a:pPr marL="514350" indent="-514350" eaLnBrk="0" hangingPunct="0">
              <a:spcBef>
                <a:spcPct val="20000"/>
              </a:spcBef>
              <a:spcAft>
                <a:spcPts val="1200"/>
              </a:spcAft>
              <a:buFontTx/>
              <a:buAutoNum type="arabicPeriod"/>
              <a:defRPr/>
            </a:pPr>
            <a:r>
              <a:rPr lang="ru-RU" sz="2900" b="1" kern="0" dirty="0" err="1" smtClean="0">
                <a:ln>
                  <a:solidFill>
                    <a:schemeClr val="bg1"/>
                  </a:solidFill>
                </a:ln>
                <a:effectLst>
                  <a:outerShdw blurRad="38100" dist="38100" dir="2700000" algn="tl">
                    <a:srgbClr val="000000">
                      <a:alpha val="43137"/>
                    </a:srgbClr>
                  </a:outerShdw>
                </a:effectLst>
                <a:latin typeface="+mn-lt"/>
              </a:rPr>
              <a:t>Каналообра-зующий</a:t>
            </a:r>
            <a:r>
              <a:rPr lang="ru-RU" sz="2900" b="1" kern="0" dirty="0" smtClean="0">
                <a:ln>
                  <a:solidFill>
                    <a:schemeClr val="bg1"/>
                  </a:solidFill>
                </a:ln>
                <a:effectLst>
                  <a:outerShdw blurRad="38100" dist="38100" dir="2700000" algn="tl">
                    <a:srgbClr val="000000">
                      <a:alpha val="43137"/>
                    </a:srgbClr>
                  </a:outerShdw>
                </a:effectLst>
                <a:latin typeface="+mn-lt"/>
              </a:rPr>
              <a:t> </a:t>
            </a:r>
            <a:r>
              <a:rPr lang="ru-RU" sz="2900" b="1" kern="0" dirty="0">
                <a:ln>
                  <a:solidFill>
                    <a:schemeClr val="bg1"/>
                  </a:solidFill>
                </a:ln>
                <a:effectLst>
                  <a:outerShdw blurRad="38100" dist="38100" dir="2700000" algn="tl">
                    <a:srgbClr val="000000">
                      <a:alpha val="43137"/>
                    </a:srgbClr>
                  </a:outerShdw>
                </a:effectLst>
                <a:latin typeface="+mn-lt"/>
              </a:rPr>
              <a:t>белок</a:t>
            </a:r>
          </a:p>
          <a:p>
            <a:pPr marL="514350" indent="-514350" eaLnBrk="0" hangingPunct="0">
              <a:spcBef>
                <a:spcPct val="20000"/>
              </a:spcBef>
              <a:spcAft>
                <a:spcPts val="1200"/>
              </a:spcAft>
              <a:buFontTx/>
              <a:buAutoNum type="arabicPeriod"/>
              <a:defRPr/>
            </a:pPr>
            <a:r>
              <a:rPr lang="ru-RU" sz="2900" b="1" kern="0" dirty="0">
                <a:ln>
                  <a:solidFill>
                    <a:schemeClr val="bg1"/>
                  </a:solidFill>
                </a:ln>
                <a:effectLst>
                  <a:outerShdw blurRad="38100" dist="38100" dir="2700000" algn="tl">
                    <a:srgbClr val="000000">
                      <a:alpha val="43137"/>
                    </a:srgbClr>
                  </a:outerShdw>
                </a:effectLst>
                <a:latin typeface="+mn-lt"/>
              </a:rPr>
              <a:t>Фермент</a:t>
            </a:r>
          </a:p>
          <a:p>
            <a:pPr marL="514350" indent="-514350" eaLnBrk="0" hangingPunct="0">
              <a:spcBef>
                <a:spcPct val="20000"/>
              </a:spcBef>
              <a:spcAft>
                <a:spcPts val="1200"/>
              </a:spcAft>
              <a:buFontTx/>
              <a:buAutoNum type="arabicPeriod"/>
              <a:defRPr/>
            </a:pPr>
            <a:r>
              <a:rPr lang="ru-RU" sz="2900" b="1" kern="0" dirty="0">
                <a:ln>
                  <a:solidFill>
                    <a:schemeClr val="bg1"/>
                  </a:solidFill>
                </a:ln>
                <a:effectLst>
                  <a:outerShdw blurRad="38100" dist="38100" dir="2700000" algn="tl">
                    <a:srgbClr val="000000">
                      <a:alpha val="43137"/>
                    </a:srgbClr>
                  </a:outerShdw>
                </a:effectLst>
                <a:latin typeface="+mn-lt"/>
              </a:rPr>
              <a:t>Гормон</a:t>
            </a:r>
          </a:p>
          <a:p>
            <a:pPr marL="514350" indent="-514350" eaLnBrk="0" hangingPunct="0">
              <a:spcBef>
                <a:spcPct val="20000"/>
              </a:spcBef>
              <a:spcAft>
                <a:spcPts val="1200"/>
              </a:spcAft>
              <a:buFontTx/>
              <a:buAutoNum type="arabicPeriod"/>
              <a:defRPr/>
            </a:pPr>
            <a:r>
              <a:rPr lang="ru-RU" sz="2900" b="1" kern="0" dirty="0">
                <a:ln>
                  <a:solidFill>
                    <a:schemeClr val="bg1"/>
                  </a:solidFill>
                </a:ln>
                <a:effectLst>
                  <a:outerShdw blurRad="38100" dist="38100" dir="2700000" algn="tl">
                    <a:srgbClr val="000000">
                      <a:alpha val="43137"/>
                    </a:srgbClr>
                  </a:outerShdw>
                </a:effectLst>
                <a:latin typeface="+mn-lt"/>
              </a:rPr>
              <a:t>Рецептор</a:t>
            </a:r>
            <a:endParaRPr lang="ru-RU" sz="2900" kern="0" dirty="0">
              <a:ln>
                <a:solidFill>
                  <a:schemeClr val="bg1"/>
                </a:solidFill>
              </a:ln>
              <a:latin typeface="+mn-lt"/>
            </a:endParaRPr>
          </a:p>
        </p:txBody>
      </p:sp>
      <p:cxnSp>
        <p:nvCxnSpPr>
          <p:cNvPr id="5" name="Прямая со стрелкой 4"/>
          <p:cNvCxnSpPr/>
          <p:nvPr/>
        </p:nvCxnSpPr>
        <p:spPr>
          <a:xfrm rot="16200000" flipH="1">
            <a:off x="3357554" y="2786058"/>
            <a:ext cx="2357454" cy="2214578"/>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a:off x="3786182" y="3357562"/>
            <a:ext cx="1928826" cy="1071570"/>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3071802" y="4071942"/>
            <a:ext cx="2643206" cy="1714512"/>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V="1">
            <a:off x="3428992" y="3357562"/>
            <a:ext cx="2214578" cy="1357322"/>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V="1">
            <a:off x="2714612" y="2714620"/>
            <a:ext cx="3000396" cy="2714644"/>
          </a:xfrm>
          <a:prstGeom prst="straightConnector1">
            <a:avLst/>
          </a:prstGeom>
          <a:ln w="127000">
            <a:solidFill>
              <a:srgbClr val="990033"/>
            </a:solidFill>
            <a:round/>
            <a:tailEnd type="arrow"/>
          </a:ln>
          <a:effectLst/>
          <a:scene3d>
            <a:camera prst="orthographicFront">
              <a:rot lat="0" lon="0" rev="0"/>
            </a:camera>
            <a:lightRig rig="threePt" dir="t"/>
          </a:scene3d>
          <a:sp3d prstMaterial="fla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1000125"/>
            <a:ext cx="8715375" cy="4214813"/>
          </a:xfrm>
        </p:spPr>
        <p:txBody>
          <a:bodyPr/>
          <a:lstStyle/>
          <a:p>
            <a:pPr>
              <a:defRPr/>
            </a:pPr>
            <a:r>
              <a:rPr lang="ru-RU" sz="8800" b="1" dirty="0" smtClean="0">
                <a:ln>
                  <a:solidFill>
                    <a:schemeClr val="bg1"/>
                  </a:solidFill>
                </a:ln>
                <a:solidFill>
                  <a:schemeClr val="tx1"/>
                </a:solidFill>
                <a:effectLst>
                  <a:outerShdw blurRad="38100" dist="38100" dir="2700000" algn="tl">
                    <a:srgbClr val="000000">
                      <a:alpha val="43137"/>
                    </a:srgbClr>
                  </a:outerShdw>
                </a:effectLst>
              </a:rPr>
              <a:t>Вставьте пропущенные слова:</a:t>
            </a:r>
            <a:endParaRPr lang="ru-RU" sz="8800" b="1" dirty="0">
              <a:ln>
                <a:solidFill>
                  <a:schemeClr val="bg1"/>
                </a:solidFill>
              </a:ln>
              <a:solidFill>
                <a:schemeClr val="tx1"/>
              </a:solidFill>
              <a:effectLst>
                <a:outerShdw blurRad="38100" dist="38100" dir="2700000" algn="tl">
                  <a:srgbClr val="000000">
                    <a:alpha val="43137"/>
                  </a:srgbClr>
                </a:outerShdw>
              </a:effectLst>
            </a:endParaRPr>
          </a:p>
        </p:txBody>
      </p:sp>
      <p:pic>
        <p:nvPicPr>
          <p:cNvPr id="36867" name="Picture 2" descr="C:\Documents and Settings\Владелец\Рабочий стол\Вариант урока от 18.03\Картинки PNG\Копия 038b66071a5c.png"/>
          <p:cNvPicPr>
            <a:picLocks noChangeAspect="1" noChangeArrowheads="1"/>
          </p:cNvPicPr>
          <p:nvPr/>
        </p:nvPicPr>
        <p:blipFill>
          <a:blip r:embed="rId3"/>
          <a:srcRect/>
          <a:stretch>
            <a:fillRect/>
          </a:stretch>
        </p:blipFill>
        <p:spPr bwMode="auto">
          <a:xfrm>
            <a:off x="7429500" y="4468813"/>
            <a:ext cx="1579563" cy="238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8"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11" name="Заголовок 4"/>
          <p:cNvSpPr>
            <a:spLocks noGrp="1"/>
          </p:cNvSpPr>
          <p:nvPr>
            <p:ph type="title"/>
          </p:nvPr>
        </p:nvSpPr>
        <p:spPr>
          <a:xfrm>
            <a:off x="285750" y="642938"/>
            <a:ext cx="8443913" cy="1143000"/>
          </a:xfrm>
        </p:spPr>
        <p:txBody>
          <a:bodyPr/>
          <a:lstStyle/>
          <a:p>
            <a:pPr>
              <a:defRPr/>
            </a:pPr>
            <a:r>
              <a:rPr lang="ru-RU" sz="6000" b="1" dirty="0" smtClean="0">
                <a:solidFill>
                  <a:schemeClr val="bg1"/>
                </a:solidFill>
                <a:effectLst>
                  <a:outerShdw blurRad="38100" dist="38100" dir="2700000" algn="tl">
                    <a:srgbClr val="000000">
                      <a:alpha val="43137"/>
                    </a:srgbClr>
                  </a:outerShdw>
                </a:effectLst>
              </a:rPr>
              <a:t>Макроэлементы</a:t>
            </a:r>
            <a:endParaRPr lang="ru-RU" sz="6000" b="1" dirty="0">
              <a:solidFill>
                <a:schemeClr val="bg1"/>
              </a:solidFill>
              <a:effectLst>
                <a:outerShdw blurRad="38100" dist="38100" dir="2700000" algn="tl">
                  <a:srgbClr val="000000">
                    <a:alpha val="43137"/>
                  </a:srgbClr>
                </a:outerShdw>
              </a:effectLst>
            </a:endParaRPr>
          </a:p>
        </p:txBody>
      </p:sp>
      <p:grpSp>
        <p:nvGrpSpPr>
          <p:cNvPr id="4100" name="Группа 16"/>
          <p:cNvGrpSpPr>
            <a:grpSpLocks/>
          </p:cNvGrpSpPr>
          <p:nvPr/>
        </p:nvGrpSpPr>
        <p:grpSpPr bwMode="auto">
          <a:xfrm>
            <a:off x="428625" y="2214563"/>
            <a:ext cx="8147050" cy="1752600"/>
            <a:chOff x="428596" y="1928802"/>
            <a:chExt cx="8147096" cy="1752600"/>
          </a:xfrm>
        </p:grpSpPr>
        <p:pic>
          <p:nvPicPr>
            <p:cNvPr id="87050" name="Picture 10" descr="C:\Documents and Settings\Владелец\Рабочий стол\C.jpg"/>
            <p:cNvPicPr>
              <a:picLocks noChangeAspect="1" noChangeArrowheads="1"/>
            </p:cNvPicPr>
            <p:nvPr/>
          </p:nvPicPr>
          <p:blipFill>
            <a:blip r:embed="rId4"/>
            <a:srcRect/>
            <a:stretch>
              <a:fillRect/>
            </a:stretch>
          </p:blipFill>
          <p:spPr bwMode="auto">
            <a:xfrm>
              <a:off x="2643172" y="1928802"/>
              <a:ext cx="1574809" cy="1752600"/>
            </a:xfrm>
            <a:prstGeom prst="rect">
              <a:avLst/>
            </a:prstGeom>
            <a:ln>
              <a:noFill/>
            </a:ln>
            <a:effectLst>
              <a:outerShdw blurRad="292100" dist="139700" dir="2700000" algn="tl" rotWithShape="0">
                <a:srgbClr val="333333">
                  <a:alpha val="65000"/>
                </a:srgbClr>
              </a:outerShdw>
            </a:effectLst>
          </p:spPr>
        </p:pic>
        <p:pic>
          <p:nvPicPr>
            <p:cNvPr id="87051" name="Picture 11" descr="C:\Documents and Settings\Владелец\Рабочий стол\O.jpg"/>
            <p:cNvPicPr>
              <a:picLocks noChangeAspect="1" noChangeArrowheads="1"/>
            </p:cNvPicPr>
            <p:nvPr/>
          </p:nvPicPr>
          <p:blipFill>
            <a:blip r:embed="rId5"/>
            <a:srcRect/>
            <a:stretch>
              <a:fillRect/>
            </a:stretch>
          </p:blipFill>
          <p:spPr bwMode="auto">
            <a:xfrm>
              <a:off x="4857746" y="1928802"/>
              <a:ext cx="1574809" cy="1752600"/>
            </a:xfrm>
            <a:prstGeom prst="rect">
              <a:avLst/>
            </a:prstGeom>
            <a:ln>
              <a:noFill/>
            </a:ln>
            <a:effectLst>
              <a:outerShdw blurRad="292100" dist="139700" dir="2700000" algn="tl" rotWithShape="0">
                <a:srgbClr val="333333">
                  <a:alpha val="65000"/>
                </a:srgbClr>
              </a:outerShdw>
            </a:effectLst>
          </p:spPr>
        </p:pic>
        <p:pic>
          <p:nvPicPr>
            <p:cNvPr id="87052" name="Picture 12" descr="C:\Documents and Settings\Владелец\Рабочий стол\H.jpg"/>
            <p:cNvPicPr>
              <a:picLocks noChangeAspect="1" noChangeArrowheads="1"/>
            </p:cNvPicPr>
            <p:nvPr/>
          </p:nvPicPr>
          <p:blipFill>
            <a:blip r:embed="rId6"/>
            <a:srcRect/>
            <a:stretch>
              <a:fillRect/>
            </a:stretch>
          </p:blipFill>
          <p:spPr bwMode="auto">
            <a:xfrm>
              <a:off x="428596" y="1928802"/>
              <a:ext cx="1574809" cy="1752600"/>
            </a:xfrm>
            <a:prstGeom prst="rect">
              <a:avLst/>
            </a:prstGeom>
            <a:ln>
              <a:noFill/>
            </a:ln>
            <a:effectLst>
              <a:outerShdw blurRad="292100" dist="139700" dir="2700000" algn="tl" rotWithShape="0">
                <a:srgbClr val="333333">
                  <a:alpha val="65000"/>
                </a:srgbClr>
              </a:outerShdw>
            </a:effectLst>
          </p:spPr>
        </p:pic>
        <p:pic>
          <p:nvPicPr>
            <p:cNvPr id="87053" name="Picture 13" descr="C:\Documents and Settings\Владелец\Рабочий стол\N.jpg"/>
            <p:cNvPicPr>
              <a:picLocks noChangeAspect="1" noChangeArrowheads="1"/>
            </p:cNvPicPr>
            <p:nvPr/>
          </p:nvPicPr>
          <p:blipFill>
            <a:blip r:embed="rId7"/>
            <a:srcRect/>
            <a:stretch>
              <a:fillRect/>
            </a:stretch>
          </p:blipFill>
          <p:spPr bwMode="auto">
            <a:xfrm>
              <a:off x="7000883" y="1928802"/>
              <a:ext cx="1574809" cy="1752600"/>
            </a:xfrm>
            <a:prstGeom prst="rect">
              <a:avLst/>
            </a:prstGeom>
            <a:ln>
              <a:noFill/>
            </a:ln>
            <a:effectLst>
              <a:outerShdw blurRad="292100" dist="139700" dir="2700000" algn="tl" rotWithShape="0">
                <a:srgbClr val="333333">
                  <a:alpha val="65000"/>
                </a:srgbClr>
              </a:outerShdw>
            </a:effectLst>
          </p:spPr>
        </p:pic>
      </p:grpSp>
      <p:sp>
        <p:nvSpPr>
          <p:cNvPr id="16" name="TextBox 15"/>
          <p:cNvSpPr txBox="1"/>
          <p:nvPr/>
        </p:nvSpPr>
        <p:spPr>
          <a:xfrm>
            <a:off x="2963863" y="4286250"/>
            <a:ext cx="3216275" cy="1570038"/>
          </a:xfrm>
          <a:prstGeom prst="rect">
            <a:avLst/>
          </a:prstGeom>
          <a:noFill/>
        </p:spPr>
        <p:txBody>
          <a:bodyPr>
            <a:spAutoFit/>
          </a:bodyPr>
          <a:lstStyle/>
          <a:p>
            <a:pPr algn="ctr">
              <a:defRPr/>
            </a:pPr>
            <a:r>
              <a:rPr lang="ru-RU" sz="9600" b="1" dirty="0">
                <a:solidFill>
                  <a:schemeClr val="bg1"/>
                </a:solidFill>
                <a:effectLst>
                  <a:outerShdw blurRad="38100" dist="38100" dir="2700000" algn="tl">
                    <a:srgbClr val="000000">
                      <a:alpha val="43137"/>
                    </a:srgbClr>
                  </a:outerShdw>
                </a:effectLst>
              </a:rPr>
              <a:t>98%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357188" y="357188"/>
            <a:ext cx="8429625" cy="6357937"/>
          </a:xfrm>
        </p:spPr>
        <p:txBody>
          <a:bodyPr/>
          <a:lstStyle/>
          <a:p>
            <a:r>
              <a:rPr lang="ru-RU" sz="3200" b="1" dirty="0" smtClean="0"/>
              <a:t>      </a:t>
            </a:r>
            <a:r>
              <a:rPr lang="ru-RU" sz="3200" b="1" dirty="0" smtClean="0">
                <a:ln>
                  <a:solidFill>
                    <a:schemeClr val="bg1"/>
                  </a:solidFill>
                </a:ln>
              </a:rPr>
              <a:t>Жиры – это органические</a:t>
            </a:r>
            <a:br>
              <a:rPr lang="ru-RU" sz="3200" b="1" dirty="0" smtClean="0">
                <a:ln>
                  <a:solidFill>
                    <a:schemeClr val="bg1"/>
                  </a:solidFill>
                </a:ln>
              </a:rPr>
            </a:br>
            <a:r>
              <a:rPr lang="ru-RU" sz="3200" b="1" dirty="0" smtClean="0">
                <a:ln>
                  <a:solidFill>
                    <a:schemeClr val="bg1"/>
                  </a:solidFill>
                </a:ln>
              </a:rPr>
              <a:t> вещества клетки, представляющие собой сложные эфиры глицерина и ВЖК. По агрегатному состоянию растительные жиры обычно жидкие, а животные - твердые, однако встречаются исключения, например, рыбий жир имеет животное происхождение, но по агрегатному состоянию жидкий. Жиры относятся к группе липидов. </a:t>
            </a:r>
          </a:p>
        </p:txBody>
      </p:sp>
      <p:sp>
        <p:nvSpPr>
          <p:cNvPr id="3" name="Прямоугольник 2"/>
          <p:cNvSpPr/>
          <p:nvPr/>
        </p:nvSpPr>
        <p:spPr>
          <a:xfrm>
            <a:off x="4714875" y="857250"/>
            <a:ext cx="2857500"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4" name="Прямоугольник 3"/>
          <p:cNvSpPr/>
          <p:nvPr/>
        </p:nvSpPr>
        <p:spPr>
          <a:xfrm>
            <a:off x="6500813" y="2786063"/>
            <a:ext cx="1571625" cy="5000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5" name="Прямоугольник 4"/>
          <p:cNvSpPr/>
          <p:nvPr/>
        </p:nvSpPr>
        <p:spPr>
          <a:xfrm>
            <a:off x="1714500" y="4286250"/>
            <a:ext cx="2286000"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6" name="Прямоугольник 5"/>
          <p:cNvSpPr/>
          <p:nvPr/>
        </p:nvSpPr>
        <p:spPr>
          <a:xfrm>
            <a:off x="2928938" y="5286375"/>
            <a:ext cx="1571625"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7" name="Прямоугольник 6"/>
          <p:cNvSpPr/>
          <p:nvPr/>
        </p:nvSpPr>
        <p:spPr>
          <a:xfrm>
            <a:off x="5643563" y="1857375"/>
            <a:ext cx="2286000"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8" name="Прямоугольник 7"/>
          <p:cNvSpPr/>
          <p:nvPr/>
        </p:nvSpPr>
        <p:spPr>
          <a:xfrm>
            <a:off x="1285875" y="2286000"/>
            <a:ext cx="1071563"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9" name="Прямоугольник 8"/>
          <p:cNvSpPr/>
          <p:nvPr/>
        </p:nvSpPr>
        <p:spPr>
          <a:xfrm>
            <a:off x="4357688" y="5786438"/>
            <a:ext cx="1785937" cy="5000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10" name="Прямоугольник 9"/>
          <p:cNvSpPr/>
          <p:nvPr/>
        </p:nvSpPr>
        <p:spPr>
          <a:xfrm>
            <a:off x="4000500" y="3286125"/>
            <a:ext cx="1785938"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500063" y="214313"/>
            <a:ext cx="8143875" cy="6500812"/>
          </a:xfrm>
        </p:spPr>
        <p:txBody>
          <a:bodyPr/>
          <a:lstStyle/>
          <a:p>
            <a:r>
              <a:rPr lang="ru-RU" sz="3200" b="1" dirty="0" smtClean="0"/>
              <a:t>	   </a:t>
            </a:r>
            <a:r>
              <a:rPr lang="ru-RU" sz="3200" b="1" dirty="0" smtClean="0">
                <a:ln>
                  <a:solidFill>
                    <a:schemeClr val="bg1"/>
                  </a:solidFill>
                </a:ln>
              </a:rPr>
              <a:t>В организме липиды выполняют множество функций. Например, строительную - липиды входят в состав биологических мембран. Кроме того, липиды препятствуют потере тепла организмом вследствие своей низкой теплопроводности. Верблюдам запас липидов позволяет долгое время обходиться без жидкости, так как при окислении липидов выделяется большое количество воды. </a:t>
            </a:r>
          </a:p>
        </p:txBody>
      </p:sp>
      <p:sp>
        <p:nvSpPr>
          <p:cNvPr id="3" name="Прямоугольник 2"/>
          <p:cNvSpPr/>
          <p:nvPr/>
        </p:nvSpPr>
        <p:spPr>
          <a:xfrm>
            <a:off x="3214688" y="1500188"/>
            <a:ext cx="3000375" cy="5000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4" name="Прямоугольник 3"/>
          <p:cNvSpPr/>
          <p:nvPr/>
        </p:nvSpPr>
        <p:spPr>
          <a:xfrm>
            <a:off x="571500" y="4000500"/>
            <a:ext cx="3929063"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
        <p:nvSpPr>
          <p:cNvPr id="5" name="Прямоугольник 4"/>
          <p:cNvSpPr/>
          <p:nvPr/>
        </p:nvSpPr>
        <p:spPr>
          <a:xfrm>
            <a:off x="1214438" y="5429250"/>
            <a:ext cx="2286000"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357188" y="274638"/>
            <a:ext cx="8429625" cy="5868987"/>
          </a:xfrm>
        </p:spPr>
        <p:txBody>
          <a:bodyPr/>
          <a:lstStyle/>
          <a:p>
            <a:r>
              <a:rPr lang="ru-RU" sz="3200" b="1" dirty="0" smtClean="0">
                <a:ln>
                  <a:solidFill>
                    <a:schemeClr val="bg1"/>
                  </a:solidFill>
                </a:ln>
              </a:rPr>
              <a:t>	Утки смазывают свое оперение секретом, содержащим липиды, в результате их перья приобретают водоотталкивающие свойства. Велико содержание липидов в семенах подсолнечника, служит в качестве запасного питательного вещества</a:t>
            </a:r>
            <a:br>
              <a:rPr lang="ru-RU" sz="3200" b="1" dirty="0" smtClean="0">
                <a:ln>
                  <a:solidFill>
                    <a:schemeClr val="bg1"/>
                  </a:solidFill>
                </a:ln>
              </a:rPr>
            </a:br>
            <a:r>
              <a:rPr lang="ru-RU" sz="3200" b="1" dirty="0" smtClean="0">
                <a:ln>
                  <a:solidFill>
                    <a:schemeClr val="bg1"/>
                  </a:solidFill>
                </a:ln>
              </a:rPr>
              <a:t>для развития зародыша.</a:t>
            </a:r>
          </a:p>
        </p:txBody>
      </p:sp>
      <p:sp>
        <p:nvSpPr>
          <p:cNvPr id="3" name="Прямоугольник 2"/>
          <p:cNvSpPr/>
          <p:nvPr/>
        </p:nvSpPr>
        <p:spPr>
          <a:xfrm>
            <a:off x="571500" y="2714625"/>
            <a:ext cx="4286250" cy="500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pic>
        <p:nvPicPr>
          <p:cNvPr id="39940" name="Picture 2" descr="C:\Documents and Settings\Владелец\Рабочий стол\Вариант урока от 18.03\Картинки PNG\Копия 038b66071a5c.png"/>
          <p:cNvPicPr>
            <a:picLocks noChangeAspect="1" noChangeArrowheads="1"/>
          </p:cNvPicPr>
          <p:nvPr/>
        </p:nvPicPr>
        <p:blipFill>
          <a:blip r:embed="rId3"/>
          <a:srcRect/>
          <a:stretch>
            <a:fillRect/>
          </a:stretch>
        </p:blipFill>
        <p:spPr bwMode="auto">
          <a:xfrm>
            <a:off x="7429500" y="4468813"/>
            <a:ext cx="1579563" cy="2389187"/>
          </a:xfrm>
          <a:prstGeom prst="rect">
            <a:avLst/>
          </a:prstGeom>
          <a:noFill/>
          <a:ln w="9525">
            <a:noFill/>
            <a:miter lim="800000"/>
            <a:headEnd/>
            <a:tailEnd/>
          </a:ln>
        </p:spPr>
      </p:pic>
      <p:sp>
        <p:nvSpPr>
          <p:cNvPr id="5" name="Прямоугольник 4"/>
          <p:cNvSpPr/>
          <p:nvPr/>
        </p:nvSpPr>
        <p:spPr>
          <a:xfrm>
            <a:off x="1000125" y="4214813"/>
            <a:ext cx="7072313" cy="5000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1000125"/>
            <a:ext cx="8715375" cy="4786313"/>
          </a:xfrm>
        </p:spPr>
        <p:txBody>
          <a:bodyPr/>
          <a:lstStyle/>
          <a:p>
            <a:pPr>
              <a:defRPr/>
            </a:pPr>
            <a:r>
              <a:rPr lang="ru-RU" sz="6600" b="1" dirty="0" smtClean="0">
                <a:ln>
                  <a:solidFill>
                    <a:schemeClr val="bg1"/>
                  </a:solidFill>
                </a:ln>
                <a:solidFill>
                  <a:schemeClr val="tx1"/>
                </a:solidFill>
                <a:effectLst>
                  <a:outerShdw blurRad="38100" dist="38100" dir="2700000" algn="tl">
                    <a:srgbClr val="000000">
                      <a:alpha val="43137"/>
                    </a:srgbClr>
                  </a:outerShdw>
                </a:effectLst>
              </a:rPr>
              <a:t>В приведенном перечне веществ и понятий укажите лишнее:</a:t>
            </a:r>
            <a:endParaRPr lang="ru-RU" sz="6600" b="1" dirty="0">
              <a:ln>
                <a:solidFill>
                  <a:schemeClr val="bg1"/>
                </a:solidFill>
              </a:ln>
              <a:solidFill>
                <a:schemeClr val="tx1"/>
              </a:solidFill>
              <a:effectLst>
                <a:outerShdw blurRad="38100" dist="38100" dir="2700000" algn="tl">
                  <a:srgbClr val="000000">
                    <a:alpha val="43137"/>
                  </a:srgbClr>
                </a:outerShdw>
              </a:effectLst>
            </a:endParaRPr>
          </a:p>
        </p:txBody>
      </p:sp>
      <p:pic>
        <p:nvPicPr>
          <p:cNvPr id="40963" name="Picture 2" descr="C:\Documents and Settings\Владелец\Рабочий стол\Вариант урока от 18.03\Картинки PNG\Копия 038b66071a5c.png"/>
          <p:cNvPicPr>
            <a:picLocks noChangeAspect="1" noChangeArrowheads="1"/>
          </p:cNvPicPr>
          <p:nvPr/>
        </p:nvPicPr>
        <p:blipFill>
          <a:blip r:embed="rId3"/>
          <a:srcRect/>
          <a:stretch>
            <a:fillRect/>
          </a:stretch>
        </p:blipFill>
        <p:spPr bwMode="auto">
          <a:xfrm>
            <a:off x="7429500" y="4468813"/>
            <a:ext cx="1579563" cy="238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71625" y="142875"/>
            <a:ext cx="7572375" cy="1571625"/>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grpSp>
        <p:nvGrpSpPr>
          <p:cNvPr id="41987" name="Группа 13"/>
          <p:cNvGrpSpPr>
            <a:grpSpLocks/>
          </p:cNvGrpSpPr>
          <p:nvPr/>
        </p:nvGrpSpPr>
        <p:grpSpPr bwMode="auto">
          <a:xfrm>
            <a:off x="2286000" y="2071688"/>
            <a:ext cx="2428875" cy="1849437"/>
            <a:chOff x="2034470" y="2224086"/>
            <a:chExt cx="2428892" cy="1849917"/>
          </a:xfrm>
        </p:grpSpPr>
        <p:pic>
          <p:nvPicPr>
            <p:cNvPr id="41997"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2034470" y="2224086"/>
              <a:ext cx="2340066" cy="1849917"/>
            </a:xfrm>
            <a:prstGeom prst="rect">
              <a:avLst/>
            </a:prstGeom>
            <a:noFill/>
            <a:ln w="9525">
              <a:noFill/>
              <a:miter lim="800000"/>
              <a:headEnd/>
              <a:tailEnd/>
            </a:ln>
          </p:spPr>
        </p:pic>
        <p:sp>
          <p:nvSpPr>
            <p:cNvPr id="4" name="TextBox 3"/>
            <p:cNvSpPr txBox="1"/>
            <p:nvPr/>
          </p:nvSpPr>
          <p:spPr>
            <a:xfrm>
              <a:off x="2534537" y="3010102"/>
              <a:ext cx="1928825" cy="522424"/>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Пепсин</a:t>
              </a:r>
            </a:p>
          </p:txBody>
        </p:sp>
      </p:grpSp>
      <p:grpSp>
        <p:nvGrpSpPr>
          <p:cNvPr id="7" name="Группа 16"/>
          <p:cNvGrpSpPr>
            <a:grpSpLocks/>
          </p:cNvGrpSpPr>
          <p:nvPr/>
        </p:nvGrpSpPr>
        <p:grpSpPr bwMode="auto">
          <a:xfrm>
            <a:off x="714375" y="4071938"/>
            <a:ext cx="2643188" cy="2071687"/>
            <a:chOff x="539195" y="4334827"/>
            <a:chExt cx="2519326" cy="1991630"/>
          </a:xfrm>
        </p:grpSpPr>
        <p:pic>
          <p:nvPicPr>
            <p:cNvPr id="41995"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39195" y="4334827"/>
              <a:ext cx="2519326" cy="1991630"/>
            </a:xfrm>
            <a:prstGeom prst="rect">
              <a:avLst/>
            </a:prstGeom>
            <a:noFill/>
            <a:ln w="9525">
              <a:noFill/>
              <a:miter lim="800000"/>
              <a:headEnd/>
              <a:tailEnd/>
            </a:ln>
          </p:spPr>
        </p:pic>
        <p:sp>
          <p:nvSpPr>
            <p:cNvPr id="6" name="TextBox 5"/>
            <p:cNvSpPr txBox="1"/>
            <p:nvPr/>
          </p:nvSpPr>
          <p:spPr>
            <a:xfrm>
              <a:off x="1000694" y="5215417"/>
              <a:ext cx="1927700" cy="523471"/>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Мальтоза</a:t>
              </a:r>
            </a:p>
          </p:txBody>
        </p:sp>
      </p:grpSp>
      <p:grpSp>
        <p:nvGrpSpPr>
          <p:cNvPr id="41989" name="Группа 15"/>
          <p:cNvGrpSpPr>
            <a:grpSpLocks/>
          </p:cNvGrpSpPr>
          <p:nvPr/>
        </p:nvGrpSpPr>
        <p:grpSpPr bwMode="auto">
          <a:xfrm>
            <a:off x="4214813" y="4214813"/>
            <a:ext cx="2592387" cy="2049462"/>
            <a:chOff x="4536224" y="4244011"/>
            <a:chExt cx="2592442" cy="2049430"/>
          </a:xfrm>
        </p:grpSpPr>
        <p:pic>
          <p:nvPicPr>
            <p:cNvPr id="41993"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4536224" y="4244011"/>
              <a:ext cx="2592442" cy="2049430"/>
            </a:xfrm>
            <a:prstGeom prst="rect">
              <a:avLst/>
            </a:prstGeom>
            <a:noFill/>
            <a:ln w="9525">
              <a:noFill/>
              <a:miter lim="800000"/>
              <a:headEnd/>
              <a:tailEnd/>
            </a:ln>
          </p:spPr>
        </p:pic>
        <p:sp>
          <p:nvSpPr>
            <p:cNvPr id="8" name="TextBox 7"/>
            <p:cNvSpPr txBox="1"/>
            <p:nvPr/>
          </p:nvSpPr>
          <p:spPr>
            <a:xfrm>
              <a:off x="5107736" y="5172683"/>
              <a:ext cx="1928853" cy="523867"/>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Амилаза</a:t>
              </a:r>
            </a:p>
          </p:txBody>
        </p:sp>
      </p:grpSp>
      <p:grpSp>
        <p:nvGrpSpPr>
          <p:cNvPr id="41990" name="Группа 14"/>
          <p:cNvGrpSpPr>
            <a:grpSpLocks/>
          </p:cNvGrpSpPr>
          <p:nvPr/>
        </p:nvGrpSpPr>
        <p:grpSpPr bwMode="auto">
          <a:xfrm>
            <a:off x="5572125" y="2071688"/>
            <a:ext cx="2571750" cy="2000250"/>
            <a:chOff x="5557855" y="2194121"/>
            <a:chExt cx="2571768" cy="2000468"/>
          </a:xfrm>
        </p:grpSpPr>
        <p:pic>
          <p:nvPicPr>
            <p:cNvPr id="41991"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557855" y="2194121"/>
              <a:ext cx="2530506" cy="2000468"/>
            </a:xfrm>
            <a:prstGeom prst="rect">
              <a:avLst/>
            </a:prstGeom>
            <a:noFill/>
            <a:ln w="9525">
              <a:noFill/>
              <a:miter lim="800000"/>
              <a:headEnd/>
              <a:tailEnd/>
            </a:ln>
          </p:spPr>
        </p:pic>
        <p:sp>
          <p:nvSpPr>
            <p:cNvPr id="5" name="TextBox 4"/>
            <p:cNvSpPr txBox="1"/>
            <p:nvPr/>
          </p:nvSpPr>
          <p:spPr>
            <a:xfrm>
              <a:off x="6200798" y="3051464"/>
              <a:ext cx="1928825" cy="522344"/>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Липаза</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71625" y="142875"/>
            <a:ext cx="7572375" cy="1571625"/>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grpSp>
        <p:nvGrpSpPr>
          <p:cNvPr id="43011" name="Группа 4"/>
          <p:cNvGrpSpPr>
            <a:grpSpLocks/>
          </p:cNvGrpSpPr>
          <p:nvPr/>
        </p:nvGrpSpPr>
        <p:grpSpPr bwMode="auto">
          <a:xfrm>
            <a:off x="785813" y="1643063"/>
            <a:ext cx="3402012" cy="2482850"/>
            <a:chOff x="642910" y="1643050"/>
            <a:chExt cx="3402013" cy="2482850"/>
          </a:xfrm>
        </p:grpSpPr>
        <p:pic>
          <p:nvPicPr>
            <p:cNvPr id="43021"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642910" y="1643050"/>
              <a:ext cx="3402013" cy="2482850"/>
            </a:xfrm>
            <a:prstGeom prst="rect">
              <a:avLst/>
            </a:prstGeom>
            <a:noFill/>
            <a:ln w="9525">
              <a:noFill/>
              <a:miter lim="800000"/>
              <a:headEnd/>
              <a:tailEnd/>
            </a:ln>
          </p:spPr>
        </p:pic>
        <p:sp>
          <p:nvSpPr>
            <p:cNvPr id="4" name="TextBox 3"/>
            <p:cNvSpPr txBox="1"/>
            <p:nvPr/>
          </p:nvSpPr>
          <p:spPr>
            <a:xfrm>
              <a:off x="1142972" y="2571737"/>
              <a:ext cx="2571751" cy="523875"/>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Вазопрессин</a:t>
              </a:r>
            </a:p>
          </p:txBody>
        </p:sp>
      </p:grpSp>
      <p:grpSp>
        <p:nvGrpSpPr>
          <p:cNvPr id="43012" name="Группа 5"/>
          <p:cNvGrpSpPr>
            <a:grpSpLocks/>
          </p:cNvGrpSpPr>
          <p:nvPr/>
        </p:nvGrpSpPr>
        <p:grpSpPr bwMode="auto">
          <a:xfrm>
            <a:off x="5000625" y="1785938"/>
            <a:ext cx="3214688" cy="2357437"/>
            <a:chOff x="857224" y="1643050"/>
            <a:chExt cx="3187699" cy="2326440"/>
          </a:xfrm>
        </p:grpSpPr>
        <p:pic>
          <p:nvPicPr>
            <p:cNvPr id="43019"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857224" y="1643050"/>
              <a:ext cx="3187699" cy="2326440"/>
            </a:xfrm>
            <a:prstGeom prst="rect">
              <a:avLst/>
            </a:prstGeom>
            <a:noFill/>
            <a:ln w="9525">
              <a:noFill/>
              <a:miter lim="800000"/>
              <a:headEnd/>
              <a:tailEnd/>
            </a:ln>
          </p:spPr>
        </p:pic>
        <p:sp>
          <p:nvSpPr>
            <p:cNvPr id="8" name="TextBox 7"/>
            <p:cNvSpPr txBox="1"/>
            <p:nvPr/>
          </p:nvSpPr>
          <p:spPr>
            <a:xfrm>
              <a:off x="1423926" y="2587725"/>
              <a:ext cx="2096797" cy="523253"/>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Инсулин</a:t>
              </a:r>
            </a:p>
          </p:txBody>
        </p:sp>
      </p:grpSp>
      <p:grpSp>
        <p:nvGrpSpPr>
          <p:cNvPr id="43013" name="Группа 8"/>
          <p:cNvGrpSpPr>
            <a:grpSpLocks/>
          </p:cNvGrpSpPr>
          <p:nvPr/>
        </p:nvGrpSpPr>
        <p:grpSpPr bwMode="auto">
          <a:xfrm>
            <a:off x="857250" y="4000500"/>
            <a:ext cx="3143250" cy="2428875"/>
            <a:chOff x="642910" y="1643050"/>
            <a:chExt cx="3402013" cy="2482850"/>
          </a:xfrm>
        </p:grpSpPr>
        <p:pic>
          <p:nvPicPr>
            <p:cNvPr id="43017"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642910" y="1643050"/>
              <a:ext cx="3402013" cy="2482850"/>
            </a:xfrm>
            <a:prstGeom prst="rect">
              <a:avLst/>
            </a:prstGeom>
            <a:noFill/>
            <a:ln w="9525">
              <a:noFill/>
              <a:miter lim="800000"/>
              <a:headEnd/>
              <a:tailEnd/>
            </a:ln>
          </p:spPr>
        </p:pic>
        <p:sp>
          <p:nvSpPr>
            <p:cNvPr id="11" name="TextBox 10"/>
            <p:cNvSpPr txBox="1"/>
            <p:nvPr/>
          </p:nvSpPr>
          <p:spPr>
            <a:xfrm>
              <a:off x="1338777" y="2665400"/>
              <a:ext cx="2285191" cy="522534"/>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Глюкагон</a:t>
              </a:r>
            </a:p>
          </p:txBody>
        </p:sp>
      </p:grpSp>
      <p:grpSp>
        <p:nvGrpSpPr>
          <p:cNvPr id="7" name="Группа 11"/>
          <p:cNvGrpSpPr>
            <a:grpSpLocks/>
          </p:cNvGrpSpPr>
          <p:nvPr/>
        </p:nvGrpSpPr>
        <p:grpSpPr bwMode="auto">
          <a:xfrm>
            <a:off x="4857750" y="4000500"/>
            <a:ext cx="3402013" cy="2482850"/>
            <a:chOff x="642910" y="1643050"/>
            <a:chExt cx="3402013" cy="2482850"/>
          </a:xfrm>
        </p:grpSpPr>
        <p:pic>
          <p:nvPicPr>
            <p:cNvPr id="43015"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642910" y="1643050"/>
              <a:ext cx="3402013" cy="2482850"/>
            </a:xfrm>
            <a:prstGeom prst="rect">
              <a:avLst/>
            </a:prstGeom>
            <a:noFill/>
            <a:ln w="9525">
              <a:noFill/>
              <a:miter lim="800000"/>
              <a:headEnd/>
              <a:tailEnd/>
            </a:ln>
          </p:spPr>
        </p:pic>
        <p:sp>
          <p:nvSpPr>
            <p:cNvPr id="14" name="TextBox 13"/>
            <p:cNvSpPr txBox="1"/>
            <p:nvPr/>
          </p:nvSpPr>
          <p:spPr>
            <a:xfrm>
              <a:off x="1214410" y="2571738"/>
              <a:ext cx="2571750" cy="523875"/>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Тестостерон</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71625" y="142875"/>
            <a:ext cx="7572375" cy="1571625"/>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grpSp>
        <p:nvGrpSpPr>
          <p:cNvPr id="44035" name="Группа 13"/>
          <p:cNvGrpSpPr>
            <a:grpSpLocks/>
          </p:cNvGrpSpPr>
          <p:nvPr/>
        </p:nvGrpSpPr>
        <p:grpSpPr bwMode="auto">
          <a:xfrm>
            <a:off x="2286000" y="2071688"/>
            <a:ext cx="2428875" cy="1849437"/>
            <a:chOff x="2034470" y="2224086"/>
            <a:chExt cx="2428892" cy="1849917"/>
          </a:xfrm>
        </p:grpSpPr>
        <p:pic>
          <p:nvPicPr>
            <p:cNvPr id="44045"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2034470" y="2224086"/>
              <a:ext cx="2340066" cy="1849917"/>
            </a:xfrm>
            <a:prstGeom prst="rect">
              <a:avLst/>
            </a:prstGeom>
            <a:noFill/>
            <a:ln w="9525">
              <a:noFill/>
              <a:miter lim="800000"/>
              <a:headEnd/>
              <a:tailEnd/>
            </a:ln>
          </p:spPr>
        </p:pic>
        <p:sp>
          <p:nvSpPr>
            <p:cNvPr id="4" name="TextBox 3"/>
            <p:cNvSpPr txBox="1"/>
            <p:nvPr/>
          </p:nvSpPr>
          <p:spPr>
            <a:xfrm>
              <a:off x="2534537" y="3010102"/>
              <a:ext cx="1928825" cy="522424"/>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Лактоза</a:t>
              </a:r>
            </a:p>
          </p:txBody>
        </p:sp>
      </p:grpSp>
      <p:grpSp>
        <p:nvGrpSpPr>
          <p:cNvPr id="44036" name="Группа 16"/>
          <p:cNvGrpSpPr>
            <a:grpSpLocks/>
          </p:cNvGrpSpPr>
          <p:nvPr/>
        </p:nvGrpSpPr>
        <p:grpSpPr bwMode="auto">
          <a:xfrm>
            <a:off x="714375" y="4071938"/>
            <a:ext cx="2643188" cy="2071687"/>
            <a:chOff x="539195" y="4334827"/>
            <a:chExt cx="2519326" cy="1991630"/>
          </a:xfrm>
        </p:grpSpPr>
        <p:pic>
          <p:nvPicPr>
            <p:cNvPr id="44043"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39195" y="4334827"/>
              <a:ext cx="2519326" cy="1991630"/>
            </a:xfrm>
            <a:prstGeom prst="rect">
              <a:avLst/>
            </a:prstGeom>
            <a:noFill/>
            <a:ln w="9525">
              <a:noFill/>
              <a:miter lim="800000"/>
              <a:headEnd/>
              <a:tailEnd/>
            </a:ln>
          </p:spPr>
        </p:pic>
        <p:sp>
          <p:nvSpPr>
            <p:cNvPr id="6" name="TextBox 5"/>
            <p:cNvSpPr txBox="1"/>
            <p:nvPr/>
          </p:nvSpPr>
          <p:spPr>
            <a:xfrm>
              <a:off x="1000694" y="5215417"/>
              <a:ext cx="1927700" cy="523471"/>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Мальтоза</a:t>
              </a:r>
            </a:p>
          </p:txBody>
        </p:sp>
      </p:grpSp>
      <p:grpSp>
        <p:nvGrpSpPr>
          <p:cNvPr id="44037" name="Группа 15"/>
          <p:cNvGrpSpPr>
            <a:grpSpLocks/>
          </p:cNvGrpSpPr>
          <p:nvPr/>
        </p:nvGrpSpPr>
        <p:grpSpPr bwMode="auto">
          <a:xfrm>
            <a:off x="4214813" y="4214813"/>
            <a:ext cx="2592387" cy="2049462"/>
            <a:chOff x="4536224" y="4244011"/>
            <a:chExt cx="2592442" cy="2049430"/>
          </a:xfrm>
        </p:grpSpPr>
        <p:pic>
          <p:nvPicPr>
            <p:cNvPr id="44041"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4536224" y="4244011"/>
              <a:ext cx="2592442" cy="2049430"/>
            </a:xfrm>
            <a:prstGeom prst="rect">
              <a:avLst/>
            </a:prstGeom>
            <a:noFill/>
            <a:ln w="9525">
              <a:noFill/>
              <a:miter lim="800000"/>
              <a:headEnd/>
              <a:tailEnd/>
            </a:ln>
          </p:spPr>
        </p:pic>
        <p:sp>
          <p:nvSpPr>
            <p:cNvPr id="8" name="TextBox 7"/>
            <p:cNvSpPr txBox="1"/>
            <p:nvPr/>
          </p:nvSpPr>
          <p:spPr>
            <a:xfrm>
              <a:off x="5107736" y="5172683"/>
              <a:ext cx="1928853" cy="523867"/>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Сахароза</a:t>
              </a:r>
            </a:p>
          </p:txBody>
        </p:sp>
      </p:grpSp>
      <p:grpSp>
        <p:nvGrpSpPr>
          <p:cNvPr id="10" name="Группа 14"/>
          <p:cNvGrpSpPr>
            <a:grpSpLocks/>
          </p:cNvGrpSpPr>
          <p:nvPr/>
        </p:nvGrpSpPr>
        <p:grpSpPr bwMode="auto">
          <a:xfrm>
            <a:off x="5572125" y="2071688"/>
            <a:ext cx="2571750" cy="2000250"/>
            <a:chOff x="5557855" y="2194121"/>
            <a:chExt cx="2571768" cy="2000468"/>
          </a:xfrm>
        </p:grpSpPr>
        <p:pic>
          <p:nvPicPr>
            <p:cNvPr id="44039"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557855" y="2194121"/>
              <a:ext cx="2530506" cy="2000468"/>
            </a:xfrm>
            <a:prstGeom prst="rect">
              <a:avLst/>
            </a:prstGeom>
            <a:noFill/>
            <a:ln w="9525">
              <a:noFill/>
              <a:miter lim="800000"/>
              <a:headEnd/>
              <a:tailEnd/>
            </a:ln>
          </p:spPr>
        </p:pic>
        <p:sp>
          <p:nvSpPr>
            <p:cNvPr id="5" name="TextBox 4"/>
            <p:cNvSpPr txBox="1"/>
            <p:nvPr/>
          </p:nvSpPr>
          <p:spPr>
            <a:xfrm>
              <a:off x="6200798" y="3051464"/>
              <a:ext cx="1928825" cy="522344"/>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Гликоген</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00188" y="142875"/>
            <a:ext cx="7643812" cy="1571625"/>
          </a:xfrm>
        </p:spPr>
        <p:txBody>
          <a:bodyPr/>
          <a:lstStyle/>
          <a:p>
            <a:pPr>
              <a:defRPr/>
            </a:pPr>
            <a:r>
              <a:rPr lang="ru-RU" sz="36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3600" b="1" dirty="0">
              <a:ln>
                <a:solidFill>
                  <a:schemeClr val="bg1"/>
                </a:solidFill>
              </a:ln>
              <a:effectLst>
                <a:outerShdw blurRad="38100" dist="38100" dir="2700000" algn="tl">
                  <a:srgbClr val="000000">
                    <a:alpha val="43137"/>
                  </a:srgbClr>
                </a:outerShdw>
              </a:effectLst>
            </a:endParaRPr>
          </a:p>
        </p:txBody>
      </p:sp>
      <p:grpSp>
        <p:nvGrpSpPr>
          <p:cNvPr id="45059" name="Группа 30"/>
          <p:cNvGrpSpPr>
            <a:grpSpLocks/>
          </p:cNvGrpSpPr>
          <p:nvPr/>
        </p:nvGrpSpPr>
        <p:grpSpPr bwMode="auto">
          <a:xfrm>
            <a:off x="928688" y="1428750"/>
            <a:ext cx="3524250" cy="2728913"/>
            <a:chOff x="960646" y="1215734"/>
            <a:chExt cx="3524725" cy="2728820"/>
          </a:xfrm>
        </p:grpSpPr>
        <p:pic>
          <p:nvPicPr>
            <p:cNvPr id="45069"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960646" y="1215734"/>
              <a:ext cx="3524725" cy="2728820"/>
            </a:xfrm>
            <a:prstGeom prst="rect">
              <a:avLst/>
            </a:prstGeom>
            <a:noFill/>
            <a:ln w="9525">
              <a:noFill/>
              <a:miter lim="800000"/>
              <a:headEnd/>
              <a:tailEnd/>
            </a:ln>
          </p:spPr>
        </p:pic>
        <p:sp>
          <p:nvSpPr>
            <p:cNvPr id="16" name="TextBox 15"/>
            <p:cNvSpPr txBox="1"/>
            <p:nvPr/>
          </p:nvSpPr>
          <p:spPr bwMode="auto">
            <a:xfrm>
              <a:off x="1389329" y="2287260"/>
              <a:ext cx="2818192" cy="523857"/>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Миоглобин</a:t>
              </a:r>
            </a:p>
          </p:txBody>
        </p:sp>
      </p:grpSp>
      <p:grpSp>
        <p:nvGrpSpPr>
          <p:cNvPr id="45060" name="Группа 32"/>
          <p:cNvGrpSpPr>
            <a:grpSpLocks/>
          </p:cNvGrpSpPr>
          <p:nvPr/>
        </p:nvGrpSpPr>
        <p:grpSpPr bwMode="auto">
          <a:xfrm>
            <a:off x="857250" y="3714750"/>
            <a:ext cx="3524250" cy="2728913"/>
            <a:chOff x="889208" y="4216130"/>
            <a:chExt cx="3524725" cy="2728820"/>
          </a:xfrm>
        </p:grpSpPr>
        <p:pic>
          <p:nvPicPr>
            <p:cNvPr id="45067"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889208" y="4216130"/>
              <a:ext cx="3524725" cy="2728820"/>
            </a:xfrm>
            <a:prstGeom prst="rect">
              <a:avLst/>
            </a:prstGeom>
            <a:noFill/>
            <a:ln w="9525">
              <a:noFill/>
              <a:miter lim="800000"/>
              <a:headEnd/>
              <a:tailEnd/>
            </a:ln>
          </p:spPr>
        </p:pic>
        <p:sp>
          <p:nvSpPr>
            <p:cNvPr id="26" name="TextBox 25"/>
            <p:cNvSpPr txBox="1"/>
            <p:nvPr/>
          </p:nvSpPr>
          <p:spPr bwMode="auto">
            <a:xfrm>
              <a:off x="1317891" y="5287656"/>
              <a:ext cx="2857885" cy="523857"/>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Гемоглобин</a:t>
              </a:r>
            </a:p>
          </p:txBody>
        </p:sp>
      </p:grpSp>
      <p:grpSp>
        <p:nvGrpSpPr>
          <p:cNvPr id="5" name="Группа 31"/>
          <p:cNvGrpSpPr>
            <a:grpSpLocks/>
          </p:cNvGrpSpPr>
          <p:nvPr/>
        </p:nvGrpSpPr>
        <p:grpSpPr bwMode="auto">
          <a:xfrm>
            <a:off x="4929188" y="1500188"/>
            <a:ext cx="3524250" cy="2728912"/>
            <a:chOff x="4961174" y="1572924"/>
            <a:chExt cx="3524725" cy="2728820"/>
          </a:xfrm>
        </p:grpSpPr>
        <p:pic>
          <p:nvPicPr>
            <p:cNvPr id="45065"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4961174" y="1572924"/>
              <a:ext cx="3524725" cy="2728820"/>
            </a:xfrm>
            <a:prstGeom prst="rect">
              <a:avLst/>
            </a:prstGeom>
            <a:noFill/>
            <a:ln w="9525">
              <a:noFill/>
              <a:miter lim="800000"/>
              <a:headEnd/>
              <a:tailEnd/>
            </a:ln>
          </p:spPr>
        </p:pic>
        <p:sp>
          <p:nvSpPr>
            <p:cNvPr id="20" name="TextBox 19"/>
            <p:cNvSpPr txBox="1"/>
            <p:nvPr/>
          </p:nvSpPr>
          <p:spPr bwMode="auto">
            <a:xfrm>
              <a:off x="5532751" y="2644450"/>
              <a:ext cx="2489535" cy="523857"/>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Тромбин</a:t>
              </a:r>
            </a:p>
          </p:txBody>
        </p:sp>
      </p:grpSp>
      <p:grpSp>
        <p:nvGrpSpPr>
          <p:cNvPr id="45062" name="Группа 33"/>
          <p:cNvGrpSpPr>
            <a:grpSpLocks/>
          </p:cNvGrpSpPr>
          <p:nvPr/>
        </p:nvGrpSpPr>
        <p:grpSpPr bwMode="auto">
          <a:xfrm>
            <a:off x="4929188" y="3714750"/>
            <a:ext cx="3524250" cy="2728913"/>
            <a:chOff x="4532546" y="3858940"/>
            <a:chExt cx="3524725" cy="2728820"/>
          </a:xfrm>
        </p:grpSpPr>
        <p:pic>
          <p:nvPicPr>
            <p:cNvPr id="45063"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4532546" y="3858940"/>
              <a:ext cx="3524725" cy="2728820"/>
            </a:xfrm>
            <a:prstGeom prst="rect">
              <a:avLst/>
            </a:prstGeom>
            <a:noFill/>
            <a:ln w="9525">
              <a:noFill/>
              <a:miter lim="800000"/>
              <a:headEnd/>
              <a:tailEnd/>
            </a:ln>
          </p:spPr>
        </p:pic>
        <p:sp>
          <p:nvSpPr>
            <p:cNvPr id="23" name="TextBox 22"/>
            <p:cNvSpPr txBox="1"/>
            <p:nvPr/>
          </p:nvSpPr>
          <p:spPr bwMode="auto">
            <a:xfrm>
              <a:off x="4746887" y="4644726"/>
              <a:ext cx="3215121" cy="954054"/>
            </a:xfrm>
            <a:prstGeom prst="rect">
              <a:avLst/>
            </a:prstGeom>
            <a:noFill/>
          </p:spPr>
          <p:txBody>
            <a:bodyPr>
              <a:spAutoFit/>
            </a:bodyPr>
            <a:lstStyle/>
            <a:p>
              <a:pPr algn="ctr">
                <a:defRPr/>
              </a:pPr>
              <a:r>
                <a:rPr lang="ru-RU" sz="2800" b="1" dirty="0" err="1">
                  <a:solidFill>
                    <a:schemeClr val="bg1"/>
                  </a:solidFill>
                  <a:effectLst>
                    <a:outerShdw blurRad="38100" dist="38100" dir="2700000" algn="tl">
                      <a:srgbClr val="000000">
                        <a:alpha val="43137"/>
                      </a:srgbClr>
                    </a:outerShdw>
                  </a:effectLst>
                </a:rPr>
                <a:t>Натрий-калиевый</a:t>
              </a:r>
              <a:r>
                <a:rPr lang="ru-RU" sz="2800" b="1" dirty="0">
                  <a:solidFill>
                    <a:schemeClr val="bg1"/>
                  </a:solidFill>
                  <a:effectLst>
                    <a:outerShdw blurRad="38100" dist="38100" dir="2700000" algn="tl">
                      <a:srgbClr val="000000">
                        <a:alpha val="43137"/>
                      </a:srgbClr>
                    </a:outerShdw>
                  </a:effectLst>
                </a:rPr>
                <a:t> насос</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71625" y="142875"/>
            <a:ext cx="7572375" cy="1571625"/>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grpSp>
        <p:nvGrpSpPr>
          <p:cNvPr id="46083" name="Группа 13"/>
          <p:cNvGrpSpPr>
            <a:grpSpLocks/>
          </p:cNvGrpSpPr>
          <p:nvPr/>
        </p:nvGrpSpPr>
        <p:grpSpPr bwMode="auto">
          <a:xfrm>
            <a:off x="2286000" y="2071688"/>
            <a:ext cx="2428875" cy="1849437"/>
            <a:chOff x="2034470" y="2224086"/>
            <a:chExt cx="2428892" cy="1849917"/>
          </a:xfrm>
        </p:grpSpPr>
        <p:pic>
          <p:nvPicPr>
            <p:cNvPr id="46093"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2034470" y="2224086"/>
              <a:ext cx="2340066" cy="1849917"/>
            </a:xfrm>
            <a:prstGeom prst="rect">
              <a:avLst/>
            </a:prstGeom>
            <a:noFill/>
            <a:ln w="9525">
              <a:noFill/>
              <a:miter lim="800000"/>
              <a:headEnd/>
              <a:tailEnd/>
            </a:ln>
          </p:spPr>
        </p:pic>
        <p:sp>
          <p:nvSpPr>
            <p:cNvPr id="4" name="TextBox 3"/>
            <p:cNvSpPr txBox="1"/>
            <p:nvPr/>
          </p:nvSpPr>
          <p:spPr>
            <a:xfrm>
              <a:off x="2391661" y="3010102"/>
              <a:ext cx="2071701" cy="522424"/>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Фруктоза</a:t>
              </a:r>
            </a:p>
          </p:txBody>
        </p:sp>
      </p:grpSp>
      <p:grpSp>
        <p:nvGrpSpPr>
          <p:cNvPr id="46084" name="Группа 16"/>
          <p:cNvGrpSpPr>
            <a:grpSpLocks/>
          </p:cNvGrpSpPr>
          <p:nvPr/>
        </p:nvGrpSpPr>
        <p:grpSpPr bwMode="auto">
          <a:xfrm>
            <a:off x="714375" y="4071938"/>
            <a:ext cx="2643188" cy="2071687"/>
            <a:chOff x="539195" y="4334827"/>
            <a:chExt cx="2519326" cy="1991630"/>
          </a:xfrm>
        </p:grpSpPr>
        <p:pic>
          <p:nvPicPr>
            <p:cNvPr id="46091"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39195" y="4334827"/>
              <a:ext cx="2519326" cy="1991630"/>
            </a:xfrm>
            <a:prstGeom prst="rect">
              <a:avLst/>
            </a:prstGeom>
            <a:noFill/>
            <a:ln w="9525">
              <a:noFill/>
              <a:miter lim="800000"/>
              <a:headEnd/>
              <a:tailEnd/>
            </a:ln>
          </p:spPr>
        </p:pic>
        <p:sp>
          <p:nvSpPr>
            <p:cNvPr id="6" name="TextBox 5"/>
            <p:cNvSpPr txBox="1"/>
            <p:nvPr/>
          </p:nvSpPr>
          <p:spPr>
            <a:xfrm>
              <a:off x="1152004" y="5215417"/>
              <a:ext cx="1776389" cy="503631"/>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Глюкоза</a:t>
              </a:r>
            </a:p>
          </p:txBody>
        </p:sp>
      </p:grpSp>
      <p:grpSp>
        <p:nvGrpSpPr>
          <p:cNvPr id="46085" name="Группа 15"/>
          <p:cNvGrpSpPr>
            <a:grpSpLocks/>
          </p:cNvGrpSpPr>
          <p:nvPr/>
        </p:nvGrpSpPr>
        <p:grpSpPr bwMode="auto">
          <a:xfrm>
            <a:off x="4214813" y="4214813"/>
            <a:ext cx="2592387" cy="2049462"/>
            <a:chOff x="4536224" y="4244011"/>
            <a:chExt cx="2592442" cy="2049430"/>
          </a:xfrm>
        </p:grpSpPr>
        <p:pic>
          <p:nvPicPr>
            <p:cNvPr id="46089"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4536224" y="4244011"/>
              <a:ext cx="2592442" cy="2049430"/>
            </a:xfrm>
            <a:prstGeom prst="rect">
              <a:avLst/>
            </a:prstGeom>
            <a:noFill/>
            <a:ln w="9525">
              <a:noFill/>
              <a:miter lim="800000"/>
              <a:headEnd/>
              <a:tailEnd/>
            </a:ln>
          </p:spPr>
        </p:pic>
        <p:sp>
          <p:nvSpPr>
            <p:cNvPr id="8" name="TextBox 7"/>
            <p:cNvSpPr txBox="1"/>
            <p:nvPr/>
          </p:nvSpPr>
          <p:spPr>
            <a:xfrm>
              <a:off x="4893419" y="5172683"/>
              <a:ext cx="2143170" cy="523867"/>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Галактоза</a:t>
              </a:r>
            </a:p>
          </p:txBody>
        </p:sp>
      </p:grpSp>
      <p:grpSp>
        <p:nvGrpSpPr>
          <p:cNvPr id="10" name="Группа 14"/>
          <p:cNvGrpSpPr>
            <a:grpSpLocks/>
          </p:cNvGrpSpPr>
          <p:nvPr/>
        </p:nvGrpSpPr>
        <p:grpSpPr bwMode="auto">
          <a:xfrm>
            <a:off x="5572125" y="2071688"/>
            <a:ext cx="2571750" cy="2000250"/>
            <a:chOff x="5557855" y="2194121"/>
            <a:chExt cx="2571768" cy="2000468"/>
          </a:xfrm>
        </p:grpSpPr>
        <p:pic>
          <p:nvPicPr>
            <p:cNvPr id="46087"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557855" y="2194121"/>
              <a:ext cx="2530506" cy="2000468"/>
            </a:xfrm>
            <a:prstGeom prst="rect">
              <a:avLst/>
            </a:prstGeom>
            <a:noFill/>
            <a:ln w="9525">
              <a:noFill/>
              <a:miter lim="800000"/>
              <a:headEnd/>
              <a:tailEnd/>
            </a:ln>
          </p:spPr>
        </p:pic>
        <p:sp>
          <p:nvSpPr>
            <p:cNvPr id="5" name="TextBox 4"/>
            <p:cNvSpPr txBox="1"/>
            <p:nvPr/>
          </p:nvSpPr>
          <p:spPr>
            <a:xfrm>
              <a:off x="6200798" y="3051464"/>
              <a:ext cx="1928825" cy="522344"/>
            </a:xfrm>
            <a:prstGeom prst="rect">
              <a:avLst/>
            </a:prstGeom>
            <a:noFill/>
          </p:spPr>
          <p:txBody>
            <a:bodyPr>
              <a:spAutoFit/>
            </a:bodyPr>
            <a:lstStyle/>
            <a:p>
              <a:pPr>
                <a:defRPr/>
              </a:pPr>
              <a:r>
                <a:rPr lang="ru-RU" sz="2800" b="1" dirty="0">
                  <a:solidFill>
                    <a:schemeClr val="bg1"/>
                  </a:solidFill>
                  <a:effectLst>
                    <a:outerShdw blurRad="38100" dist="38100" dir="2700000" algn="tl">
                      <a:srgbClr val="000000">
                        <a:alpha val="43137"/>
                      </a:srgbClr>
                    </a:outerShdw>
                  </a:effectLst>
                </a:rPr>
                <a:t>Рибоза</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Группа 34"/>
          <p:cNvGrpSpPr>
            <a:grpSpLocks/>
          </p:cNvGrpSpPr>
          <p:nvPr/>
        </p:nvGrpSpPr>
        <p:grpSpPr bwMode="auto">
          <a:xfrm>
            <a:off x="1928813" y="1428750"/>
            <a:ext cx="3214687" cy="2986088"/>
            <a:chOff x="857224" y="1571612"/>
            <a:chExt cx="3214710" cy="2985396"/>
          </a:xfrm>
        </p:grpSpPr>
        <p:pic>
          <p:nvPicPr>
            <p:cNvPr id="47117" name="Picture 5" descr="C:\Documents and Settings\Владелец\Рабочий стол\Копия 61dfa3995419.png"/>
            <p:cNvPicPr>
              <a:picLocks noChangeAspect="1" noChangeArrowheads="1"/>
            </p:cNvPicPr>
            <p:nvPr/>
          </p:nvPicPr>
          <p:blipFill>
            <a:blip r:embed="rId3"/>
            <a:srcRect/>
            <a:stretch>
              <a:fillRect/>
            </a:stretch>
          </p:blipFill>
          <p:spPr bwMode="auto">
            <a:xfrm>
              <a:off x="857224" y="1571612"/>
              <a:ext cx="3214710" cy="2985396"/>
            </a:xfrm>
            <a:prstGeom prst="rect">
              <a:avLst/>
            </a:prstGeom>
            <a:noFill/>
            <a:ln w="9525">
              <a:noFill/>
              <a:miter lim="800000"/>
              <a:headEnd/>
              <a:tailEnd/>
            </a:ln>
          </p:spPr>
        </p:pic>
        <p:sp>
          <p:nvSpPr>
            <p:cNvPr id="15" name="Овал 14"/>
            <p:cNvSpPr/>
            <p:nvPr/>
          </p:nvSpPr>
          <p:spPr>
            <a:xfrm>
              <a:off x="1571604" y="2500085"/>
              <a:ext cx="1785950" cy="1071314"/>
            </a:xfrm>
            <a:prstGeom prst="ellipse">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solidFill>
                    <a:schemeClr val="tx1"/>
                  </a:solidFill>
                </a:rPr>
                <a:t>АКТГ</a:t>
              </a:r>
            </a:p>
          </p:txBody>
        </p:sp>
      </p:grpSp>
      <p:grpSp>
        <p:nvGrpSpPr>
          <p:cNvPr id="47107" name="Группа 37"/>
          <p:cNvGrpSpPr>
            <a:grpSpLocks/>
          </p:cNvGrpSpPr>
          <p:nvPr/>
        </p:nvGrpSpPr>
        <p:grpSpPr bwMode="auto">
          <a:xfrm>
            <a:off x="3857625" y="3714750"/>
            <a:ext cx="3214688" cy="2986088"/>
            <a:chOff x="3929058" y="3643314"/>
            <a:chExt cx="3214710" cy="2985396"/>
          </a:xfrm>
        </p:grpSpPr>
        <p:pic>
          <p:nvPicPr>
            <p:cNvPr id="47115" name="Picture 5" descr="C:\Documents and Settings\Владелец\Рабочий стол\Копия 61dfa3995419.png"/>
            <p:cNvPicPr>
              <a:picLocks noChangeAspect="1" noChangeArrowheads="1"/>
            </p:cNvPicPr>
            <p:nvPr/>
          </p:nvPicPr>
          <p:blipFill>
            <a:blip r:embed="rId3"/>
            <a:srcRect/>
            <a:stretch>
              <a:fillRect/>
            </a:stretch>
          </p:blipFill>
          <p:spPr bwMode="auto">
            <a:xfrm>
              <a:off x="3929058" y="3643314"/>
              <a:ext cx="3214710" cy="2985396"/>
            </a:xfrm>
            <a:prstGeom prst="rect">
              <a:avLst/>
            </a:prstGeom>
            <a:noFill/>
            <a:ln w="9525">
              <a:noFill/>
              <a:miter lim="800000"/>
              <a:headEnd/>
              <a:tailEnd/>
            </a:ln>
          </p:spPr>
        </p:pic>
        <p:sp>
          <p:nvSpPr>
            <p:cNvPr id="19" name="Овал 18"/>
            <p:cNvSpPr/>
            <p:nvPr/>
          </p:nvSpPr>
          <p:spPr>
            <a:xfrm>
              <a:off x="4786314" y="4571787"/>
              <a:ext cx="1500198" cy="1041159"/>
            </a:xfrm>
            <a:prstGeom prst="ellipse">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solidFill>
                    <a:schemeClr val="tx1"/>
                  </a:solidFill>
                </a:rPr>
                <a:t>АТФ</a:t>
              </a:r>
            </a:p>
          </p:txBody>
        </p:sp>
      </p:grpSp>
      <p:grpSp>
        <p:nvGrpSpPr>
          <p:cNvPr id="47108" name="Группа 36"/>
          <p:cNvGrpSpPr>
            <a:grpSpLocks/>
          </p:cNvGrpSpPr>
          <p:nvPr/>
        </p:nvGrpSpPr>
        <p:grpSpPr bwMode="auto">
          <a:xfrm>
            <a:off x="142875" y="3714750"/>
            <a:ext cx="3214688" cy="2986088"/>
            <a:chOff x="0" y="3872604"/>
            <a:chExt cx="3214710" cy="2985396"/>
          </a:xfrm>
        </p:grpSpPr>
        <p:pic>
          <p:nvPicPr>
            <p:cNvPr id="47113" name="Picture 5" descr="C:\Documents and Settings\Владелец\Рабочий стол\Копия 61dfa3995419.png"/>
            <p:cNvPicPr>
              <a:picLocks noChangeAspect="1" noChangeArrowheads="1"/>
            </p:cNvPicPr>
            <p:nvPr/>
          </p:nvPicPr>
          <p:blipFill>
            <a:blip r:embed="rId3"/>
            <a:srcRect/>
            <a:stretch>
              <a:fillRect/>
            </a:stretch>
          </p:blipFill>
          <p:spPr bwMode="auto">
            <a:xfrm>
              <a:off x="0" y="3872604"/>
              <a:ext cx="3214710" cy="2985396"/>
            </a:xfrm>
            <a:prstGeom prst="rect">
              <a:avLst/>
            </a:prstGeom>
            <a:noFill/>
            <a:ln w="9525">
              <a:noFill/>
              <a:miter lim="800000"/>
              <a:headEnd/>
              <a:tailEnd/>
            </a:ln>
          </p:spPr>
        </p:pic>
        <p:sp>
          <p:nvSpPr>
            <p:cNvPr id="22" name="Овал 21"/>
            <p:cNvSpPr/>
            <p:nvPr/>
          </p:nvSpPr>
          <p:spPr>
            <a:xfrm>
              <a:off x="857256" y="4801077"/>
              <a:ext cx="1500198" cy="1071314"/>
            </a:xfrm>
            <a:prstGeom prst="ellipse">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solidFill>
                    <a:schemeClr val="tx1"/>
                  </a:solidFill>
                </a:rPr>
                <a:t>РНК</a:t>
              </a:r>
            </a:p>
          </p:txBody>
        </p:sp>
      </p:grpSp>
      <p:grpSp>
        <p:nvGrpSpPr>
          <p:cNvPr id="47109" name="Группа 35"/>
          <p:cNvGrpSpPr>
            <a:grpSpLocks/>
          </p:cNvGrpSpPr>
          <p:nvPr/>
        </p:nvGrpSpPr>
        <p:grpSpPr bwMode="auto">
          <a:xfrm>
            <a:off x="5643563" y="1428750"/>
            <a:ext cx="3214687" cy="2986088"/>
            <a:chOff x="5500694" y="1428736"/>
            <a:chExt cx="3214710" cy="2985396"/>
          </a:xfrm>
        </p:grpSpPr>
        <p:pic>
          <p:nvPicPr>
            <p:cNvPr id="47111" name="Picture 5" descr="C:\Documents and Settings\Владелец\Рабочий стол\Копия 61dfa3995419.png"/>
            <p:cNvPicPr>
              <a:picLocks noChangeAspect="1" noChangeArrowheads="1"/>
            </p:cNvPicPr>
            <p:nvPr/>
          </p:nvPicPr>
          <p:blipFill>
            <a:blip r:embed="rId3"/>
            <a:srcRect/>
            <a:stretch>
              <a:fillRect/>
            </a:stretch>
          </p:blipFill>
          <p:spPr bwMode="auto">
            <a:xfrm>
              <a:off x="5500694" y="1428736"/>
              <a:ext cx="3214710" cy="2985396"/>
            </a:xfrm>
            <a:prstGeom prst="rect">
              <a:avLst/>
            </a:prstGeom>
            <a:noFill/>
            <a:ln w="9525">
              <a:noFill/>
              <a:miter lim="800000"/>
              <a:headEnd/>
              <a:tailEnd/>
            </a:ln>
          </p:spPr>
        </p:pic>
        <p:sp>
          <p:nvSpPr>
            <p:cNvPr id="25" name="Овал 24"/>
            <p:cNvSpPr/>
            <p:nvPr/>
          </p:nvSpPr>
          <p:spPr>
            <a:xfrm>
              <a:off x="6357950" y="2357209"/>
              <a:ext cx="1500198" cy="1071314"/>
            </a:xfrm>
            <a:prstGeom prst="ellipse">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solidFill>
                    <a:schemeClr val="tx1"/>
                  </a:solidFill>
                </a:rPr>
                <a:t>ДНК</a:t>
              </a:r>
            </a:p>
          </p:txBody>
        </p:sp>
      </p:grpSp>
      <p:sp>
        <p:nvSpPr>
          <p:cNvPr id="26" name="Заголовок 6"/>
          <p:cNvSpPr>
            <a:spLocks noGrp="1"/>
          </p:cNvSpPr>
          <p:nvPr>
            <p:ph type="title"/>
          </p:nvPr>
        </p:nvSpPr>
        <p:spPr>
          <a:xfrm>
            <a:off x="1571625" y="142875"/>
            <a:ext cx="7572375" cy="1357313"/>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122"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11" name="Заголовок 4"/>
          <p:cNvSpPr>
            <a:spLocks noGrp="1"/>
          </p:cNvSpPr>
          <p:nvPr>
            <p:ph type="title"/>
          </p:nvPr>
        </p:nvSpPr>
        <p:spPr>
          <a:xfrm>
            <a:off x="285750" y="642938"/>
            <a:ext cx="8443913" cy="1143000"/>
          </a:xfrm>
        </p:spPr>
        <p:txBody>
          <a:bodyPr/>
          <a:lstStyle/>
          <a:p>
            <a:pPr>
              <a:defRPr/>
            </a:pPr>
            <a:r>
              <a:rPr lang="ru-RU" sz="6000" b="1" dirty="0" smtClean="0">
                <a:solidFill>
                  <a:schemeClr val="bg1"/>
                </a:solidFill>
                <a:effectLst>
                  <a:outerShdw blurRad="38100" dist="38100" dir="2700000" algn="tl">
                    <a:srgbClr val="000000">
                      <a:alpha val="43137"/>
                    </a:srgbClr>
                  </a:outerShdw>
                </a:effectLst>
              </a:rPr>
              <a:t>Макроэлементы</a:t>
            </a:r>
            <a:endParaRPr lang="ru-RU" sz="6000" b="1" dirty="0">
              <a:solidFill>
                <a:schemeClr val="bg1"/>
              </a:solidFill>
              <a:effectLst>
                <a:outerShdw blurRad="38100" dist="38100" dir="2700000" algn="tl">
                  <a:srgbClr val="000000">
                    <a:alpha val="43137"/>
                  </a:srgbClr>
                </a:outerShdw>
              </a:effectLst>
            </a:endParaRPr>
          </a:p>
        </p:txBody>
      </p:sp>
      <p:pic>
        <p:nvPicPr>
          <p:cNvPr id="88066" name="Picture 2" descr="C:\Documents and Settings\Владелец\Рабочий стол\S.jpg"/>
          <p:cNvPicPr>
            <a:picLocks noChangeAspect="1" noChangeArrowheads="1"/>
          </p:cNvPicPr>
          <p:nvPr/>
        </p:nvPicPr>
        <p:blipFill>
          <a:blip r:embed="rId4"/>
          <a:srcRect/>
          <a:stretch>
            <a:fillRect/>
          </a:stretch>
        </p:blipFill>
        <p:spPr bwMode="auto">
          <a:xfrm>
            <a:off x="2714625" y="2071688"/>
            <a:ext cx="1574800" cy="1752600"/>
          </a:xfrm>
          <a:prstGeom prst="rect">
            <a:avLst/>
          </a:prstGeom>
          <a:ln>
            <a:noFill/>
          </a:ln>
          <a:effectLst>
            <a:outerShdw blurRad="292100" dist="139700" dir="2700000" algn="tl" rotWithShape="0">
              <a:srgbClr val="333333">
                <a:alpha val="65000"/>
              </a:srgbClr>
            </a:outerShdw>
          </a:effectLst>
        </p:spPr>
      </p:pic>
      <p:pic>
        <p:nvPicPr>
          <p:cNvPr id="88067" name="Picture 3" descr="C:\Documents and Settings\Владелец\Рабочий стол\P.jpg"/>
          <p:cNvPicPr>
            <a:picLocks noChangeAspect="1" noChangeArrowheads="1"/>
          </p:cNvPicPr>
          <p:nvPr/>
        </p:nvPicPr>
        <p:blipFill>
          <a:blip r:embed="rId5"/>
          <a:srcRect/>
          <a:stretch>
            <a:fillRect/>
          </a:stretch>
        </p:blipFill>
        <p:spPr bwMode="auto">
          <a:xfrm>
            <a:off x="642938" y="2071688"/>
            <a:ext cx="1574800" cy="1752600"/>
          </a:xfrm>
          <a:prstGeom prst="rect">
            <a:avLst/>
          </a:prstGeom>
          <a:ln>
            <a:noFill/>
          </a:ln>
          <a:effectLst>
            <a:outerShdw blurRad="292100" dist="139700" dir="2700000" algn="tl" rotWithShape="0">
              <a:srgbClr val="333333">
                <a:alpha val="65000"/>
              </a:srgbClr>
            </a:outerShdw>
          </a:effectLst>
        </p:spPr>
      </p:pic>
      <p:pic>
        <p:nvPicPr>
          <p:cNvPr id="88068" name="Picture 4" descr="C:\Documents and Settings\Владелец\Рабочий стол\Cl.jpg"/>
          <p:cNvPicPr>
            <a:picLocks noChangeAspect="1" noChangeArrowheads="1"/>
          </p:cNvPicPr>
          <p:nvPr/>
        </p:nvPicPr>
        <p:blipFill>
          <a:blip r:embed="rId6"/>
          <a:srcRect/>
          <a:stretch>
            <a:fillRect/>
          </a:stretch>
        </p:blipFill>
        <p:spPr bwMode="auto">
          <a:xfrm>
            <a:off x="4786313" y="2071688"/>
            <a:ext cx="1574800" cy="1752600"/>
          </a:xfrm>
          <a:prstGeom prst="rect">
            <a:avLst/>
          </a:prstGeom>
          <a:ln>
            <a:noFill/>
          </a:ln>
          <a:effectLst>
            <a:outerShdw blurRad="292100" dist="139700" dir="2700000" algn="tl" rotWithShape="0">
              <a:srgbClr val="333333">
                <a:alpha val="65000"/>
              </a:srgbClr>
            </a:outerShdw>
          </a:effectLst>
        </p:spPr>
      </p:pic>
      <p:pic>
        <p:nvPicPr>
          <p:cNvPr id="88069" name="Picture 5" descr="C:\Documents and Settings\Владелец\Рабочий стол\Fe.jpg"/>
          <p:cNvPicPr>
            <a:picLocks noChangeAspect="1" noChangeArrowheads="1"/>
          </p:cNvPicPr>
          <p:nvPr/>
        </p:nvPicPr>
        <p:blipFill>
          <a:blip r:embed="rId7"/>
          <a:srcRect/>
          <a:stretch>
            <a:fillRect/>
          </a:stretch>
        </p:blipFill>
        <p:spPr bwMode="auto">
          <a:xfrm>
            <a:off x="6858000" y="2071688"/>
            <a:ext cx="1574800" cy="1752600"/>
          </a:xfrm>
          <a:prstGeom prst="rect">
            <a:avLst/>
          </a:prstGeom>
          <a:ln>
            <a:noFill/>
          </a:ln>
          <a:effectLst>
            <a:outerShdw blurRad="292100" dist="139700" dir="2700000" algn="tl" rotWithShape="0">
              <a:srgbClr val="333333">
                <a:alpha val="65000"/>
              </a:srgbClr>
            </a:outerShdw>
          </a:effectLst>
        </p:spPr>
      </p:pic>
      <p:pic>
        <p:nvPicPr>
          <p:cNvPr id="88070" name="Picture 6" descr="C:\Documents and Settings\Владелец\Рабочий стол\Ca.jpg"/>
          <p:cNvPicPr>
            <a:picLocks noChangeAspect="1" noChangeArrowheads="1"/>
          </p:cNvPicPr>
          <p:nvPr/>
        </p:nvPicPr>
        <p:blipFill>
          <a:blip r:embed="rId8"/>
          <a:srcRect/>
          <a:stretch>
            <a:fillRect/>
          </a:stretch>
        </p:blipFill>
        <p:spPr bwMode="auto">
          <a:xfrm>
            <a:off x="6858000" y="4429125"/>
            <a:ext cx="1574800" cy="1752600"/>
          </a:xfrm>
          <a:prstGeom prst="rect">
            <a:avLst/>
          </a:prstGeom>
          <a:ln>
            <a:noFill/>
          </a:ln>
          <a:effectLst>
            <a:outerShdw blurRad="292100" dist="139700" dir="2700000" algn="tl" rotWithShape="0">
              <a:srgbClr val="333333">
                <a:alpha val="65000"/>
              </a:srgbClr>
            </a:outerShdw>
          </a:effectLst>
        </p:spPr>
      </p:pic>
      <p:pic>
        <p:nvPicPr>
          <p:cNvPr id="88071" name="Picture 7" descr="C:\Documents and Settings\Владелец\Рабочий стол\Mg.jpg"/>
          <p:cNvPicPr>
            <a:picLocks noChangeAspect="1" noChangeArrowheads="1"/>
          </p:cNvPicPr>
          <p:nvPr/>
        </p:nvPicPr>
        <p:blipFill>
          <a:blip r:embed="rId9"/>
          <a:srcRect/>
          <a:stretch>
            <a:fillRect/>
          </a:stretch>
        </p:blipFill>
        <p:spPr bwMode="auto">
          <a:xfrm>
            <a:off x="2714625" y="4429125"/>
            <a:ext cx="1574800" cy="1752600"/>
          </a:xfrm>
          <a:prstGeom prst="rect">
            <a:avLst/>
          </a:prstGeom>
          <a:ln>
            <a:noFill/>
          </a:ln>
          <a:effectLst>
            <a:outerShdw blurRad="292100" dist="139700" dir="2700000" algn="tl" rotWithShape="0">
              <a:srgbClr val="333333">
                <a:alpha val="65000"/>
              </a:srgbClr>
            </a:outerShdw>
          </a:effectLst>
        </p:spPr>
      </p:pic>
      <p:pic>
        <p:nvPicPr>
          <p:cNvPr id="88072" name="Picture 8" descr="C:\Documents and Settings\Владелец\Рабочий стол\K.jpg"/>
          <p:cNvPicPr>
            <a:picLocks noChangeAspect="1" noChangeArrowheads="1"/>
          </p:cNvPicPr>
          <p:nvPr/>
        </p:nvPicPr>
        <p:blipFill>
          <a:blip r:embed="rId10"/>
          <a:srcRect/>
          <a:stretch>
            <a:fillRect/>
          </a:stretch>
        </p:blipFill>
        <p:spPr bwMode="auto">
          <a:xfrm>
            <a:off x="4786313" y="4429125"/>
            <a:ext cx="1574800" cy="1752600"/>
          </a:xfrm>
          <a:prstGeom prst="rect">
            <a:avLst/>
          </a:prstGeom>
          <a:ln>
            <a:noFill/>
          </a:ln>
          <a:effectLst>
            <a:outerShdw blurRad="292100" dist="139700" dir="2700000" algn="tl" rotWithShape="0">
              <a:srgbClr val="333333">
                <a:alpha val="65000"/>
              </a:srgbClr>
            </a:outerShdw>
          </a:effectLst>
        </p:spPr>
      </p:pic>
      <p:pic>
        <p:nvPicPr>
          <p:cNvPr id="88073" name="Picture 9" descr="C:\Documents and Settings\Владелец\Рабочий стол\Na.jpg"/>
          <p:cNvPicPr>
            <a:picLocks noChangeAspect="1" noChangeArrowheads="1"/>
          </p:cNvPicPr>
          <p:nvPr/>
        </p:nvPicPr>
        <p:blipFill>
          <a:blip r:embed="rId11"/>
          <a:srcRect/>
          <a:stretch>
            <a:fillRect/>
          </a:stretch>
        </p:blipFill>
        <p:spPr bwMode="auto">
          <a:xfrm>
            <a:off x="642938" y="4429125"/>
            <a:ext cx="1574800" cy="1752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71625" y="142875"/>
            <a:ext cx="7572375" cy="1571625"/>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grpSp>
        <p:nvGrpSpPr>
          <p:cNvPr id="3" name="Группа 4"/>
          <p:cNvGrpSpPr>
            <a:grpSpLocks/>
          </p:cNvGrpSpPr>
          <p:nvPr/>
        </p:nvGrpSpPr>
        <p:grpSpPr bwMode="auto">
          <a:xfrm>
            <a:off x="785813" y="1643063"/>
            <a:ext cx="3402012" cy="2482850"/>
            <a:chOff x="642910" y="1643050"/>
            <a:chExt cx="3402013" cy="2482850"/>
          </a:xfrm>
        </p:grpSpPr>
        <p:pic>
          <p:nvPicPr>
            <p:cNvPr id="48141"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642910" y="1643050"/>
              <a:ext cx="3402013" cy="2482850"/>
            </a:xfrm>
            <a:prstGeom prst="rect">
              <a:avLst/>
            </a:prstGeom>
            <a:noFill/>
            <a:ln w="9525">
              <a:noFill/>
              <a:miter lim="800000"/>
              <a:headEnd/>
              <a:tailEnd/>
            </a:ln>
          </p:spPr>
        </p:pic>
        <p:sp>
          <p:nvSpPr>
            <p:cNvPr id="4" name="TextBox 3"/>
            <p:cNvSpPr txBox="1"/>
            <p:nvPr/>
          </p:nvSpPr>
          <p:spPr>
            <a:xfrm>
              <a:off x="1071535" y="2571737"/>
              <a:ext cx="2571751" cy="954088"/>
            </a:xfrm>
            <a:prstGeom prst="rect">
              <a:avLst/>
            </a:prstGeom>
            <a:noFill/>
          </p:spPr>
          <p:txBody>
            <a:bodyPr>
              <a:spAutoFit/>
            </a:bodyPr>
            <a:lstStyle/>
            <a:p>
              <a:pPr algn="ctr">
                <a:defRPr/>
              </a:pPr>
              <a:r>
                <a:rPr lang="ru-RU" sz="2800" b="1" dirty="0" err="1">
                  <a:solidFill>
                    <a:schemeClr val="bg1"/>
                  </a:solidFill>
                  <a:effectLst>
                    <a:outerShdw blurRad="38100" dist="38100" dir="2700000" algn="tl">
                      <a:srgbClr val="000000">
                        <a:alpha val="43137"/>
                      </a:srgbClr>
                    </a:outerShdw>
                  </a:effectLst>
                </a:rPr>
                <a:t>Иммуно-глобулин</a:t>
              </a:r>
              <a:endParaRPr lang="ru-RU" sz="2800" b="1" dirty="0">
                <a:solidFill>
                  <a:schemeClr val="bg1"/>
                </a:solidFill>
                <a:effectLst>
                  <a:outerShdw blurRad="38100" dist="38100" dir="2700000" algn="tl">
                    <a:srgbClr val="000000">
                      <a:alpha val="43137"/>
                    </a:srgbClr>
                  </a:outerShdw>
                </a:effectLst>
              </a:endParaRPr>
            </a:p>
          </p:txBody>
        </p:sp>
      </p:grpSp>
      <p:grpSp>
        <p:nvGrpSpPr>
          <p:cNvPr id="48132" name="Группа 5"/>
          <p:cNvGrpSpPr>
            <a:grpSpLocks/>
          </p:cNvGrpSpPr>
          <p:nvPr/>
        </p:nvGrpSpPr>
        <p:grpSpPr bwMode="auto">
          <a:xfrm>
            <a:off x="5000625" y="1785938"/>
            <a:ext cx="3214688" cy="2357437"/>
            <a:chOff x="857224" y="1643050"/>
            <a:chExt cx="3187699" cy="2326440"/>
          </a:xfrm>
        </p:grpSpPr>
        <p:pic>
          <p:nvPicPr>
            <p:cNvPr id="48139"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857224" y="1643050"/>
              <a:ext cx="3187699" cy="2326440"/>
            </a:xfrm>
            <a:prstGeom prst="rect">
              <a:avLst/>
            </a:prstGeom>
            <a:noFill/>
            <a:ln w="9525">
              <a:noFill/>
              <a:miter lim="800000"/>
              <a:headEnd/>
              <a:tailEnd/>
            </a:ln>
          </p:spPr>
        </p:pic>
        <p:sp>
          <p:nvSpPr>
            <p:cNvPr id="8" name="TextBox 7"/>
            <p:cNvSpPr txBox="1"/>
            <p:nvPr/>
          </p:nvSpPr>
          <p:spPr>
            <a:xfrm>
              <a:off x="1423926" y="2587725"/>
              <a:ext cx="2096797" cy="523253"/>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Коллаген</a:t>
              </a:r>
            </a:p>
          </p:txBody>
        </p:sp>
      </p:grpSp>
      <p:grpSp>
        <p:nvGrpSpPr>
          <p:cNvPr id="48133" name="Группа 8"/>
          <p:cNvGrpSpPr>
            <a:grpSpLocks/>
          </p:cNvGrpSpPr>
          <p:nvPr/>
        </p:nvGrpSpPr>
        <p:grpSpPr bwMode="auto">
          <a:xfrm>
            <a:off x="857250" y="4000500"/>
            <a:ext cx="3143250" cy="2428875"/>
            <a:chOff x="642910" y="1643050"/>
            <a:chExt cx="3402013" cy="2482850"/>
          </a:xfrm>
        </p:grpSpPr>
        <p:pic>
          <p:nvPicPr>
            <p:cNvPr id="48137"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642910" y="1643050"/>
              <a:ext cx="3402013" cy="2482850"/>
            </a:xfrm>
            <a:prstGeom prst="rect">
              <a:avLst/>
            </a:prstGeom>
            <a:noFill/>
            <a:ln w="9525">
              <a:noFill/>
              <a:miter lim="800000"/>
              <a:headEnd/>
              <a:tailEnd/>
            </a:ln>
          </p:spPr>
        </p:pic>
        <p:sp>
          <p:nvSpPr>
            <p:cNvPr id="11" name="TextBox 10"/>
            <p:cNvSpPr txBox="1"/>
            <p:nvPr/>
          </p:nvSpPr>
          <p:spPr>
            <a:xfrm>
              <a:off x="1184140" y="2738426"/>
              <a:ext cx="2285191" cy="535517"/>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Эластин</a:t>
              </a:r>
            </a:p>
          </p:txBody>
        </p:sp>
      </p:grpSp>
      <p:grpSp>
        <p:nvGrpSpPr>
          <p:cNvPr id="48134" name="Группа 11"/>
          <p:cNvGrpSpPr>
            <a:grpSpLocks/>
          </p:cNvGrpSpPr>
          <p:nvPr/>
        </p:nvGrpSpPr>
        <p:grpSpPr bwMode="auto">
          <a:xfrm>
            <a:off x="4857750" y="4000500"/>
            <a:ext cx="3402013" cy="2482850"/>
            <a:chOff x="642910" y="1643050"/>
            <a:chExt cx="3402013" cy="2482850"/>
          </a:xfrm>
        </p:grpSpPr>
        <p:pic>
          <p:nvPicPr>
            <p:cNvPr id="48135" name="Picture 2" descr="C:\Documents and Settings\Владелец\Рабочий стол\299ae23e73fee копия.png"/>
            <p:cNvPicPr>
              <a:picLocks noChangeAspect="1" noChangeArrowheads="1"/>
            </p:cNvPicPr>
            <p:nvPr/>
          </p:nvPicPr>
          <p:blipFill>
            <a:blip r:embed="rId3"/>
            <a:srcRect/>
            <a:stretch>
              <a:fillRect/>
            </a:stretch>
          </p:blipFill>
          <p:spPr bwMode="auto">
            <a:xfrm>
              <a:off x="642910" y="1643050"/>
              <a:ext cx="3402013" cy="2482850"/>
            </a:xfrm>
            <a:prstGeom prst="rect">
              <a:avLst/>
            </a:prstGeom>
            <a:noFill/>
            <a:ln w="9525">
              <a:noFill/>
              <a:miter lim="800000"/>
              <a:headEnd/>
              <a:tailEnd/>
            </a:ln>
          </p:spPr>
        </p:pic>
        <p:sp>
          <p:nvSpPr>
            <p:cNvPr id="14" name="TextBox 13"/>
            <p:cNvSpPr txBox="1"/>
            <p:nvPr/>
          </p:nvSpPr>
          <p:spPr>
            <a:xfrm>
              <a:off x="1071535" y="2714613"/>
              <a:ext cx="2571750" cy="523875"/>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Кератин</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00188" y="142875"/>
            <a:ext cx="7643812" cy="1571625"/>
          </a:xfrm>
        </p:spPr>
        <p:txBody>
          <a:bodyPr/>
          <a:lstStyle/>
          <a:p>
            <a:pPr>
              <a:defRPr/>
            </a:pPr>
            <a:r>
              <a:rPr lang="ru-RU" sz="3600" b="1" dirty="0" smtClean="0">
                <a:ln>
                  <a:solidFill>
                    <a:schemeClr val="bg1"/>
                  </a:solidFill>
                </a:ln>
                <a:effectLst>
                  <a:outerShdw blurRad="38100" dist="38100" dir="2700000" algn="tl">
                    <a:srgbClr val="000000">
                      <a:alpha val="43137"/>
                    </a:srgbClr>
                  </a:outerShdw>
                </a:effectLst>
              </a:rPr>
              <a:t>В приведенном перечне заболеваний укажите лишнее:</a:t>
            </a:r>
            <a:endParaRPr lang="ru-RU" sz="3600" b="1" dirty="0">
              <a:ln>
                <a:solidFill>
                  <a:schemeClr val="bg1"/>
                </a:solidFill>
              </a:ln>
              <a:effectLst>
                <a:outerShdw blurRad="38100" dist="38100" dir="2700000" algn="tl">
                  <a:srgbClr val="000000">
                    <a:alpha val="43137"/>
                  </a:srgbClr>
                </a:outerShdw>
              </a:effectLst>
            </a:endParaRPr>
          </a:p>
        </p:txBody>
      </p:sp>
      <p:grpSp>
        <p:nvGrpSpPr>
          <p:cNvPr id="49155" name="Группа 30"/>
          <p:cNvGrpSpPr>
            <a:grpSpLocks/>
          </p:cNvGrpSpPr>
          <p:nvPr/>
        </p:nvGrpSpPr>
        <p:grpSpPr bwMode="auto">
          <a:xfrm>
            <a:off x="928688" y="1428750"/>
            <a:ext cx="3825875" cy="2728913"/>
            <a:chOff x="960646" y="1215734"/>
            <a:chExt cx="3825668" cy="2728820"/>
          </a:xfrm>
        </p:grpSpPr>
        <p:pic>
          <p:nvPicPr>
            <p:cNvPr id="49165"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960646" y="1215734"/>
              <a:ext cx="3524725" cy="2728820"/>
            </a:xfrm>
            <a:prstGeom prst="rect">
              <a:avLst/>
            </a:prstGeom>
            <a:noFill/>
            <a:ln w="9525">
              <a:noFill/>
              <a:miter lim="800000"/>
              <a:headEnd/>
              <a:tailEnd/>
            </a:ln>
          </p:spPr>
        </p:pic>
        <p:sp>
          <p:nvSpPr>
            <p:cNvPr id="16" name="TextBox 15"/>
            <p:cNvSpPr txBox="1"/>
            <p:nvPr/>
          </p:nvSpPr>
          <p:spPr bwMode="auto">
            <a:xfrm>
              <a:off x="1286065" y="2285673"/>
              <a:ext cx="3500249" cy="523857"/>
            </a:xfrm>
            <a:prstGeom prst="rect">
              <a:avLst/>
            </a:prstGeom>
            <a:noFill/>
          </p:spPr>
          <p:txBody>
            <a:bodyPr>
              <a:spAutoFit/>
            </a:bodyPr>
            <a:lstStyle/>
            <a:p>
              <a:pPr>
                <a:defRPr/>
              </a:pPr>
              <a:r>
                <a:rPr lang="ru-RU" sz="2800" b="1" dirty="0" err="1">
                  <a:solidFill>
                    <a:schemeClr val="bg1"/>
                  </a:solidFill>
                  <a:effectLst>
                    <a:outerShdw blurRad="38100" dist="38100" dir="2700000" algn="tl">
                      <a:srgbClr val="000000">
                        <a:alpha val="43137"/>
                      </a:srgbClr>
                    </a:outerShdw>
                  </a:effectLst>
                </a:rPr>
                <a:t>Фенилкетонурия</a:t>
              </a:r>
              <a:endParaRPr lang="ru-RU" sz="2800" b="1" dirty="0">
                <a:solidFill>
                  <a:schemeClr val="bg1"/>
                </a:solidFill>
                <a:effectLst>
                  <a:outerShdw blurRad="38100" dist="38100" dir="2700000" algn="tl">
                    <a:srgbClr val="000000">
                      <a:alpha val="43137"/>
                    </a:srgbClr>
                  </a:outerShdw>
                </a:effectLst>
              </a:endParaRPr>
            </a:p>
          </p:txBody>
        </p:sp>
      </p:grpSp>
      <p:grpSp>
        <p:nvGrpSpPr>
          <p:cNvPr id="4" name="Группа 32"/>
          <p:cNvGrpSpPr>
            <a:grpSpLocks/>
          </p:cNvGrpSpPr>
          <p:nvPr/>
        </p:nvGrpSpPr>
        <p:grpSpPr bwMode="auto">
          <a:xfrm>
            <a:off x="857250" y="3714750"/>
            <a:ext cx="3524250" cy="2728913"/>
            <a:chOff x="889208" y="4216130"/>
            <a:chExt cx="3524725" cy="2728820"/>
          </a:xfrm>
        </p:grpSpPr>
        <p:pic>
          <p:nvPicPr>
            <p:cNvPr id="49163"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889208" y="4216130"/>
              <a:ext cx="3524725" cy="2728820"/>
            </a:xfrm>
            <a:prstGeom prst="rect">
              <a:avLst/>
            </a:prstGeom>
            <a:noFill/>
            <a:ln w="9525">
              <a:noFill/>
              <a:miter lim="800000"/>
              <a:headEnd/>
              <a:tailEnd/>
            </a:ln>
          </p:spPr>
        </p:pic>
        <p:sp>
          <p:nvSpPr>
            <p:cNvPr id="26" name="TextBox 25"/>
            <p:cNvSpPr txBox="1"/>
            <p:nvPr/>
          </p:nvSpPr>
          <p:spPr bwMode="auto">
            <a:xfrm>
              <a:off x="1357584" y="5071764"/>
              <a:ext cx="2714991" cy="954054"/>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Синдром</a:t>
              </a:r>
            </a:p>
            <a:p>
              <a:pPr algn="ctr">
                <a:defRPr/>
              </a:pPr>
              <a:r>
                <a:rPr lang="ru-RU" sz="2800" b="1" dirty="0">
                  <a:solidFill>
                    <a:schemeClr val="bg1"/>
                  </a:solidFill>
                  <a:effectLst>
                    <a:outerShdw blurRad="38100" dist="38100" dir="2700000" algn="tl">
                      <a:srgbClr val="000000">
                        <a:alpha val="43137"/>
                      </a:srgbClr>
                    </a:outerShdw>
                  </a:effectLst>
                </a:rPr>
                <a:t>Дауна</a:t>
              </a:r>
            </a:p>
          </p:txBody>
        </p:sp>
      </p:grpSp>
      <p:grpSp>
        <p:nvGrpSpPr>
          <p:cNvPr id="49157" name="Группа 31"/>
          <p:cNvGrpSpPr>
            <a:grpSpLocks/>
          </p:cNvGrpSpPr>
          <p:nvPr/>
        </p:nvGrpSpPr>
        <p:grpSpPr bwMode="auto">
          <a:xfrm>
            <a:off x="4929188" y="1500188"/>
            <a:ext cx="3524250" cy="2728912"/>
            <a:chOff x="4961174" y="1572924"/>
            <a:chExt cx="3524725" cy="2728820"/>
          </a:xfrm>
        </p:grpSpPr>
        <p:pic>
          <p:nvPicPr>
            <p:cNvPr id="49161"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4961174" y="1572924"/>
              <a:ext cx="3524725" cy="2728820"/>
            </a:xfrm>
            <a:prstGeom prst="rect">
              <a:avLst/>
            </a:prstGeom>
            <a:noFill/>
            <a:ln w="9525">
              <a:noFill/>
              <a:miter lim="800000"/>
              <a:headEnd/>
              <a:tailEnd/>
            </a:ln>
          </p:spPr>
        </p:pic>
        <p:sp>
          <p:nvSpPr>
            <p:cNvPr id="20" name="TextBox 19"/>
            <p:cNvSpPr txBox="1"/>
            <p:nvPr/>
          </p:nvSpPr>
          <p:spPr bwMode="auto">
            <a:xfrm>
              <a:off x="5500997" y="2428557"/>
              <a:ext cx="2489535" cy="954056"/>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Болезнь</a:t>
              </a:r>
            </a:p>
            <a:p>
              <a:pPr algn="ctr">
                <a:defRPr/>
              </a:pPr>
              <a:r>
                <a:rPr lang="ru-RU" sz="2800" b="1" dirty="0" err="1">
                  <a:solidFill>
                    <a:schemeClr val="bg1"/>
                  </a:solidFill>
                  <a:effectLst>
                    <a:outerShdw blurRad="38100" dist="38100" dir="2700000" algn="tl">
                      <a:srgbClr val="000000">
                        <a:alpha val="43137"/>
                      </a:srgbClr>
                    </a:outerShdw>
                  </a:effectLst>
                </a:rPr>
                <a:t>Тея-Сакса</a:t>
              </a:r>
              <a:endParaRPr lang="ru-RU" sz="2800" b="1" dirty="0">
                <a:solidFill>
                  <a:schemeClr val="bg1"/>
                </a:solidFill>
                <a:effectLst>
                  <a:outerShdw blurRad="38100" dist="38100" dir="2700000" algn="tl">
                    <a:srgbClr val="000000">
                      <a:alpha val="43137"/>
                    </a:srgbClr>
                  </a:outerShdw>
                </a:effectLst>
              </a:endParaRPr>
            </a:p>
          </p:txBody>
        </p:sp>
      </p:grpSp>
      <p:grpSp>
        <p:nvGrpSpPr>
          <p:cNvPr id="49158" name="Группа 33"/>
          <p:cNvGrpSpPr>
            <a:grpSpLocks/>
          </p:cNvGrpSpPr>
          <p:nvPr/>
        </p:nvGrpSpPr>
        <p:grpSpPr bwMode="auto">
          <a:xfrm>
            <a:off x="4929188" y="3714750"/>
            <a:ext cx="3540125" cy="2728913"/>
            <a:chOff x="4532546" y="3858940"/>
            <a:chExt cx="3539916" cy="2728820"/>
          </a:xfrm>
        </p:grpSpPr>
        <p:pic>
          <p:nvPicPr>
            <p:cNvPr id="49159" name="Picture 2" descr="C:\Documents and Settings\Владелец\Рабочий стол\Копия ac5cc64a7f01.png"/>
            <p:cNvPicPr>
              <a:picLocks noChangeAspect="1" noChangeArrowheads="1"/>
            </p:cNvPicPr>
            <p:nvPr/>
          </p:nvPicPr>
          <p:blipFill>
            <a:blip r:embed="rId3"/>
            <a:srcRect/>
            <a:stretch>
              <a:fillRect/>
            </a:stretch>
          </p:blipFill>
          <p:spPr bwMode="auto">
            <a:xfrm rot="1357001">
              <a:off x="4532546" y="3858940"/>
              <a:ext cx="3524725" cy="2728820"/>
            </a:xfrm>
            <a:prstGeom prst="rect">
              <a:avLst/>
            </a:prstGeom>
            <a:noFill/>
            <a:ln w="9525">
              <a:noFill/>
              <a:miter lim="800000"/>
              <a:headEnd/>
              <a:tailEnd/>
            </a:ln>
          </p:spPr>
        </p:pic>
        <p:sp>
          <p:nvSpPr>
            <p:cNvPr id="23" name="TextBox 22"/>
            <p:cNvSpPr txBox="1"/>
            <p:nvPr/>
          </p:nvSpPr>
          <p:spPr bwMode="auto">
            <a:xfrm>
              <a:off x="4857964" y="4928879"/>
              <a:ext cx="3214498" cy="523857"/>
            </a:xfrm>
            <a:prstGeom prst="rect">
              <a:avLst/>
            </a:prstGeom>
            <a:noFill/>
          </p:spPr>
          <p:txBody>
            <a:bodyPr>
              <a:spAutoFit/>
            </a:bodyPr>
            <a:lstStyle/>
            <a:p>
              <a:pPr algn="ctr">
                <a:defRPr/>
              </a:pPr>
              <a:r>
                <a:rPr lang="ru-RU" sz="2800" b="1" dirty="0" err="1">
                  <a:solidFill>
                    <a:schemeClr val="bg1"/>
                  </a:solidFill>
                  <a:effectLst>
                    <a:outerShdw blurRad="38100" dist="38100" dir="2700000" algn="tl">
                      <a:srgbClr val="000000">
                        <a:alpha val="43137"/>
                      </a:srgbClr>
                    </a:outerShdw>
                  </a:effectLst>
                </a:rPr>
                <a:t>Галактоземия</a:t>
              </a:r>
              <a:endParaRPr lang="ru-RU" sz="2800" b="1" dirty="0">
                <a:solidFill>
                  <a:schemeClr val="bg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71625" y="142875"/>
            <a:ext cx="7572375" cy="1571625"/>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grpSp>
        <p:nvGrpSpPr>
          <p:cNvPr id="50179" name="Группа 13"/>
          <p:cNvGrpSpPr>
            <a:grpSpLocks/>
          </p:cNvGrpSpPr>
          <p:nvPr/>
        </p:nvGrpSpPr>
        <p:grpSpPr bwMode="auto">
          <a:xfrm>
            <a:off x="2286000" y="2071688"/>
            <a:ext cx="2428875" cy="1849437"/>
            <a:chOff x="2034470" y="2224086"/>
            <a:chExt cx="2428892" cy="1849917"/>
          </a:xfrm>
        </p:grpSpPr>
        <p:pic>
          <p:nvPicPr>
            <p:cNvPr id="50189"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2034470" y="2224086"/>
              <a:ext cx="2340066" cy="1849917"/>
            </a:xfrm>
            <a:prstGeom prst="rect">
              <a:avLst/>
            </a:prstGeom>
            <a:noFill/>
            <a:ln w="9525">
              <a:noFill/>
              <a:miter lim="800000"/>
              <a:headEnd/>
              <a:tailEnd/>
            </a:ln>
          </p:spPr>
        </p:pic>
        <p:sp>
          <p:nvSpPr>
            <p:cNvPr id="4" name="TextBox 3"/>
            <p:cNvSpPr txBox="1"/>
            <p:nvPr/>
          </p:nvSpPr>
          <p:spPr>
            <a:xfrm>
              <a:off x="2534537" y="3010102"/>
              <a:ext cx="1928825" cy="522424"/>
            </a:xfrm>
            <a:prstGeom prst="rect">
              <a:avLst/>
            </a:prstGeom>
            <a:noFill/>
          </p:spPr>
          <p:txBody>
            <a:bodyPr>
              <a:spAutoFit/>
            </a:bodyPr>
            <a:lstStyle/>
            <a:p>
              <a:pPr>
                <a:defRPr/>
              </a:pPr>
              <a:r>
                <a:rPr lang="ru-RU" sz="2800" b="1" dirty="0" err="1">
                  <a:solidFill>
                    <a:schemeClr val="bg1"/>
                  </a:solidFill>
                  <a:effectLst>
                    <a:outerShdw blurRad="38100" dist="38100" dir="2700000" algn="tl">
                      <a:srgbClr val="000000">
                        <a:alpha val="43137"/>
                      </a:srgbClr>
                    </a:outerShdw>
                  </a:effectLst>
                </a:rPr>
                <a:t>Аденин</a:t>
              </a:r>
              <a:endParaRPr lang="ru-RU" sz="2800" b="1" dirty="0">
                <a:solidFill>
                  <a:schemeClr val="bg1"/>
                </a:solidFill>
                <a:effectLst>
                  <a:outerShdw blurRad="38100" dist="38100" dir="2700000" algn="tl">
                    <a:srgbClr val="000000">
                      <a:alpha val="43137"/>
                    </a:srgbClr>
                  </a:outerShdw>
                </a:effectLst>
              </a:endParaRPr>
            </a:p>
          </p:txBody>
        </p:sp>
      </p:grpSp>
      <p:grpSp>
        <p:nvGrpSpPr>
          <p:cNvPr id="50180" name="Группа 16"/>
          <p:cNvGrpSpPr>
            <a:grpSpLocks/>
          </p:cNvGrpSpPr>
          <p:nvPr/>
        </p:nvGrpSpPr>
        <p:grpSpPr bwMode="auto">
          <a:xfrm>
            <a:off x="714375" y="4071938"/>
            <a:ext cx="2643188" cy="2071687"/>
            <a:chOff x="539195" y="4334827"/>
            <a:chExt cx="2519326" cy="1991630"/>
          </a:xfrm>
        </p:grpSpPr>
        <p:pic>
          <p:nvPicPr>
            <p:cNvPr id="50187"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39195" y="4334827"/>
              <a:ext cx="2519326" cy="1991630"/>
            </a:xfrm>
            <a:prstGeom prst="rect">
              <a:avLst/>
            </a:prstGeom>
            <a:noFill/>
            <a:ln w="9525">
              <a:noFill/>
              <a:miter lim="800000"/>
              <a:headEnd/>
              <a:tailEnd/>
            </a:ln>
          </p:spPr>
        </p:pic>
        <p:sp>
          <p:nvSpPr>
            <p:cNvPr id="6" name="TextBox 5"/>
            <p:cNvSpPr txBox="1"/>
            <p:nvPr/>
          </p:nvSpPr>
          <p:spPr>
            <a:xfrm>
              <a:off x="1000694" y="5215417"/>
              <a:ext cx="1927700" cy="503631"/>
            </a:xfrm>
            <a:prstGeom prst="rect">
              <a:avLst/>
            </a:prstGeom>
            <a:noFill/>
          </p:spPr>
          <p:txBody>
            <a:bodyPr>
              <a:spAutoFit/>
            </a:bodyPr>
            <a:lstStyle/>
            <a:p>
              <a:pPr algn="ctr">
                <a:defRPr/>
              </a:pPr>
              <a:r>
                <a:rPr lang="ru-RU" sz="2800" b="1" dirty="0" err="1">
                  <a:solidFill>
                    <a:schemeClr val="bg1"/>
                  </a:solidFill>
                  <a:effectLst>
                    <a:outerShdw blurRad="38100" dist="38100" dir="2700000" algn="tl">
                      <a:srgbClr val="000000">
                        <a:alpha val="43137"/>
                      </a:srgbClr>
                    </a:outerShdw>
                  </a:effectLst>
                </a:rPr>
                <a:t>Цитозин</a:t>
              </a:r>
              <a:endParaRPr lang="ru-RU" sz="2800" b="1" dirty="0">
                <a:solidFill>
                  <a:schemeClr val="bg1"/>
                </a:solidFill>
                <a:effectLst>
                  <a:outerShdw blurRad="38100" dist="38100" dir="2700000" algn="tl">
                    <a:srgbClr val="000000">
                      <a:alpha val="43137"/>
                    </a:srgbClr>
                  </a:outerShdw>
                </a:effectLst>
              </a:endParaRPr>
            </a:p>
          </p:txBody>
        </p:sp>
      </p:grpSp>
      <p:grpSp>
        <p:nvGrpSpPr>
          <p:cNvPr id="50181" name="Группа 15"/>
          <p:cNvGrpSpPr>
            <a:grpSpLocks/>
          </p:cNvGrpSpPr>
          <p:nvPr/>
        </p:nvGrpSpPr>
        <p:grpSpPr bwMode="auto">
          <a:xfrm>
            <a:off x="4214813" y="4214813"/>
            <a:ext cx="2592387" cy="2049462"/>
            <a:chOff x="4536224" y="4244011"/>
            <a:chExt cx="2592442" cy="2049430"/>
          </a:xfrm>
        </p:grpSpPr>
        <p:pic>
          <p:nvPicPr>
            <p:cNvPr id="50185"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4536224" y="4244011"/>
              <a:ext cx="2592442" cy="2049430"/>
            </a:xfrm>
            <a:prstGeom prst="rect">
              <a:avLst/>
            </a:prstGeom>
            <a:noFill/>
            <a:ln w="9525">
              <a:noFill/>
              <a:miter lim="800000"/>
              <a:headEnd/>
              <a:tailEnd/>
            </a:ln>
          </p:spPr>
        </p:pic>
        <p:sp>
          <p:nvSpPr>
            <p:cNvPr id="8" name="TextBox 7"/>
            <p:cNvSpPr txBox="1"/>
            <p:nvPr/>
          </p:nvSpPr>
          <p:spPr>
            <a:xfrm>
              <a:off x="5036297" y="5172683"/>
              <a:ext cx="1928854" cy="523867"/>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Тимин</a:t>
              </a:r>
            </a:p>
          </p:txBody>
        </p:sp>
      </p:grpSp>
      <p:grpSp>
        <p:nvGrpSpPr>
          <p:cNvPr id="10" name="Группа 14"/>
          <p:cNvGrpSpPr>
            <a:grpSpLocks/>
          </p:cNvGrpSpPr>
          <p:nvPr/>
        </p:nvGrpSpPr>
        <p:grpSpPr bwMode="auto">
          <a:xfrm>
            <a:off x="5572125" y="2071688"/>
            <a:ext cx="2571750" cy="2000250"/>
            <a:chOff x="5557855" y="2194121"/>
            <a:chExt cx="2571768" cy="2000468"/>
          </a:xfrm>
        </p:grpSpPr>
        <p:pic>
          <p:nvPicPr>
            <p:cNvPr id="50183"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557855" y="2194121"/>
              <a:ext cx="2530506" cy="2000468"/>
            </a:xfrm>
            <a:prstGeom prst="rect">
              <a:avLst/>
            </a:prstGeom>
            <a:noFill/>
            <a:ln w="9525">
              <a:noFill/>
              <a:miter lim="800000"/>
              <a:headEnd/>
              <a:tailEnd/>
            </a:ln>
          </p:spPr>
        </p:pic>
        <p:sp>
          <p:nvSpPr>
            <p:cNvPr id="5" name="TextBox 4"/>
            <p:cNvSpPr txBox="1"/>
            <p:nvPr/>
          </p:nvSpPr>
          <p:spPr>
            <a:xfrm>
              <a:off x="6200798" y="3051464"/>
              <a:ext cx="1928825" cy="522344"/>
            </a:xfrm>
            <a:prstGeom prst="rect">
              <a:avLst/>
            </a:prstGeom>
            <a:noFill/>
          </p:spPr>
          <p:txBody>
            <a:bodyPr>
              <a:spAutoFit/>
            </a:bodyPr>
            <a:lstStyle/>
            <a:p>
              <a:pPr>
                <a:defRPr/>
              </a:pPr>
              <a:r>
                <a:rPr lang="ru-RU" sz="2800" b="1" dirty="0" err="1">
                  <a:solidFill>
                    <a:schemeClr val="bg1"/>
                  </a:solidFill>
                  <a:effectLst>
                    <a:outerShdw blurRad="38100" dist="38100" dir="2700000" algn="tl">
                      <a:srgbClr val="000000">
                        <a:alpha val="43137"/>
                      </a:srgbClr>
                    </a:outerShdw>
                  </a:effectLst>
                </a:rPr>
                <a:t>Урацил</a:t>
              </a:r>
              <a:endParaRPr lang="ru-RU" sz="2800" b="1" dirty="0">
                <a:solidFill>
                  <a:schemeClr val="bg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6"/>
          <p:cNvSpPr>
            <a:spLocks noGrp="1"/>
          </p:cNvSpPr>
          <p:nvPr>
            <p:ph type="title"/>
          </p:nvPr>
        </p:nvSpPr>
        <p:spPr>
          <a:xfrm>
            <a:off x="1571625" y="142875"/>
            <a:ext cx="7572375" cy="1571625"/>
          </a:xfrm>
        </p:spPr>
        <p:txBody>
          <a:bodyPr/>
          <a:lstStyle/>
          <a:p>
            <a:pPr>
              <a:defRPr/>
            </a:pPr>
            <a:r>
              <a:rPr lang="ru-RU" sz="4200" b="1" dirty="0" smtClean="0">
                <a:ln>
                  <a:solidFill>
                    <a:schemeClr val="bg1"/>
                  </a:solidFill>
                </a:ln>
                <a:effectLst>
                  <a:outerShdw blurRad="38100" dist="38100" dir="2700000" algn="tl">
                    <a:srgbClr val="000000">
                      <a:alpha val="43137"/>
                    </a:srgbClr>
                  </a:outerShdw>
                </a:effectLst>
              </a:rPr>
              <a:t>В приведенном перечне веществ укажите лишнее:</a:t>
            </a:r>
            <a:endParaRPr lang="ru-RU" sz="4200" b="1" dirty="0">
              <a:ln>
                <a:solidFill>
                  <a:schemeClr val="bg1"/>
                </a:solidFill>
              </a:ln>
              <a:effectLst>
                <a:outerShdw blurRad="38100" dist="38100" dir="2700000" algn="tl">
                  <a:srgbClr val="000000">
                    <a:alpha val="43137"/>
                  </a:srgbClr>
                </a:outerShdw>
              </a:effectLst>
            </a:endParaRPr>
          </a:p>
        </p:txBody>
      </p:sp>
      <p:grpSp>
        <p:nvGrpSpPr>
          <p:cNvPr id="51203" name="Группа 13"/>
          <p:cNvGrpSpPr>
            <a:grpSpLocks/>
          </p:cNvGrpSpPr>
          <p:nvPr/>
        </p:nvGrpSpPr>
        <p:grpSpPr bwMode="auto">
          <a:xfrm>
            <a:off x="2286000" y="2071688"/>
            <a:ext cx="2428875" cy="1849437"/>
            <a:chOff x="2034470" y="2224086"/>
            <a:chExt cx="2428892" cy="1849917"/>
          </a:xfrm>
        </p:grpSpPr>
        <p:pic>
          <p:nvPicPr>
            <p:cNvPr id="51213"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2034470" y="2224086"/>
              <a:ext cx="2340066" cy="1849917"/>
            </a:xfrm>
            <a:prstGeom prst="rect">
              <a:avLst/>
            </a:prstGeom>
            <a:noFill/>
            <a:ln w="9525">
              <a:noFill/>
              <a:miter lim="800000"/>
              <a:headEnd/>
              <a:tailEnd/>
            </a:ln>
          </p:spPr>
        </p:pic>
        <p:sp>
          <p:nvSpPr>
            <p:cNvPr id="4" name="TextBox 3"/>
            <p:cNvSpPr txBox="1"/>
            <p:nvPr/>
          </p:nvSpPr>
          <p:spPr>
            <a:xfrm>
              <a:off x="2534537" y="3010102"/>
              <a:ext cx="1928825" cy="522424"/>
            </a:xfrm>
            <a:prstGeom prst="rect">
              <a:avLst/>
            </a:prstGeom>
            <a:noFill/>
          </p:spPr>
          <p:txBody>
            <a:bodyPr>
              <a:spAutoFit/>
            </a:bodyPr>
            <a:lstStyle/>
            <a:p>
              <a:pPr>
                <a:defRPr/>
              </a:pPr>
              <a:r>
                <a:rPr lang="ru-RU" sz="2800" b="1" dirty="0" err="1">
                  <a:solidFill>
                    <a:schemeClr val="bg1"/>
                  </a:solidFill>
                  <a:effectLst>
                    <a:outerShdw blurRad="38100" dist="38100" dir="2700000" algn="tl">
                      <a:srgbClr val="000000">
                        <a:alpha val="43137"/>
                      </a:srgbClr>
                    </a:outerShdw>
                  </a:effectLst>
                </a:rPr>
                <a:t>Аденин</a:t>
              </a:r>
              <a:endParaRPr lang="ru-RU" sz="2800" b="1" dirty="0">
                <a:solidFill>
                  <a:schemeClr val="bg1"/>
                </a:solidFill>
                <a:effectLst>
                  <a:outerShdw blurRad="38100" dist="38100" dir="2700000" algn="tl">
                    <a:srgbClr val="000000">
                      <a:alpha val="43137"/>
                    </a:srgbClr>
                  </a:outerShdw>
                </a:effectLst>
              </a:endParaRPr>
            </a:p>
          </p:txBody>
        </p:sp>
      </p:grpSp>
      <p:grpSp>
        <p:nvGrpSpPr>
          <p:cNvPr id="51204" name="Группа 16"/>
          <p:cNvGrpSpPr>
            <a:grpSpLocks/>
          </p:cNvGrpSpPr>
          <p:nvPr/>
        </p:nvGrpSpPr>
        <p:grpSpPr bwMode="auto">
          <a:xfrm>
            <a:off x="714375" y="4071938"/>
            <a:ext cx="2643188" cy="2071687"/>
            <a:chOff x="539195" y="4334827"/>
            <a:chExt cx="2519326" cy="1991630"/>
          </a:xfrm>
        </p:grpSpPr>
        <p:pic>
          <p:nvPicPr>
            <p:cNvPr id="51211"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39195" y="4334827"/>
              <a:ext cx="2519326" cy="1991630"/>
            </a:xfrm>
            <a:prstGeom prst="rect">
              <a:avLst/>
            </a:prstGeom>
            <a:noFill/>
            <a:ln w="9525">
              <a:noFill/>
              <a:miter lim="800000"/>
              <a:headEnd/>
              <a:tailEnd/>
            </a:ln>
          </p:spPr>
        </p:pic>
        <p:sp>
          <p:nvSpPr>
            <p:cNvPr id="6" name="TextBox 5"/>
            <p:cNvSpPr txBox="1"/>
            <p:nvPr/>
          </p:nvSpPr>
          <p:spPr>
            <a:xfrm>
              <a:off x="1000694" y="5215417"/>
              <a:ext cx="1927700" cy="503631"/>
            </a:xfrm>
            <a:prstGeom prst="rect">
              <a:avLst/>
            </a:prstGeom>
            <a:noFill/>
          </p:spPr>
          <p:txBody>
            <a:bodyPr>
              <a:spAutoFit/>
            </a:bodyPr>
            <a:lstStyle/>
            <a:p>
              <a:pPr algn="ctr">
                <a:defRPr/>
              </a:pPr>
              <a:r>
                <a:rPr lang="ru-RU" sz="2800" b="1" dirty="0" err="1">
                  <a:solidFill>
                    <a:schemeClr val="bg1"/>
                  </a:solidFill>
                  <a:effectLst>
                    <a:outerShdw blurRad="38100" dist="38100" dir="2700000" algn="tl">
                      <a:srgbClr val="000000">
                        <a:alpha val="43137"/>
                      </a:srgbClr>
                    </a:outerShdw>
                  </a:effectLst>
                </a:rPr>
                <a:t>Цитозин</a:t>
              </a:r>
              <a:endParaRPr lang="ru-RU" sz="2800" b="1" dirty="0">
                <a:solidFill>
                  <a:schemeClr val="bg1"/>
                </a:solidFill>
                <a:effectLst>
                  <a:outerShdw blurRad="38100" dist="38100" dir="2700000" algn="tl">
                    <a:srgbClr val="000000">
                      <a:alpha val="43137"/>
                    </a:srgbClr>
                  </a:outerShdw>
                </a:effectLst>
              </a:endParaRPr>
            </a:p>
          </p:txBody>
        </p:sp>
      </p:grpSp>
      <p:grpSp>
        <p:nvGrpSpPr>
          <p:cNvPr id="9" name="Группа 15"/>
          <p:cNvGrpSpPr>
            <a:grpSpLocks/>
          </p:cNvGrpSpPr>
          <p:nvPr/>
        </p:nvGrpSpPr>
        <p:grpSpPr bwMode="auto">
          <a:xfrm>
            <a:off x="4214813" y="4214813"/>
            <a:ext cx="2592387" cy="2049462"/>
            <a:chOff x="4536224" y="4244011"/>
            <a:chExt cx="2592442" cy="2049430"/>
          </a:xfrm>
        </p:grpSpPr>
        <p:pic>
          <p:nvPicPr>
            <p:cNvPr id="51209"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4536224" y="4244011"/>
              <a:ext cx="2592442" cy="2049430"/>
            </a:xfrm>
            <a:prstGeom prst="rect">
              <a:avLst/>
            </a:prstGeom>
            <a:noFill/>
            <a:ln w="9525">
              <a:noFill/>
              <a:miter lim="800000"/>
              <a:headEnd/>
              <a:tailEnd/>
            </a:ln>
          </p:spPr>
        </p:pic>
        <p:sp>
          <p:nvSpPr>
            <p:cNvPr id="8" name="TextBox 7"/>
            <p:cNvSpPr txBox="1"/>
            <p:nvPr/>
          </p:nvSpPr>
          <p:spPr>
            <a:xfrm>
              <a:off x="5036297" y="5172683"/>
              <a:ext cx="1928854" cy="523867"/>
            </a:xfrm>
            <a:prstGeom prst="rect">
              <a:avLst/>
            </a:prstGeom>
            <a:noFill/>
          </p:spPr>
          <p:txBody>
            <a:bodyPr>
              <a:spAutoFit/>
            </a:bodyPr>
            <a:lstStyle/>
            <a:p>
              <a:pPr algn="ctr">
                <a:defRPr/>
              </a:pPr>
              <a:r>
                <a:rPr lang="ru-RU" sz="2800" b="1" dirty="0">
                  <a:solidFill>
                    <a:schemeClr val="bg1"/>
                  </a:solidFill>
                  <a:effectLst>
                    <a:outerShdw blurRad="38100" dist="38100" dir="2700000" algn="tl">
                      <a:srgbClr val="000000">
                        <a:alpha val="43137"/>
                      </a:srgbClr>
                    </a:outerShdw>
                  </a:effectLst>
                </a:rPr>
                <a:t>Тимин</a:t>
              </a:r>
            </a:p>
          </p:txBody>
        </p:sp>
      </p:grpSp>
      <p:grpSp>
        <p:nvGrpSpPr>
          <p:cNvPr id="51206" name="Группа 14"/>
          <p:cNvGrpSpPr>
            <a:grpSpLocks/>
          </p:cNvGrpSpPr>
          <p:nvPr/>
        </p:nvGrpSpPr>
        <p:grpSpPr bwMode="auto">
          <a:xfrm>
            <a:off x="5572125" y="2071688"/>
            <a:ext cx="2571750" cy="2000250"/>
            <a:chOff x="5557855" y="2194121"/>
            <a:chExt cx="2571768" cy="2000468"/>
          </a:xfrm>
        </p:grpSpPr>
        <p:pic>
          <p:nvPicPr>
            <p:cNvPr id="51207" name="Picture 4" descr="C:\Documents and Settings\Владелец\Рабочий стол\Копия 260f0efa6e429.png"/>
            <p:cNvPicPr>
              <a:picLocks noChangeAspect="1" noChangeArrowheads="1"/>
            </p:cNvPicPr>
            <p:nvPr/>
          </p:nvPicPr>
          <p:blipFill>
            <a:blip r:embed="rId3"/>
            <a:srcRect/>
            <a:stretch>
              <a:fillRect/>
            </a:stretch>
          </p:blipFill>
          <p:spPr bwMode="auto">
            <a:xfrm rot="2147470">
              <a:off x="5557855" y="2194121"/>
              <a:ext cx="2530506" cy="2000468"/>
            </a:xfrm>
            <a:prstGeom prst="rect">
              <a:avLst/>
            </a:prstGeom>
            <a:noFill/>
            <a:ln w="9525">
              <a:noFill/>
              <a:miter lim="800000"/>
              <a:headEnd/>
              <a:tailEnd/>
            </a:ln>
          </p:spPr>
        </p:pic>
        <p:sp>
          <p:nvSpPr>
            <p:cNvPr id="5" name="TextBox 4"/>
            <p:cNvSpPr txBox="1"/>
            <p:nvPr/>
          </p:nvSpPr>
          <p:spPr>
            <a:xfrm>
              <a:off x="6200798" y="3051464"/>
              <a:ext cx="1928825" cy="522344"/>
            </a:xfrm>
            <a:prstGeom prst="rect">
              <a:avLst/>
            </a:prstGeom>
            <a:noFill/>
          </p:spPr>
          <p:txBody>
            <a:bodyPr>
              <a:spAutoFit/>
            </a:bodyPr>
            <a:lstStyle/>
            <a:p>
              <a:pPr>
                <a:defRPr/>
              </a:pPr>
              <a:r>
                <a:rPr lang="ru-RU" sz="2800" b="1" dirty="0" err="1">
                  <a:solidFill>
                    <a:schemeClr val="bg1"/>
                  </a:solidFill>
                  <a:effectLst>
                    <a:outerShdw blurRad="38100" dist="38100" dir="2700000" algn="tl">
                      <a:srgbClr val="000000">
                        <a:alpha val="43137"/>
                      </a:srgbClr>
                    </a:outerShdw>
                  </a:effectLst>
                </a:rPr>
                <a:t>Урацил</a:t>
              </a:r>
              <a:endParaRPr lang="ru-RU" sz="2800" b="1" dirty="0">
                <a:solidFill>
                  <a:schemeClr val="bg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1" name="Группа 10"/>
          <p:cNvGrpSpPr/>
          <p:nvPr/>
        </p:nvGrpSpPr>
        <p:grpSpPr>
          <a:xfrm>
            <a:off x="928662" y="2000240"/>
            <a:ext cx="7000924" cy="4509276"/>
            <a:chOff x="1071538" y="2000240"/>
            <a:chExt cx="7000924" cy="4509276"/>
          </a:xfrm>
        </p:grpSpPr>
        <p:pic>
          <p:nvPicPr>
            <p:cNvPr id="1026" name="Picture 2" descr="C:\Documents and Settings\User\Рабочий стол\9b8fa5308ca1176047b4acc5892e6313.jpg"/>
            <p:cNvPicPr>
              <a:picLocks noChangeAspect="1" noChangeArrowheads="1"/>
            </p:cNvPicPr>
            <p:nvPr/>
          </p:nvPicPr>
          <p:blipFill>
            <a:blip r:embed="rId3"/>
            <a:srcRect/>
            <a:stretch>
              <a:fillRect/>
            </a:stretch>
          </p:blipFill>
          <p:spPr bwMode="auto">
            <a:xfrm>
              <a:off x="1071538" y="2000240"/>
              <a:ext cx="7000924" cy="4509276"/>
            </a:xfrm>
            <a:prstGeom prst="rect">
              <a:avLst/>
            </a:prstGeom>
            <a:noFill/>
          </p:spPr>
        </p:pic>
        <p:sp>
          <p:nvSpPr>
            <p:cNvPr id="9" name="Прямоугольник 8"/>
            <p:cNvSpPr/>
            <p:nvPr/>
          </p:nvSpPr>
          <p:spPr>
            <a:xfrm>
              <a:off x="7786710" y="2928934"/>
              <a:ext cx="285752"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071538" y="5929330"/>
              <a:ext cx="35719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 name="Прямоугольник 5"/>
          <p:cNvSpPr/>
          <p:nvPr/>
        </p:nvSpPr>
        <p:spPr>
          <a:xfrm>
            <a:off x="6643702" y="5857892"/>
            <a:ext cx="1643063" cy="500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smtClean="0">
                <a:solidFill>
                  <a:schemeClr val="tx1"/>
                </a:solidFill>
                <a:effectLst>
                  <a:outerShdw blurRad="38100" dist="38100" dir="2700000" algn="tl">
                    <a:srgbClr val="000000">
                      <a:alpha val="43137"/>
                    </a:srgbClr>
                  </a:outerShdw>
                </a:effectLst>
              </a:rPr>
              <a:t>2</a:t>
            </a:r>
            <a:endParaRPr lang="ru-RU" sz="2800" b="1" dirty="0">
              <a:solidFill>
                <a:schemeClr val="tx1"/>
              </a:solidFill>
              <a:effectLst>
                <a:outerShdw blurRad="38100" dist="38100" dir="2700000" algn="tl">
                  <a:srgbClr val="000000">
                    <a:alpha val="43137"/>
                  </a:srgbClr>
                </a:outerShdw>
              </a:effectLst>
            </a:endParaRPr>
          </a:p>
        </p:txBody>
      </p:sp>
      <p:sp>
        <p:nvSpPr>
          <p:cNvPr id="13" name="Прямоугольник 12"/>
          <p:cNvSpPr/>
          <p:nvPr/>
        </p:nvSpPr>
        <p:spPr>
          <a:xfrm>
            <a:off x="6643702" y="5857892"/>
            <a:ext cx="1643063" cy="500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chemeClr val="tx1"/>
                </a:solidFill>
                <a:effectLst>
                  <a:outerShdw blurRad="38100" dist="38100" dir="2700000" algn="tl">
                    <a:srgbClr val="000000">
                      <a:alpha val="43137"/>
                    </a:srgbClr>
                  </a:outerShdw>
                </a:effectLst>
              </a:rPr>
              <a:t>Липиды</a:t>
            </a:r>
          </a:p>
        </p:txBody>
      </p:sp>
      <p:sp>
        <p:nvSpPr>
          <p:cNvPr id="5" name="Прямоугольник 4"/>
          <p:cNvSpPr/>
          <p:nvPr/>
        </p:nvSpPr>
        <p:spPr>
          <a:xfrm>
            <a:off x="7358082" y="2928934"/>
            <a:ext cx="1214446" cy="500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smtClean="0">
                <a:solidFill>
                  <a:schemeClr val="tx1"/>
                </a:solidFill>
                <a:effectLst>
                  <a:outerShdw blurRad="38100" dist="38100" dir="2700000" algn="tl">
                    <a:srgbClr val="000000">
                      <a:alpha val="43137"/>
                    </a:srgbClr>
                  </a:outerShdw>
                </a:effectLst>
              </a:rPr>
              <a:t>3</a:t>
            </a:r>
            <a:endParaRPr lang="ru-RU" sz="2800" b="1" dirty="0">
              <a:solidFill>
                <a:schemeClr val="tx1"/>
              </a:solidFill>
              <a:effectLst>
                <a:outerShdw blurRad="38100" dist="38100" dir="2700000" algn="tl">
                  <a:srgbClr val="000000">
                    <a:alpha val="43137"/>
                  </a:srgbClr>
                </a:outerShdw>
              </a:effectLst>
            </a:endParaRPr>
          </a:p>
        </p:txBody>
      </p:sp>
      <p:sp>
        <p:nvSpPr>
          <p:cNvPr id="4" name="Прямоугольник 3"/>
          <p:cNvSpPr/>
          <p:nvPr/>
        </p:nvSpPr>
        <p:spPr>
          <a:xfrm>
            <a:off x="4429124" y="3214686"/>
            <a:ext cx="1357322" cy="500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smtClean="0">
                <a:solidFill>
                  <a:schemeClr val="tx1"/>
                </a:solidFill>
                <a:effectLst>
                  <a:outerShdw blurRad="38100" dist="38100" dir="2700000" algn="tl">
                    <a:srgbClr val="000000">
                      <a:alpha val="43137"/>
                    </a:srgbClr>
                  </a:outerShdw>
                </a:effectLst>
              </a:rPr>
              <a:t>1</a:t>
            </a:r>
            <a:endParaRPr lang="ru-RU" sz="2800" b="1" dirty="0">
              <a:solidFill>
                <a:schemeClr val="tx1"/>
              </a:solidFill>
              <a:effectLst>
                <a:outerShdw blurRad="38100" dist="38100" dir="2700000" algn="tl">
                  <a:srgbClr val="000000">
                    <a:alpha val="43137"/>
                  </a:srgbClr>
                </a:outerShdw>
              </a:effectLst>
            </a:endParaRPr>
          </a:p>
        </p:txBody>
      </p:sp>
      <p:sp>
        <p:nvSpPr>
          <p:cNvPr id="12" name="Прямоугольник 11"/>
          <p:cNvSpPr/>
          <p:nvPr/>
        </p:nvSpPr>
        <p:spPr>
          <a:xfrm>
            <a:off x="7072312" y="2928934"/>
            <a:ext cx="2071688" cy="500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chemeClr val="tx1"/>
                </a:solidFill>
                <a:effectLst>
                  <a:outerShdw blurRad="38100" dist="38100" dir="2700000" algn="tl">
                    <a:srgbClr val="000000">
                      <a:alpha val="43137"/>
                    </a:srgbClr>
                  </a:outerShdw>
                </a:effectLst>
              </a:rPr>
              <a:t>Углеводы</a:t>
            </a:r>
          </a:p>
        </p:txBody>
      </p:sp>
      <p:sp>
        <p:nvSpPr>
          <p:cNvPr id="14" name="Прямоугольник 13"/>
          <p:cNvSpPr/>
          <p:nvPr/>
        </p:nvSpPr>
        <p:spPr>
          <a:xfrm>
            <a:off x="4286248" y="3214686"/>
            <a:ext cx="1643062" cy="500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smtClean="0">
                <a:solidFill>
                  <a:schemeClr val="tx1"/>
                </a:solidFill>
                <a:effectLst>
                  <a:outerShdw blurRad="38100" dist="38100" dir="2700000" algn="tl">
                    <a:srgbClr val="000000">
                      <a:alpha val="43137"/>
                    </a:srgbClr>
                  </a:outerShdw>
                </a:effectLst>
              </a:rPr>
              <a:t>Белки</a:t>
            </a:r>
            <a:endParaRPr lang="ru-RU" sz="2800" b="1" dirty="0">
              <a:solidFill>
                <a:schemeClr val="tx1"/>
              </a:solidFill>
              <a:effectLst>
                <a:outerShdw blurRad="38100" dist="38100" dir="2700000" algn="tl">
                  <a:srgbClr val="000000">
                    <a:alpha val="43137"/>
                  </a:srgbClr>
                </a:outerShdw>
              </a:effectLst>
            </a:endParaRPr>
          </a:p>
        </p:txBody>
      </p:sp>
      <p:sp>
        <p:nvSpPr>
          <p:cNvPr id="7" name="Прямоугольник 6"/>
          <p:cNvSpPr/>
          <p:nvPr/>
        </p:nvSpPr>
        <p:spPr>
          <a:xfrm>
            <a:off x="2071670" y="5715016"/>
            <a:ext cx="1214446"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smtClean="0">
                <a:solidFill>
                  <a:schemeClr val="tx1"/>
                </a:solidFill>
                <a:effectLst>
                  <a:outerShdw blurRad="38100" dist="38100" dir="2700000" algn="tl">
                    <a:srgbClr val="000000">
                      <a:alpha val="43137"/>
                    </a:srgbClr>
                  </a:outerShdw>
                </a:effectLst>
              </a:rPr>
              <a:t>1</a:t>
            </a:r>
            <a:endParaRPr lang="ru-RU" sz="2800" b="1" dirty="0">
              <a:solidFill>
                <a:schemeClr val="tx1"/>
              </a:solidFill>
              <a:effectLst>
                <a:outerShdw blurRad="38100" dist="38100" dir="2700000" algn="tl">
                  <a:srgbClr val="000000">
                    <a:alpha val="43137"/>
                  </a:srgbClr>
                </a:outerShdw>
              </a:effectLst>
            </a:endParaRPr>
          </a:p>
        </p:txBody>
      </p:sp>
      <p:sp>
        <p:nvSpPr>
          <p:cNvPr id="15" name="Прямоугольник 14"/>
          <p:cNvSpPr/>
          <p:nvPr/>
        </p:nvSpPr>
        <p:spPr>
          <a:xfrm>
            <a:off x="2000232" y="5715016"/>
            <a:ext cx="1643063" cy="642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chemeClr val="tx1"/>
                </a:solidFill>
                <a:effectLst>
                  <a:outerShdw blurRad="38100" dist="38100" dir="2700000" algn="tl">
                    <a:srgbClr val="000000">
                      <a:alpha val="43137"/>
                    </a:srgbClr>
                  </a:outerShdw>
                </a:effectLst>
              </a:rPr>
              <a:t>Белки</a:t>
            </a:r>
          </a:p>
        </p:txBody>
      </p:sp>
      <p:sp>
        <p:nvSpPr>
          <p:cNvPr id="3" name="Заголовок 6"/>
          <p:cNvSpPr>
            <a:spLocks noGrp="1"/>
          </p:cNvSpPr>
          <p:nvPr>
            <p:ph type="title"/>
          </p:nvPr>
        </p:nvSpPr>
        <p:spPr>
          <a:xfrm>
            <a:off x="1500166" y="142852"/>
            <a:ext cx="7429500" cy="1857375"/>
          </a:xfrm>
        </p:spPr>
        <p:txBody>
          <a:bodyPr/>
          <a:lstStyle/>
          <a:p>
            <a:pPr>
              <a:defRPr/>
            </a:pPr>
            <a:r>
              <a:rPr lang="ru-RU" sz="3200" b="1" dirty="0" smtClean="0">
                <a:ln>
                  <a:solidFill>
                    <a:schemeClr val="bg1"/>
                  </a:solidFill>
                </a:ln>
                <a:effectLst>
                  <a:outerShdw blurRad="38100" dist="38100" dir="2700000" algn="tl">
                    <a:srgbClr val="000000">
                      <a:alpha val="43137"/>
                    </a:srgbClr>
                  </a:outerShdw>
                </a:effectLst>
              </a:rPr>
              <a:t>Назовите химические вещества, обозначенные на рисунке цифрами, и поясните их функцию:</a:t>
            </a:r>
            <a:endParaRPr lang="ru-RU" sz="3200" b="1" dirty="0">
              <a:ln>
                <a:solidFill>
                  <a:schemeClr val="bg1"/>
                </a:solidFill>
              </a:ln>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785813"/>
            <a:ext cx="8715375" cy="2714625"/>
          </a:xfrm>
        </p:spPr>
        <p:txBody>
          <a:bodyPr/>
          <a:lstStyle/>
          <a:p>
            <a:pPr>
              <a:defRPr/>
            </a:pPr>
            <a:r>
              <a:rPr lang="ru-RU" sz="8000" b="1" dirty="0" smtClean="0">
                <a:solidFill>
                  <a:schemeClr val="bg1"/>
                </a:solidFill>
                <a:effectLst>
                  <a:outerShdw blurRad="38100" dist="38100" dir="2700000" algn="tl">
                    <a:srgbClr val="000000">
                      <a:alpha val="43137"/>
                    </a:srgbClr>
                  </a:outerShdw>
                </a:effectLst>
              </a:rPr>
              <a:t>Лабораторная работа</a:t>
            </a:r>
            <a:endParaRPr lang="ru-RU" sz="8000" b="1" dirty="0">
              <a:solidFill>
                <a:schemeClr val="bg1"/>
              </a:solidFill>
              <a:effectLst>
                <a:outerShdw blurRad="38100" dist="38100" dir="2700000" algn="tl">
                  <a:srgbClr val="000000">
                    <a:alpha val="43137"/>
                  </a:srgbClr>
                </a:outerShdw>
              </a:effectLst>
            </a:endParaRPr>
          </a:p>
        </p:txBody>
      </p:sp>
      <p:pic>
        <p:nvPicPr>
          <p:cNvPr id="58371" name="Picture 3" descr="C:\Documents and Settings\Владелец\Рабочий стол\Вариант урока от 18.03\Картинки JPEG\Копия ca3051463a82.jpg"/>
          <p:cNvPicPr>
            <a:picLocks noChangeAspect="1" noChangeArrowheads="1"/>
          </p:cNvPicPr>
          <p:nvPr/>
        </p:nvPicPr>
        <p:blipFill>
          <a:blip r:embed="rId3"/>
          <a:srcRect/>
          <a:stretch>
            <a:fillRect/>
          </a:stretch>
        </p:blipFill>
        <p:spPr bwMode="auto">
          <a:xfrm>
            <a:off x="4500563" y="3786188"/>
            <a:ext cx="4643437" cy="3071812"/>
          </a:xfrm>
          <a:prstGeom prst="rect">
            <a:avLst/>
          </a:prstGeom>
          <a:noFill/>
          <a:ln w="9525">
            <a:noFill/>
            <a:miter lim="800000"/>
            <a:headEnd/>
            <a:tailEnd/>
          </a:ln>
        </p:spPr>
      </p:pic>
      <p:pic>
        <p:nvPicPr>
          <p:cNvPr id="58372" name="Picture 4" descr="C:\Documents and Settings\Владелец\Рабочий стол\Вариант урока от 18.03\Картинки JPEG\спиртовка.emf"/>
          <p:cNvPicPr>
            <a:picLocks noChangeAspect="1" noChangeArrowheads="1"/>
          </p:cNvPicPr>
          <p:nvPr/>
        </p:nvPicPr>
        <p:blipFill>
          <a:blip r:embed="rId4"/>
          <a:srcRect/>
          <a:stretch>
            <a:fillRect/>
          </a:stretch>
        </p:blipFill>
        <p:spPr bwMode="auto">
          <a:xfrm>
            <a:off x="1428750" y="3786188"/>
            <a:ext cx="3143250" cy="3071812"/>
          </a:xfrm>
          <a:prstGeom prst="rect">
            <a:avLst/>
          </a:prstGeom>
          <a:noFill/>
          <a:ln w="9525">
            <a:noFill/>
            <a:miter lim="800000"/>
            <a:headEnd/>
            <a:tailEnd/>
          </a:ln>
        </p:spPr>
      </p:pic>
      <p:pic>
        <p:nvPicPr>
          <p:cNvPr id="58373" name="Picture 5" descr="C:\Documents and Settings\Владелец\Рабочий стол\Вариант урока от 18.03\Картинки JPEG\Копия 2f5761edf79a.jpg"/>
          <p:cNvPicPr>
            <a:picLocks noChangeAspect="1" noChangeArrowheads="1"/>
          </p:cNvPicPr>
          <p:nvPr/>
        </p:nvPicPr>
        <p:blipFill>
          <a:blip r:embed="rId5"/>
          <a:srcRect/>
          <a:stretch>
            <a:fillRect/>
          </a:stretch>
        </p:blipFill>
        <p:spPr bwMode="auto">
          <a:xfrm>
            <a:off x="0" y="3786188"/>
            <a:ext cx="1428750" cy="3071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9394"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sp>
        <p:nvSpPr>
          <p:cNvPr id="4" name="Заголовок 3"/>
          <p:cNvSpPr>
            <a:spLocks noGrp="1"/>
          </p:cNvSpPr>
          <p:nvPr>
            <p:ph type="title"/>
          </p:nvPr>
        </p:nvSpPr>
        <p:spPr>
          <a:xfrm>
            <a:off x="428625" y="857232"/>
            <a:ext cx="8229600" cy="1285883"/>
          </a:xfrm>
        </p:spPr>
        <p:txBody>
          <a:bodyPr/>
          <a:lstStyle/>
          <a:p>
            <a:pPr>
              <a:spcAft>
                <a:spcPts val="2400"/>
              </a:spcAft>
              <a:defRPr/>
            </a:pPr>
            <a:r>
              <a:rPr lang="ru-RU" sz="5400" b="1" i="1" u="sng" dirty="0" smtClean="0">
                <a:solidFill>
                  <a:srgbClr val="FFFFCC"/>
                </a:solidFill>
                <a:effectLst>
                  <a:outerShdw blurRad="38100" dist="38100" dir="2700000" algn="tl">
                    <a:srgbClr val="000000">
                      <a:alpha val="43137"/>
                    </a:srgbClr>
                  </a:outerShdw>
                </a:effectLst>
              </a:rPr>
              <a:t>Опыт 1:</a:t>
            </a:r>
            <a:endParaRPr lang="ru-RU" sz="5400" dirty="0">
              <a:solidFill>
                <a:srgbClr val="FFFFCC"/>
              </a:solidFill>
              <a:effectLst>
                <a:outerShdw blurRad="38100" dist="38100" dir="2700000" algn="tl">
                  <a:srgbClr val="000000">
                    <a:alpha val="43137"/>
                  </a:srgbClr>
                </a:outerShdw>
              </a:effectLst>
            </a:endParaRPr>
          </a:p>
        </p:txBody>
      </p:sp>
      <p:sp>
        <p:nvSpPr>
          <p:cNvPr id="6" name="Заголовок 3"/>
          <p:cNvSpPr txBox="1">
            <a:spLocks/>
          </p:cNvSpPr>
          <p:nvPr/>
        </p:nvSpPr>
        <p:spPr bwMode="auto">
          <a:xfrm>
            <a:off x="500063" y="1928813"/>
            <a:ext cx="8229600" cy="3643312"/>
          </a:xfrm>
          <a:prstGeom prst="rect">
            <a:avLst/>
          </a:prstGeom>
          <a:noFill/>
          <a:ln w="9525">
            <a:noFill/>
            <a:miter lim="800000"/>
            <a:headEnd/>
            <a:tailEnd/>
          </a:ln>
        </p:spPr>
        <p:txBody>
          <a:bodyPr anchor="ctr"/>
          <a:lstStyle/>
          <a:p>
            <a:pPr algn="ctr" eaLnBrk="0" hangingPunct="0">
              <a:spcAft>
                <a:spcPts val="2400"/>
              </a:spcAft>
              <a:defRPr/>
            </a:pPr>
            <a:r>
              <a:rPr lang="ru-RU" sz="4800" b="1" kern="0" dirty="0">
                <a:solidFill>
                  <a:schemeClr val="bg1"/>
                </a:solidFill>
                <a:effectLst>
                  <a:outerShdw blurRad="38100" dist="38100" dir="2700000" algn="tl">
                    <a:srgbClr val="000000">
                      <a:alpha val="43137"/>
                    </a:srgbClr>
                  </a:outerShdw>
                </a:effectLst>
                <a:latin typeface="+mj-lt"/>
                <a:ea typeface="+mj-ea"/>
                <a:cs typeface="+mj-cs"/>
              </a:rPr>
              <a:t>Химические свойства карбоната кальция и его значение для живых организмов.</a:t>
            </a:r>
            <a:endParaRPr lang="ru-RU" sz="4800" kern="0" dirty="0">
              <a:solidFill>
                <a:schemeClr val="bg1"/>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0658" name="Picture 2" descr="C:\Documents and Settings\Владелец\Рабочий стол\Egg.jpg"/>
          <p:cNvPicPr>
            <a:picLocks noChangeAspect="1" noChangeArrowheads="1"/>
          </p:cNvPicPr>
          <p:nvPr/>
        </p:nvPicPr>
        <p:blipFill>
          <a:blip r:embed="rId3"/>
          <a:srcRect/>
          <a:stretch>
            <a:fillRect/>
          </a:stretch>
        </p:blipFill>
        <p:spPr bwMode="auto">
          <a:xfrm>
            <a:off x="1214414" y="1785926"/>
            <a:ext cx="6786610" cy="4608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4500563" y="357188"/>
            <a:ext cx="3071812" cy="1016000"/>
          </a:xfrm>
          <a:prstGeom prst="rect">
            <a:avLst/>
          </a:prstGeom>
          <a:noFill/>
        </p:spPr>
        <p:txBody>
          <a:bodyPr>
            <a:spAutoFit/>
          </a:bodyPr>
          <a:lstStyle/>
          <a:p>
            <a:pPr algn="ctr">
              <a:defRPr/>
            </a:pPr>
            <a:r>
              <a:rPr lang="en-US" sz="6000" b="1" dirty="0">
                <a:effectLst>
                  <a:outerShdw blurRad="38100" dist="88900" dir="2700000" algn="tl">
                    <a:schemeClr val="bg1"/>
                  </a:outerShdw>
                </a:effectLst>
              </a:rPr>
              <a:t>CaCO</a:t>
            </a:r>
            <a:r>
              <a:rPr lang="en-US" sz="6000" b="1" baseline="-25000" dirty="0">
                <a:effectLst>
                  <a:outerShdw blurRad="38100" dist="88900" dir="2700000" algn="tl">
                    <a:schemeClr val="bg1"/>
                  </a:outerShdw>
                </a:effectLst>
              </a:rPr>
              <a:t>3</a:t>
            </a:r>
            <a:endParaRPr lang="ru-RU" sz="6000" b="1" dirty="0">
              <a:effectLst>
                <a:outerShdw blurRad="38100" dist="88900" dir="2700000" algn="tl">
                  <a:schemeClr val="bg1"/>
                </a:outerShdw>
              </a:effectLst>
            </a:endParaRPr>
          </a:p>
        </p:txBody>
      </p:sp>
      <p:sp>
        <p:nvSpPr>
          <p:cNvPr id="5" name="Стрелка вниз 4"/>
          <p:cNvSpPr/>
          <p:nvPr/>
        </p:nvSpPr>
        <p:spPr>
          <a:xfrm>
            <a:off x="5572125" y="1428750"/>
            <a:ext cx="714375" cy="200025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42" name="Picture 2" descr="C:\Documents and Settings\Владелец\Рабочий стол\Фото\Копия DSC05958.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3490" name="Picture 2" descr="C:\Documents and Settings\Владелец\Рабочий стол\Фото\Копия DSC0596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6"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pic>
        <p:nvPicPr>
          <p:cNvPr id="3075" name="Picture 3" descr="C:\Documents and Settings\Владелец\Рабочий стол\q3469334.png"/>
          <p:cNvPicPr>
            <a:picLocks noChangeAspect="1" noChangeArrowheads="1"/>
          </p:cNvPicPr>
          <p:nvPr/>
        </p:nvPicPr>
        <p:blipFill>
          <a:blip r:embed="rId4"/>
          <a:srcRect/>
          <a:stretch>
            <a:fillRect/>
          </a:stretch>
        </p:blipFill>
        <p:spPr bwMode="auto">
          <a:xfrm>
            <a:off x="4929188" y="2714625"/>
            <a:ext cx="3811587" cy="3200400"/>
          </a:xfrm>
          <a:prstGeom prst="rect">
            <a:avLst/>
          </a:prstGeom>
          <a:ln>
            <a:noFill/>
          </a:ln>
          <a:effectLst>
            <a:outerShdw blurRad="292100" dist="139700" dir="2700000" algn="tl" rotWithShape="0">
              <a:srgbClr val="333333">
                <a:alpha val="65000"/>
              </a:srgbClr>
            </a:outerShdw>
          </a:effectLst>
        </p:spPr>
      </p:pic>
      <p:pic>
        <p:nvPicPr>
          <p:cNvPr id="3076" name="Picture 4" descr="C:\Documents and Settings\Владелец\Рабочий стол\untitled.png"/>
          <p:cNvPicPr>
            <a:picLocks noChangeAspect="1" noChangeArrowheads="1"/>
          </p:cNvPicPr>
          <p:nvPr/>
        </p:nvPicPr>
        <p:blipFill>
          <a:blip r:embed="rId5"/>
          <a:srcRect/>
          <a:stretch>
            <a:fillRect/>
          </a:stretch>
        </p:blipFill>
        <p:spPr bwMode="auto">
          <a:xfrm>
            <a:off x="500063" y="1357313"/>
            <a:ext cx="3810000" cy="50419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00034" y="500042"/>
            <a:ext cx="3857620"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4400" b="1" spc="50" dirty="0">
                <a:ln w="11430"/>
                <a:solidFill>
                  <a:schemeClr val="bg1"/>
                </a:solidFill>
                <a:effectLst>
                  <a:outerShdw blurRad="76200" dist="50800" dir="5400000" algn="tl" rotWithShape="0">
                    <a:srgbClr val="000000">
                      <a:alpha val="65000"/>
                    </a:srgbClr>
                  </a:outerShdw>
                </a:effectLst>
              </a:rPr>
              <a:t>Метионин</a:t>
            </a:r>
          </a:p>
        </p:txBody>
      </p:sp>
      <p:sp>
        <p:nvSpPr>
          <p:cNvPr id="6" name="TextBox 5"/>
          <p:cNvSpPr txBox="1"/>
          <p:nvPr/>
        </p:nvSpPr>
        <p:spPr>
          <a:xfrm>
            <a:off x="4929190" y="1857364"/>
            <a:ext cx="3857620"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4400" b="1" spc="50" dirty="0">
                <a:ln w="11430"/>
                <a:solidFill>
                  <a:schemeClr val="bg1"/>
                </a:solidFill>
                <a:effectLst>
                  <a:outerShdw blurRad="76200" dist="50800" dir="5400000" algn="tl" rotWithShape="0">
                    <a:srgbClr val="000000">
                      <a:alpha val="65000"/>
                    </a:srgbClr>
                  </a:outerShdw>
                </a:effectLst>
              </a:rPr>
              <a:t>Цистеин</a:t>
            </a:r>
          </a:p>
        </p:txBody>
      </p:sp>
      <p:sp>
        <p:nvSpPr>
          <p:cNvPr id="7" name="Овал 6"/>
          <p:cNvSpPr/>
          <p:nvPr/>
        </p:nvSpPr>
        <p:spPr>
          <a:xfrm>
            <a:off x="2286000" y="4786313"/>
            <a:ext cx="571500" cy="5000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Овал 7"/>
          <p:cNvSpPr/>
          <p:nvPr/>
        </p:nvSpPr>
        <p:spPr>
          <a:xfrm>
            <a:off x="6715125" y="5286375"/>
            <a:ext cx="571500" cy="500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2" descr="C:\Documents and Settings\Владелец\Рабочий стол\Фото\Копия DSC05965.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6562"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4" name="Заголовок 3"/>
          <p:cNvSpPr>
            <a:spLocks noGrp="1"/>
          </p:cNvSpPr>
          <p:nvPr>
            <p:ph type="title"/>
          </p:nvPr>
        </p:nvSpPr>
        <p:spPr>
          <a:xfrm>
            <a:off x="428625" y="857232"/>
            <a:ext cx="8229600" cy="1285883"/>
          </a:xfrm>
        </p:spPr>
        <p:txBody>
          <a:bodyPr/>
          <a:lstStyle/>
          <a:p>
            <a:pPr>
              <a:spcAft>
                <a:spcPts val="2400"/>
              </a:spcAft>
              <a:defRPr/>
            </a:pPr>
            <a:r>
              <a:rPr lang="ru-RU" sz="5400" b="1" i="1" u="sng" dirty="0" smtClean="0">
                <a:solidFill>
                  <a:srgbClr val="FFFFCC"/>
                </a:solidFill>
                <a:effectLst>
                  <a:outerShdw blurRad="38100" dist="38100" dir="2700000" algn="tl">
                    <a:srgbClr val="000000">
                      <a:alpha val="43137"/>
                    </a:srgbClr>
                  </a:outerShdw>
                </a:effectLst>
              </a:rPr>
              <a:t>Опыт 2:</a:t>
            </a:r>
            <a:endParaRPr lang="ru-RU" sz="5400" dirty="0">
              <a:solidFill>
                <a:srgbClr val="FFFFCC"/>
              </a:solidFill>
              <a:effectLst>
                <a:outerShdw blurRad="38100" dist="38100" dir="2700000" algn="tl">
                  <a:srgbClr val="000000">
                    <a:alpha val="43137"/>
                  </a:srgbClr>
                </a:outerShdw>
              </a:effectLst>
            </a:endParaRPr>
          </a:p>
        </p:txBody>
      </p:sp>
      <p:sp>
        <p:nvSpPr>
          <p:cNvPr id="6" name="Заголовок 3"/>
          <p:cNvSpPr txBox="1">
            <a:spLocks/>
          </p:cNvSpPr>
          <p:nvPr/>
        </p:nvSpPr>
        <p:spPr bwMode="auto">
          <a:xfrm>
            <a:off x="500063" y="1928813"/>
            <a:ext cx="8229600" cy="3643312"/>
          </a:xfrm>
          <a:prstGeom prst="rect">
            <a:avLst/>
          </a:prstGeom>
          <a:noFill/>
          <a:ln w="9525">
            <a:noFill/>
            <a:miter lim="800000"/>
            <a:headEnd/>
            <a:tailEnd/>
          </a:ln>
        </p:spPr>
        <p:txBody>
          <a:bodyPr anchor="ctr"/>
          <a:lstStyle/>
          <a:p>
            <a:pPr algn="ctr" eaLnBrk="0" hangingPunct="0">
              <a:spcAft>
                <a:spcPts val="2400"/>
              </a:spcAft>
              <a:defRPr/>
            </a:pPr>
            <a:r>
              <a:rPr lang="ru-RU" sz="4800" b="1" kern="0" dirty="0">
                <a:solidFill>
                  <a:schemeClr val="bg1"/>
                </a:solidFill>
                <a:effectLst>
                  <a:outerShdw blurRad="38100" dist="38100" dir="2700000" algn="tl">
                    <a:srgbClr val="000000">
                      <a:alpha val="43137"/>
                    </a:srgbClr>
                  </a:outerShdw>
                </a:effectLst>
                <a:latin typeface="+mj-lt"/>
                <a:ea typeface="+mj-ea"/>
                <a:cs typeface="+mj-cs"/>
              </a:rPr>
              <a:t>Химические свойства фосфата кальция и его значение для живых организмов.</a:t>
            </a:r>
            <a:endParaRPr lang="ru-RU" sz="4800" kern="0" dirty="0">
              <a:solidFill>
                <a:schemeClr val="bg1"/>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7586" name="Picture 2" descr="C:\Documents and Settings\Владелец\Рабочий стол\SC_003_F_Chimp_femur.jpg"/>
          <p:cNvPicPr>
            <a:picLocks noChangeAspect="1" noChangeArrowheads="1"/>
          </p:cNvPicPr>
          <p:nvPr/>
        </p:nvPicPr>
        <p:blipFill>
          <a:blip r:embed="rId3"/>
          <a:srcRect/>
          <a:stretch>
            <a:fillRect/>
          </a:stretch>
        </p:blipFill>
        <p:spPr bwMode="auto">
          <a:xfrm>
            <a:off x="928688" y="1643063"/>
            <a:ext cx="7500937" cy="4011612"/>
          </a:xfrm>
          <a:prstGeom prst="rect">
            <a:avLst/>
          </a:prstGeom>
          <a:noFill/>
          <a:ln w="9525">
            <a:noFill/>
            <a:miter lim="800000"/>
            <a:headEnd/>
            <a:tailEnd/>
          </a:ln>
        </p:spPr>
      </p:pic>
      <p:sp>
        <p:nvSpPr>
          <p:cNvPr id="3" name="TextBox 2"/>
          <p:cNvSpPr txBox="1"/>
          <p:nvPr/>
        </p:nvSpPr>
        <p:spPr>
          <a:xfrm>
            <a:off x="5429250" y="357188"/>
            <a:ext cx="3071813" cy="1016000"/>
          </a:xfrm>
          <a:prstGeom prst="rect">
            <a:avLst/>
          </a:prstGeom>
          <a:noFill/>
        </p:spPr>
        <p:txBody>
          <a:bodyPr>
            <a:spAutoFit/>
          </a:bodyPr>
          <a:lstStyle/>
          <a:p>
            <a:pPr algn="ctr">
              <a:defRPr/>
            </a:pPr>
            <a:r>
              <a:rPr lang="en-US" sz="6000" b="1" dirty="0">
                <a:effectLst>
                  <a:outerShdw blurRad="38100" dist="88900" dir="2700000" algn="tl">
                    <a:schemeClr val="bg1"/>
                  </a:outerShdw>
                </a:effectLst>
              </a:rPr>
              <a:t>CaCO</a:t>
            </a:r>
            <a:r>
              <a:rPr lang="en-US" sz="6000" b="1" baseline="-25000" dirty="0">
                <a:effectLst>
                  <a:outerShdw blurRad="38100" dist="88900" dir="2700000" algn="tl">
                    <a:schemeClr val="bg1"/>
                  </a:outerShdw>
                </a:effectLst>
              </a:rPr>
              <a:t>3</a:t>
            </a:r>
            <a:endParaRPr lang="ru-RU" sz="6000" b="1" dirty="0">
              <a:effectLst>
                <a:outerShdw blurRad="38100" dist="88900" dir="2700000" algn="tl">
                  <a:schemeClr val="bg1"/>
                </a:outerShdw>
              </a:effectLst>
            </a:endParaRPr>
          </a:p>
        </p:txBody>
      </p:sp>
      <p:sp>
        <p:nvSpPr>
          <p:cNvPr id="4" name="Стрелка вниз 3"/>
          <p:cNvSpPr/>
          <p:nvPr/>
        </p:nvSpPr>
        <p:spPr>
          <a:xfrm>
            <a:off x="6572250" y="1357313"/>
            <a:ext cx="714375" cy="200025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TextBox 4"/>
          <p:cNvSpPr txBox="1"/>
          <p:nvPr/>
        </p:nvSpPr>
        <p:spPr>
          <a:xfrm>
            <a:off x="1643063" y="285750"/>
            <a:ext cx="3929062" cy="1016000"/>
          </a:xfrm>
          <a:prstGeom prst="rect">
            <a:avLst/>
          </a:prstGeom>
          <a:noFill/>
        </p:spPr>
        <p:txBody>
          <a:bodyPr>
            <a:spAutoFit/>
          </a:bodyPr>
          <a:lstStyle/>
          <a:p>
            <a:pPr algn="ctr">
              <a:defRPr/>
            </a:pPr>
            <a:r>
              <a:rPr lang="en-US" sz="6000" b="1" dirty="0">
                <a:effectLst>
                  <a:outerShdw blurRad="38100" dist="88900" dir="2700000" algn="tl">
                    <a:schemeClr val="bg1"/>
                  </a:outerShdw>
                </a:effectLst>
              </a:rPr>
              <a:t>Ca</a:t>
            </a:r>
            <a:r>
              <a:rPr lang="en-US" sz="6000" b="1" baseline="-25000" dirty="0">
                <a:effectLst>
                  <a:outerShdw blurRad="38100" dist="88900" dir="2700000" algn="tl">
                    <a:schemeClr val="bg1"/>
                  </a:outerShdw>
                </a:effectLst>
              </a:rPr>
              <a:t>3</a:t>
            </a:r>
            <a:r>
              <a:rPr lang="en-US" sz="6000" b="1" dirty="0">
                <a:effectLst>
                  <a:outerShdw blurRad="38100" dist="88900" dir="2700000" algn="tl">
                    <a:schemeClr val="bg1"/>
                  </a:outerShdw>
                </a:effectLst>
              </a:rPr>
              <a:t>(PO</a:t>
            </a:r>
            <a:r>
              <a:rPr lang="en-US" sz="6000" b="1" baseline="-25000" dirty="0">
                <a:effectLst>
                  <a:outerShdw blurRad="38100" dist="88900" dir="2700000" algn="tl">
                    <a:schemeClr val="bg1"/>
                  </a:outerShdw>
                </a:effectLst>
              </a:rPr>
              <a:t>4</a:t>
            </a:r>
            <a:r>
              <a:rPr lang="en-US" sz="6000" b="1" dirty="0">
                <a:effectLst>
                  <a:outerShdw blurRad="38100" dist="88900" dir="2700000" algn="tl">
                    <a:schemeClr val="bg1"/>
                  </a:outerShdw>
                </a:effectLst>
              </a:rPr>
              <a:t>)</a:t>
            </a:r>
            <a:r>
              <a:rPr lang="en-US" sz="6000" b="1" baseline="-25000" dirty="0">
                <a:effectLst>
                  <a:outerShdw blurRad="38100" dist="88900" dir="2700000" algn="tl">
                    <a:schemeClr val="bg1"/>
                  </a:outerShdw>
                </a:effectLst>
              </a:rPr>
              <a:t>2</a:t>
            </a:r>
            <a:endParaRPr lang="ru-RU" sz="6000" b="1" dirty="0">
              <a:effectLst>
                <a:outerShdw blurRad="38100" dist="88900" dir="2700000" algn="tl">
                  <a:schemeClr val="bg1"/>
                </a:outerShdw>
              </a:effectLst>
            </a:endParaRPr>
          </a:p>
        </p:txBody>
      </p:sp>
      <p:sp>
        <p:nvSpPr>
          <p:cNvPr id="6" name="Стрелка вниз 5"/>
          <p:cNvSpPr/>
          <p:nvPr/>
        </p:nvSpPr>
        <p:spPr>
          <a:xfrm>
            <a:off x="3071813" y="1428750"/>
            <a:ext cx="714375" cy="2286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TextBox 6"/>
          <p:cNvSpPr txBox="1"/>
          <p:nvPr/>
        </p:nvSpPr>
        <p:spPr>
          <a:xfrm>
            <a:off x="357188" y="5715000"/>
            <a:ext cx="8429625" cy="830263"/>
          </a:xfrm>
          <a:prstGeom prst="rect">
            <a:avLst/>
          </a:prstGeom>
          <a:noFill/>
        </p:spPr>
        <p:txBody>
          <a:bodyPr>
            <a:spAutoFit/>
          </a:bodyPr>
          <a:lstStyle/>
          <a:p>
            <a:pPr algn="ctr">
              <a:defRPr/>
            </a:pPr>
            <a:r>
              <a:rPr lang="ru-RU" sz="4800" b="1" dirty="0">
                <a:effectLst>
                  <a:outerShdw blurRad="38100" dist="88900" dir="2700000" algn="tl">
                    <a:schemeClr val="bg1"/>
                  </a:outerShdw>
                </a:effectLst>
              </a:rPr>
              <a:t>органические вещества</a:t>
            </a:r>
          </a:p>
        </p:txBody>
      </p:sp>
      <p:sp>
        <p:nvSpPr>
          <p:cNvPr id="8" name="Стрелка вниз 7"/>
          <p:cNvSpPr/>
          <p:nvPr/>
        </p:nvSpPr>
        <p:spPr>
          <a:xfrm rot="10800000">
            <a:off x="4429125" y="3857625"/>
            <a:ext cx="714375" cy="200025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0658"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sp>
        <p:nvSpPr>
          <p:cNvPr id="4" name="Заголовок 3"/>
          <p:cNvSpPr>
            <a:spLocks noGrp="1"/>
          </p:cNvSpPr>
          <p:nvPr>
            <p:ph type="title"/>
          </p:nvPr>
        </p:nvSpPr>
        <p:spPr>
          <a:xfrm>
            <a:off x="428625" y="1143000"/>
            <a:ext cx="8229600" cy="1143000"/>
          </a:xfrm>
        </p:spPr>
        <p:txBody>
          <a:bodyPr/>
          <a:lstStyle/>
          <a:p>
            <a:pPr>
              <a:spcAft>
                <a:spcPts val="2400"/>
              </a:spcAft>
              <a:defRPr/>
            </a:pPr>
            <a:r>
              <a:rPr lang="ru-RU" sz="5400" b="1" i="1" u="sng" dirty="0" smtClean="0">
                <a:solidFill>
                  <a:srgbClr val="FFFFCC"/>
                </a:solidFill>
                <a:effectLst>
                  <a:outerShdw blurRad="38100" dist="38100" dir="2700000" algn="tl">
                    <a:srgbClr val="000000">
                      <a:alpha val="43137"/>
                    </a:srgbClr>
                  </a:outerShdw>
                </a:effectLst>
              </a:rPr>
              <a:t>Опыт 3:</a:t>
            </a:r>
            <a:endParaRPr lang="ru-RU" sz="5400" dirty="0">
              <a:solidFill>
                <a:srgbClr val="FFFFCC"/>
              </a:solidFill>
              <a:effectLst>
                <a:outerShdw blurRad="38100" dist="38100" dir="2700000" algn="tl">
                  <a:srgbClr val="000000">
                    <a:alpha val="43137"/>
                  </a:srgbClr>
                </a:outerShdw>
              </a:effectLst>
            </a:endParaRPr>
          </a:p>
        </p:txBody>
      </p:sp>
      <p:sp>
        <p:nvSpPr>
          <p:cNvPr id="6" name="Заголовок 3"/>
          <p:cNvSpPr txBox="1">
            <a:spLocks/>
          </p:cNvSpPr>
          <p:nvPr/>
        </p:nvSpPr>
        <p:spPr bwMode="auto">
          <a:xfrm>
            <a:off x="500063" y="2214563"/>
            <a:ext cx="8229600" cy="2500312"/>
          </a:xfrm>
          <a:prstGeom prst="rect">
            <a:avLst/>
          </a:prstGeom>
          <a:noFill/>
          <a:ln w="9525">
            <a:noFill/>
            <a:miter lim="800000"/>
            <a:headEnd/>
            <a:tailEnd/>
          </a:ln>
        </p:spPr>
        <p:txBody>
          <a:bodyPr anchor="ctr"/>
          <a:lstStyle/>
          <a:p>
            <a:pPr algn="ctr" eaLnBrk="0" hangingPunct="0">
              <a:spcAft>
                <a:spcPts val="2400"/>
              </a:spcAft>
              <a:defRPr/>
            </a:pPr>
            <a:r>
              <a:rPr lang="ru-RU" sz="4800" b="1" kern="0" dirty="0">
                <a:solidFill>
                  <a:schemeClr val="bg1"/>
                </a:solidFill>
                <a:effectLst>
                  <a:outerShdw blurRad="38100" dist="38100" dir="2700000" algn="tl">
                    <a:srgbClr val="000000">
                      <a:alpha val="43137"/>
                    </a:srgbClr>
                  </a:outerShdw>
                </a:effectLst>
                <a:latin typeface="+mj-lt"/>
                <a:ea typeface="+mj-ea"/>
                <a:cs typeface="+mj-cs"/>
              </a:rPr>
              <a:t>Качественная реакция на фосфат-ион.</a:t>
            </a:r>
            <a:endParaRPr lang="ru-RU" sz="4800" kern="0" dirty="0">
              <a:solidFill>
                <a:schemeClr val="bg1"/>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1682"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4" name="Заголовок 3"/>
          <p:cNvSpPr>
            <a:spLocks noGrp="1"/>
          </p:cNvSpPr>
          <p:nvPr>
            <p:ph type="title"/>
          </p:nvPr>
        </p:nvSpPr>
        <p:spPr>
          <a:xfrm>
            <a:off x="428625" y="1000124"/>
            <a:ext cx="8229600" cy="1500182"/>
          </a:xfrm>
        </p:spPr>
        <p:txBody>
          <a:bodyPr/>
          <a:lstStyle/>
          <a:p>
            <a:pPr>
              <a:spcAft>
                <a:spcPts val="2400"/>
              </a:spcAft>
              <a:defRPr/>
            </a:pPr>
            <a:r>
              <a:rPr lang="ru-RU" sz="5400" b="1" i="1" u="sng" dirty="0" smtClean="0">
                <a:solidFill>
                  <a:srgbClr val="FFFFCC"/>
                </a:solidFill>
                <a:effectLst>
                  <a:outerShdw blurRad="38100" dist="38100" dir="2700000" algn="tl">
                    <a:srgbClr val="000000">
                      <a:alpha val="43137"/>
                    </a:srgbClr>
                  </a:outerShdw>
                </a:effectLst>
              </a:rPr>
              <a:t>Опыт 4:</a:t>
            </a:r>
            <a:endParaRPr lang="ru-RU" sz="5400" dirty="0">
              <a:solidFill>
                <a:srgbClr val="FFFFCC"/>
              </a:solidFill>
              <a:effectLst>
                <a:outerShdw blurRad="38100" dist="38100" dir="2700000" algn="tl">
                  <a:srgbClr val="000000">
                    <a:alpha val="43137"/>
                  </a:srgbClr>
                </a:outerShdw>
              </a:effectLst>
            </a:endParaRPr>
          </a:p>
        </p:txBody>
      </p:sp>
      <p:sp>
        <p:nvSpPr>
          <p:cNvPr id="6" name="Заголовок 3"/>
          <p:cNvSpPr txBox="1">
            <a:spLocks/>
          </p:cNvSpPr>
          <p:nvPr/>
        </p:nvSpPr>
        <p:spPr bwMode="auto">
          <a:xfrm>
            <a:off x="500063" y="2071688"/>
            <a:ext cx="8229600" cy="3143250"/>
          </a:xfrm>
          <a:prstGeom prst="rect">
            <a:avLst/>
          </a:prstGeom>
          <a:noFill/>
          <a:ln w="9525">
            <a:noFill/>
            <a:miter lim="800000"/>
            <a:headEnd/>
            <a:tailEnd/>
          </a:ln>
        </p:spPr>
        <p:txBody>
          <a:bodyPr anchor="ctr"/>
          <a:lstStyle/>
          <a:p>
            <a:pPr algn="ctr" eaLnBrk="0" hangingPunct="0">
              <a:spcAft>
                <a:spcPts val="2400"/>
              </a:spcAft>
              <a:defRPr/>
            </a:pPr>
            <a:r>
              <a:rPr lang="ru-RU" sz="4800" b="1" kern="0" dirty="0">
                <a:solidFill>
                  <a:schemeClr val="bg1"/>
                </a:solidFill>
                <a:effectLst>
                  <a:outerShdw blurRad="38100" dist="38100" dir="2700000" algn="tl">
                    <a:srgbClr val="000000">
                      <a:alpha val="43137"/>
                    </a:srgbClr>
                  </a:outerShdw>
                </a:effectLst>
                <a:latin typeface="+mj-lt"/>
                <a:ea typeface="+mj-ea"/>
                <a:cs typeface="+mj-cs"/>
              </a:rPr>
              <a:t>Взаимодействие </a:t>
            </a:r>
            <a:r>
              <a:rPr lang="ru-RU" sz="4800" b="1" kern="0" dirty="0" err="1">
                <a:solidFill>
                  <a:schemeClr val="bg1"/>
                </a:solidFill>
                <a:effectLst>
                  <a:outerShdw blurRad="38100" dist="38100" dir="2700000" algn="tl">
                    <a:srgbClr val="000000">
                      <a:alpha val="43137"/>
                    </a:srgbClr>
                  </a:outerShdw>
                </a:effectLst>
                <a:latin typeface="+mj-lt"/>
                <a:ea typeface="+mj-ea"/>
                <a:cs typeface="+mj-cs"/>
              </a:rPr>
              <a:t>пероксида</a:t>
            </a:r>
            <a:r>
              <a:rPr lang="ru-RU" sz="4800" b="1" kern="0" dirty="0">
                <a:solidFill>
                  <a:schemeClr val="bg1"/>
                </a:solidFill>
                <a:effectLst>
                  <a:outerShdw blurRad="38100" dist="38100" dir="2700000" algn="tl">
                    <a:srgbClr val="000000">
                      <a:alpha val="43137"/>
                    </a:srgbClr>
                  </a:outerShdw>
                </a:effectLst>
                <a:latin typeface="+mj-lt"/>
                <a:ea typeface="+mj-ea"/>
                <a:cs typeface="+mj-cs"/>
              </a:rPr>
              <a:t> водорода с белками клетки.</a:t>
            </a:r>
            <a:endParaRPr lang="ru-RU" sz="4800" kern="0" dirty="0">
              <a:solidFill>
                <a:schemeClr val="bg1"/>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2706"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3" name="Заголовок 4"/>
          <p:cNvSpPr>
            <a:spLocks noGrp="1"/>
          </p:cNvSpPr>
          <p:nvPr>
            <p:ph type="title"/>
          </p:nvPr>
        </p:nvSpPr>
        <p:spPr>
          <a:xfrm>
            <a:off x="642938" y="857250"/>
            <a:ext cx="8301037" cy="1143000"/>
          </a:xfrm>
        </p:spPr>
        <p:txBody>
          <a:bodyPr/>
          <a:lstStyle/>
          <a:p>
            <a:pPr algn="l">
              <a:defRPr/>
            </a:pPr>
            <a:r>
              <a:rPr lang="ru-RU" b="1" dirty="0" smtClean="0">
                <a:solidFill>
                  <a:schemeClr val="bg1"/>
                </a:solidFill>
                <a:effectLst>
                  <a:outerShdw blurRad="38100" dist="38100" dir="2700000" algn="tl">
                    <a:srgbClr val="000000">
                      <a:alpha val="43137"/>
                    </a:srgbClr>
                  </a:outerShdw>
                </a:effectLst>
              </a:rPr>
              <a:t>Разложение </a:t>
            </a:r>
            <a:r>
              <a:rPr lang="ru-RU" b="1" dirty="0" err="1" smtClean="0">
                <a:solidFill>
                  <a:schemeClr val="bg1"/>
                </a:solidFill>
                <a:effectLst>
                  <a:outerShdw blurRad="38100" dist="38100" dir="2700000" algn="tl">
                    <a:srgbClr val="000000">
                      <a:alpha val="43137"/>
                    </a:srgbClr>
                  </a:outerShdw>
                </a:effectLst>
              </a:rPr>
              <a:t>пероксида</a:t>
            </a:r>
            <a:r>
              <a:rPr lang="ru-RU" b="1" dirty="0" smtClean="0">
                <a:solidFill>
                  <a:schemeClr val="bg1"/>
                </a:solidFill>
                <a:effectLst>
                  <a:outerShdw blurRad="38100" dist="38100" dir="2700000" algn="tl">
                    <a:srgbClr val="000000">
                      <a:alpha val="43137"/>
                    </a:srgbClr>
                  </a:outerShdw>
                </a:effectLst>
              </a:rPr>
              <a:t> водорода каталазой:</a:t>
            </a:r>
            <a:endParaRPr lang="ru-RU" b="1" dirty="0">
              <a:solidFill>
                <a:schemeClr val="bg1"/>
              </a:solidFill>
              <a:effectLst>
                <a:outerShdw blurRad="38100" dist="38100" dir="2700000" algn="tl">
                  <a:srgbClr val="000000">
                    <a:alpha val="43137"/>
                  </a:srgbClr>
                </a:outerShdw>
              </a:effectLst>
            </a:endParaRPr>
          </a:p>
        </p:txBody>
      </p:sp>
      <p:sp>
        <p:nvSpPr>
          <p:cNvPr id="4" name="Заголовок 4"/>
          <p:cNvSpPr txBox="1">
            <a:spLocks/>
          </p:cNvSpPr>
          <p:nvPr/>
        </p:nvSpPr>
        <p:spPr bwMode="auto">
          <a:xfrm>
            <a:off x="357188" y="2143125"/>
            <a:ext cx="8572500" cy="1143000"/>
          </a:xfrm>
          <a:prstGeom prst="rect">
            <a:avLst/>
          </a:prstGeom>
          <a:noFill/>
          <a:ln w="9525">
            <a:noFill/>
            <a:miter lim="800000"/>
            <a:headEnd/>
            <a:tailEnd/>
          </a:ln>
        </p:spPr>
        <p:txBody>
          <a:bodyPr anchor="ctr"/>
          <a:lstStyle/>
          <a:p>
            <a:pPr algn="ctr">
              <a:defRPr/>
            </a:pPr>
            <a:r>
              <a:rPr lang="ru-RU" sz="5400" b="1" dirty="0">
                <a:solidFill>
                  <a:schemeClr val="bg1"/>
                </a:solidFill>
                <a:effectLst>
                  <a:outerShdw blurRad="38100" dist="38100" dir="2700000" algn="tl">
                    <a:srgbClr val="000000">
                      <a:alpha val="43137"/>
                    </a:srgbClr>
                  </a:outerShdw>
                </a:effectLst>
              </a:rPr>
              <a:t>2</a:t>
            </a:r>
            <a:r>
              <a:rPr lang="en-US" sz="5400" b="1" dirty="0">
                <a:solidFill>
                  <a:schemeClr val="bg1"/>
                </a:solidFill>
                <a:effectLst>
                  <a:outerShdw blurRad="38100" dist="38100" dir="2700000" algn="tl">
                    <a:srgbClr val="000000">
                      <a:alpha val="43137"/>
                    </a:srgbClr>
                  </a:outerShdw>
                </a:effectLst>
              </a:rPr>
              <a:t>H</a:t>
            </a:r>
            <a:r>
              <a:rPr lang="ru-RU" sz="5400" b="1" baseline="-25000" dirty="0">
                <a:solidFill>
                  <a:schemeClr val="bg1"/>
                </a:solidFill>
                <a:effectLst>
                  <a:outerShdw blurRad="38100" dist="38100" dir="2700000" algn="tl">
                    <a:srgbClr val="000000">
                      <a:alpha val="43137"/>
                    </a:srgbClr>
                  </a:outerShdw>
                </a:effectLst>
              </a:rPr>
              <a:t>2</a:t>
            </a:r>
            <a:r>
              <a:rPr lang="en-US" sz="5400" b="1" dirty="0">
                <a:solidFill>
                  <a:schemeClr val="bg1"/>
                </a:solidFill>
                <a:effectLst>
                  <a:outerShdw blurRad="38100" dist="38100" dir="2700000" algn="tl">
                    <a:srgbClr val="000000">
                      <a:alpha val="43137"/>
                    </a:srgbClr>
                  </a:outerShdw>
                </a:effectLst>
              </a:rPr>
              <a:t>O</a:t>
            </a:r>
            <a:r>
              <a:rPr lang="ru-RU" sz="5400" b="1" baseline="-25000" dirty="0">
                <a:solidFill>
                  <a:schemeClr val="bg1"/>
                </a:solidFill>
                <a:effectLst>
                  <a:outerShdw blurRad="38100" dist="38100" dir="2700000" algn="tl">
                    <a:srgbClr val="000000">
                      <a:alpha val="43137"/>
                    </a:srgbClr>
                  </a:outerShdw>
                </a:effectLst>
              </a:rPr>
              <a:t>2</a:t>
            </a:r>
            <a:r>
              <a:rPr lang="ru-RU" sz="5400" b="1" dirty="0">
                <a:solidFill>
                  <a:schemeClr val="bg1"/>
                </a:solidFill>
                <a:effectLst>
                  <a:outerShdw blurRad="38100" dist="38100" dir="2700000" algn="tl">
                    <a:srgbClr val="000000">
                      <a:alpha val="43137"/>
                    </a:srgbClr>
                  </a:outerShdw>
                </a:effectLst>
              </a:rPr>
              <a:t> → </a:t>
            </a:r>
            <a:r>
              <a:rPr lang="en-US" sz="5400" b="1" dirty="0">
                <a:solidFill>
                  <a:schemeClr val="bg1"/>
                </a:solidFill>
                <a:effectLst>
                  <a:outerShdw blurRad="38100" dist="38100" dir="2700000" algn="tl">
                    <a:srgbClr val="000000">
                      <a:alpha val="43137"/>
                    </a:srgbClr>
                  </a:outerShdw>
                </a:effectLst>
              </a:rPr>
              <a:t>O</a:t>
            </a:r>
            <a:r>
              <a:rPr lang="ru-RU" sz="5400" b="1" baseline="-25000" dirty="0">
                <a:solidFill>
                  <a:schemeClr val="bg1"/>
                </a:solidFill>
                <a:effectLst>
                  <a:outerShdw blurRad="38100" dist="38100" dir="2700000" algn="tl">
                    <a:srgbClr val="000000">
                      <a:alpha val="43137"/>
                    </a:srgbClr>
                  </a:outerShdw>
                </a:effectLst>
              </a:rPr>
              <a:t>2</a:t>
            </a:r>
            <a:r>
              <a:rPr lang="ru-RU" sz="5400" b="1" dirty="0">
                <a:solidFill>
                  <a:schemeClr val="bg1"/>
                </a:solidFill>
                <a:effectLst>
                  <a:outerShdw blurRad="38100" dist="38100" dir="2700000" algn="tl">
                    <a:srgbClr val="000000">
                      <a:alpha val="43137"/>
                    </a:srgbClr>
                  </a:outerShdw>
                </a:effectLst>
              </a:rPr>
              <a:t>↑ + 2</a:t>
            </a:r>
            <a:r>
              <a:rPr lang="en-US" sz="5400" b="1" dirty="0">
                <a:solidFill>
                  <a:schemeClr val="bg1"/>
                </a:solidFill>
                <a:effectLst>
                  <a:outerShdw blurRad="38100" dist="38100" dir="2700000" algn="tl">
                    <a:srgbClr val="000000">
                      <a:alpha val="43137"/>
                    </a:srgbClr>
                  </a:outerShdw>
                </a:effectLst>
              </a:rPr>
              <a:t>H</a:t>
            </a:r>
            <a:r>
              <a:rPr lang="ru-RU" sz="5400" b="1" baseline="-25000" dirty="0">
                <a:solidFill>
                  <a:schemeClr val="bg1"/>
                </a:solidFill>
                <a:effectLst>
                  <a:outerShdw blurRad="38100" dist="38100" dir="2700000" algn="tl">
                    <a:srgbClr val="000000">
                      <a:alpha val="43137"/>
                    </a:srgbClr>
                  </a:outerShdw>
                </a:effectLst>
              </a:rPr>
              <a:t>2</a:t>
            </a:r>
            <a:r>
              <a:rPr lang="en-US" sz="5400" b="1" dirty="0">
                <a:solidFill>
                  <a:schemeClr val="bg1"/>
                </a:solidFill>
                <a:effectLst>
                  <a:outerShdw blurRad="38100" dist="38100" dir="2700000" algn="tl">
                    <a:srgbClr val="000000">
                      <a:alpha val="43137"/>
                    </a:srgbClr>
                  </a:outerShdw>
                </a:effectLst>
              </a:rPr>
              <a:t>O</a:t>
            </a:r>
            <a:endParaRPr lang="ru-RU" sz="5400" b="1" dirty="0">
              <a:solidFill>
                <a:schemeClr val="bg1"/>
              </a:solidFill>
              <a:effectLst>
                <a:outerShdw blurRad="38100" dist="38100" dir="2700000" algn="tl">
                  <a:srgbClr val="000000">
                    <a:alpha val="43137"/>
                  </a:srgbClr>
                </a:outerShdw>
              </a:effectLst>
            </a:endParaRPr>
          </a:p>
        </p:txBody>
      </p:sp>
      <p:pic>
        <p:nvPicPr>
          <p:cNvPr id="101378" name="Picture 2" descr="C:\Documents and Settings\Владелец\Рабочий стол\Копия Hydrogen_peroxide-3.jpg"/>
          <p:cNvPicPr>
            <a:picLocks noChangeAspect="1" noChangeArrowheads="1"/>
          </p:cNvPicPr>
          <p:nvPr/>
        </p:nvPicPr>
        <p:blipFill>
          <a:blip r:embed="rId4"/>
          <a:srcRect/>
          <a:stretch>
            <a:fillRect/>
          </a:stretch>
        </p:blipFill>
        <p:spPr bwMode="auto">
          <a:xfrm>
            <a:off x="3357563" y="3517900"/>
            <a:ext cx="2428875" cy="3340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2"/>
          <a:srcRect l="16798" r="45145"/>
          <a:stretch>
            <a:fillRect/>
          </a:stretch>
        </p:blipFill>
        <p:spPr bwMode="auto">
          <a:xfrm>
            <a:off x="755650" y="1916113"/>
            <a:ext cx="1563688" cy="4108450"/>
          </a:xfrm>
          <a:prstGeom prst="rect">
            <a:avLst/>
          </a:prstGeom>
          <a:noFill/>
          <a:ln w="9525">
            <a:noFill/>
            <a:miter lim="800000"/>
            <a:headEnd/>
            <a:tailEnd/>
          </a:ln>
        </p:spPr>
      </p:pic>
      <p:sp>
        <p:nvSpPr>
          <p:cNvPr id="2056" name="Rectangle 8"/>
          <p:cNvSpPr>
            <a:spLocks noChangeArrowheads="1"/>
          </p:cNvSpPr>
          <p:nvPr/>
        </p:nvSpPr>
        <p:spPr bwMode="auto">
          <a:xfrm>
            <a:off x="1331913" y="1844675"/>
            <a:ext cx="217487" cy="217488"/>
          </a:xfrm>
          <a:prstGeom prst="rect">
            <a:avLst/>
          </a:prstGeom>
          <a:blipFill dpi="0" rotWithShape="1">
            <a:blip r:embed="rId3"/>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endParaRPr lang="ru-RU"/>
          </a:p>
        </p:txBody>
      </p:sp>
      <p:sp>
        <p:nvSpPr>
          <p:cNvPr id="19" name="Овал 18"/>
          <p:cNvSpPr/>
          <p:nvPr/>
        </p:nvSpPr>
        <p:spPr>
          <a:xfrm>
            <a:off x="1562135" y="5454130"/>
            <a:ext cx="118138"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2" name="Овал 18"/>
          <p:cNvSpPr/>
          <p:nvPr/>
        </p:nvSpPr>
        <p:spPr>
          <a:xfrm>
            <a:off x="1633572" y="5238230"/>
            <a:ext cx="118139"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2061" name="Freeform 13"/>
          <p:cNvSpPr>
            <a:spLocks/>
          </p:cNvSpPr>
          <p:nvPr/>
        </p:nvSpPr>
        <p:spPr bwMode="auto">
          <a:xfrm>
            <a:off x="1187450" y="4581525"/>
            <a:ext cx="647700" cy="1295400"/>
          </a:xfrm>
          <a:custGeom>
            <a:avLst/>
            <a:gdLst/>
            <a:ahLst/>
            <a:cxnLst>
              <a:cxn ang="0">
                <a:pos x="0" y="90"/>
              </a:cxn>
              <a:cxn ang="0">
                <a:pos x="0" y="726"/>
              </a:cxn>
              <a:cxn ang="0">
                <a:pos x="91" y="771"/>
              </a:cxn>
              <a:cxn ang="0">
                <a:pos x="227" y="816"/>
              </a:cxn>
              <a:cxn ang="0">
                <a:pos x="363" y="726"/>
              </a:cxn>
              <a:cxn ang="0">
                <a:pos x="408" y="589"/>
              </a:cxn>
              <a:cxn ang="0">
                <a:pos x="408" y="0"/>
              </a:cxn>
              <a:cxn ang="0">
                <a:pos x="318" y="0"/>
              </a:cxn>
              <a:cxn ang="0">
                <a:pos x="136" y="45"/>
              </a:cxn>
              <a:cxn ang="0">
                <a:pos x="0" y="0"/>
              </a:cxn>
              <a:cxn ang="0">
                <a:pos x="0" y="90"/>
              </a:cxn>
            </a:cxnLst>
            <a:rect l="0" t="0" r="r" b="b"/>
            <a:pathLst>
              <a:path w="408" h="816">
                <a:moveTo>
                  <a:pt x="0" y="90"/>
                </a:moveTo>
                <a:lnTo>
                  <a:pt x="0" y="726"/>
                </a:lnTo>
                <a:lnTo>
                  <a:pt x="91" y="771"/>
                </a:lnTo>
                <a:lnTo>
                  <a:pt x="227" y="816"/>
                </a:lnTo>
                <a:lnTo>
                  <a:pt x="363" y="726"/>
                </a:lnTo>
                <a:lnTo>
                  <a:pt x="408" y="589"/>
                </a:lnTo>
                <a:lnTo>
                  <a:pt x="408" y="0"/>
                </a:lnTo>
                <a:lnTo>
                  <a:pt x="318" y="0"/>
                </a:lnTo>
                <a:lnTo>
                  <a:pt x="136" y="45"/>
                </a:lnTo>
                <a:lnTo>
                  <a:pt x="0" y="0"/>
                </a:lnTo>
                <a:lnTo>
                  <a:pt x="0" y="90"/>
                </a:lnTo>
                <a:close/>
              </a:path>
            </a:pathLst>
          </a:custGeom>
          <a:gradFill rotWithShape="1">
            <a:gsLst>
              <a:gs pos="0">
                <a:schemeClr val="accent1">
                  <a:alpha val="55000"/>
                </a:schemeClr>
              </a:gs>
              <a:gs pos="50000">
                <a:schemeClr val="accent1">
                  <a:gamma/>
                  <a:tint val="34510"/>
                  <a:invGamma/>
                  <a:alpha val="56000"/>
                </a:schemeClr>
              </a:gs>
              <a:gs pos="100000">
                <a:schemeClr val="accent1">
                  <a:alpha val="55000"/>
                </a:schemeClr>
              </a:gs>
            </a:gsLst>
            <a:lin ang="0" scaled="1"/>
          </a:gradFill>
          <a:ln w="9525">
            <a:noFill/>
            <a:round/>
            <a:headEnd/>
            <a:tailEnd/>
          </a:ln>
          <a:effectLst/>
        </p:spPr>
        <p:txBody>
          <a:bodyPr/>
          <a:lstStyle/>
          <a:p>
            <a:pPr>
              <a:defRPr/>
            </a:pPr>
            <a:endParaRPr lang="ru-RU"/>
          </a:p>
        </p:txBody>
      </p:sp>
      <p:sp>
        <p:nvSpPr>
          <p:cNvPr id="3" name="Овал 18"/>
          <p:cNvSpPr/>
          <p:nvPr/>
        </p:nvSpPr>
        <p:spPr>
          <a:xfrm>
            <a:off x="1273210" y="5454130"/>
            <a:ext cx="118138"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4" name="Овал 18"/>
          <p:cNvSpPr/>
          <p:nvPr/>
        </p:nvSpPr>
        <p:spPr>
          <a:xfrm>
            <a:off x="1344647" y="5238230"/>
            <a:ext cx="118139"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5" name="Овал 18"/>
          <p:cNvSpPr/>
          <p:nvPr/>
        </p:nvSpPr>
        <p:spPr>
          <a:xfrm>
            <a:off x="1490697" y="5382693"/>
            <a:ext cx="118139"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6" name="Овал 18"/>
          <p:cNvSpPr/>
          <p:nvPr/>
        </p:nvSpPr>
        <p:spPr>
          <a:xfrm>
            <a:off x="1562135" y="5166793"/>
            <a:ext cx="118138"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7" name="Овал 18"/>
          <p:cNvSpPr/>
          <p:nvPr/>
        </p:nvSpPr>
        <p:spPr>
          <a:xfrm>
            <a:off x="1201772" y="5382693"/>
            <a:ext cx="118139"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8" name="Овал 18"/>
          <p:cNvSpPr/>
          <p:nvPr/>
        </p:nvSpPr>
        <p:spPr>
          <a:xfrm>
            <a:off x="1273210" y="5166793"/>
            <a:ext cx="118138"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9" name="Овал 18"/>
          <p:cNvSpPr/>
          <p:nvPr/>
        </p:nvSpPr>
        <p:spPr>
          <a:xfrm>
            <a:off x="1562135" y="5670030"/>
            <a:ext cx="118138"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0" name="Овал 18"/>
          <p:cNvSpPr/>
          <p:nvPr/>
        </p:nvSpPr>
        <p:spPr>
          <a:xfrm>
            <a:off x="1633572" y="5454130"/>
            <a:ext cx="118139"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1" name="Овал 18"/>
          <p:cNvSpPr/>
          <p:nvPr/>
        </p:nvSpPr>
        <p:spPr>
          <a:xfrm>
            <a:off x="1490697" y="5598593"/>
            <a:ext cx="118139"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pic>
        <p:nvPicPr>
          <p:cNvPr id="2074" name="Picture 2"/>
          <p:cNvPicPr>
            <a:picLocks noChangeAspect="1" noChangeArrowheads="1"/>
          </p:cNvPicPr>
          <p:nvPr/>
        </p:nvPicPr>
        <p:blipFill>
          <a:blip r:embed="rId2"/>
          <a:srcRect l="16798" r="45145"/>
          <a:stretch>
            <a:fillRect/>
          </a:stretch>
        </p:blipFill>
        <p:spPr bwMode="auto">
          <a:xfrm>
            <a:off x="2627313" y="1916113"/>
            <a:ext cx="1563687" cy="4108450"/>
          </a:xfrm>
          <a:prstGeom prst="rect">
            <a:avLst/>
          </a:prstGeom>
          <a:noFill/>
          <a:ln w="9525">
            <a:noFill/>
            <a:miter lim="800000"/>
            <a:headEnd/>
            <a:tailEnd/>
          </a:ln>
        </p:spPr>
      </p:pic>
      <p:sp>
        <p:nvSpPr>
          <p:cNvPr id="2075" name="Rectangle 27"/>
          <p:cNvSpPr>
            <a:spLocks noChangeArrowheads="1"/>
          </p:cNvSpPr>
          <p:nvPr/>
        </p:nvSpPr>
        <p:spPr bwMode="auto">
          <a:xfrm>
            <a:off x="3203575" y="1844675"/>
            <a:ext cx="217488" cy="217488"/>
          </a:xfrm>
          <a:prstGeom prst="rect">
            <a:avLst/>
          </a:prstGeom>
          <a:gradFill rotWithShape="1">
            <a:gsLst>
              <a:gs pos="0">
                <a:srgbClr val="5E0000"/>
              </a:gs>
              <a:gs pos="50000">
                <a:srgbClr val="CC0000"/>
              </a:gs>
              <a:gs pos="100000">
                <a:srgbClr val="5E000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CC0000"/>
            </a:extrusionClr>
          </a:sp3d>
        </p:spPr>
        <p:txBody>
          <a:bodyPr wrap="none" anchor="ctr">
            <a:flatTx/>
          </a:bodyPr>
          <a:lstStyle/>
          <a:p>
            <a:endParaRPr lang="ru-RU"/>
          </a:p>
        </p:txBody>
      </p:sp>
      <p:sp>
        <p:nvSpPr>
          <p:cNvPr id="12" name="Овал 18"/>
          <p:cNvSpPr/>
          <p:nvPr/>
        </p:nvSpPr>
        <p:spPr>
          <a:xfrm>
            <a:off x="3433797" y="5454130"/>
            <a:ext cx="118139"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3" name="Овал 18"/>
          <p:cNvSpPr/>
          <p:nvPr/>
        </p:nvSpPr>
        <p:spPr>
          <a:xfrm>
            <a:off x="3505235" y="5238230"/>
            <a:ext cx="118138"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2078" name="Freeform 30"/>
          <p:cNvSpPr>
            <a:spLocks/>
          </p:cNvSpPr>
          <p:nvPr/>
        </p:nvSpPr>
        <p:spPr bwMode="auto">
          <a:xfrm>
            <a:off x="3059113" y="4581525"/>
            <a:ext cx="647700" cy="1295400"/>
          </a:xfrm>
          <a:custGeom>
            <a:avLst/>
            <a:gdLst/>
            <a:ahLst/>
            <a:cxnLst>
              <a:cxn ang="0">
                <a:pos x="0" y="90"/>
              </a:cxn>
              <a:cxn ang="0">
                <a:pos x="0" y="726"/>
              </a:cxn>
              <a:cxn ang="0">
                <a:pos x="91" y="771"/>
              </a:cxn>
              <a:cxn ang="0">
                <a:pos x="227" y="816"/>
              </a:cxn>
              <a:cxn ang="0">
                <a:pos x="363" y="726"/>
              </a:cxn>
              <a:cxn ang="0">
                <a:pos x="408" y="589"/>
              </a:cxn>
              <a:cxn ang="0">
                <a:pos x="408" y="0"/>
              </a:cxn>
              <a:cxn ang="0">
                <a:pos x="318" y="0"/>
              </a:cxn>
              <a:cxn ang="0">
                <a:pos x="136" y="45"/>
              </a:cxn>
              <a:cxn ang="0">
                <a:pos x="0" y="0"/>
              </a:cxn>
              <a:cxn ang="0">
                <a:pos x="0" y="90"/>
              </a:cxn>
            </a:cxnLst>
            <a:rect l="0" t="0" r="r" b="b"/>
            <a:pathLst>
              <a:path w="408" h="816">
                <a:moveTo>
                  <a:pt x="0" y="90"/>
                </a:moveTo>
                <a:lnTo>
                  <a:pt x="0" y="726"/>
                </a:lnTo>
                <a:lnTo>
                  <a:pt x="91" y="771"/>
                </a:lnTo>
                <a:lnTo>
                  <a:pt x="227" y="816"/>
                </a:lnTo>
                <a:lnTo>
                  <a:pt x="363" y="726"/>
                </a:lnTo>
                <a:lnTo>
                  <a:pt x="408" y="589"/>
                </a:lnTo>
                <a:lnTo>
                  <a:pt x="408" y="0"/>
                </a:lnTo>
                <a:lnTo>
                  <a:pt x="318" y="0"/>
                </a:lnTo>
                <a:lnTo>
                  <a:pt x="136" y="45"/>
                </a:lnTo>
                <a:lnTo>
                  <a:pt x="0" y="0"/>
                </a:lnTo>
                <a:lnTo>
                  <a:pt x="0" y="90"/>
                </a:lnTo>
                <a:close/>
              </a:path>
            </a:pathLst>
          </a:custGeom>
          <a:gradFill rotWithShape="1">
            <a:gsLst>
              <a:gs pos="0">
                <a:schemeClr val="accent1">
                  <a:alpha val="55000"/>
                </a:schemeClr>
              </a:gs>
              <a:gs pos="50000">
                <a:schemeClr val="accent1">
                  <a:gamma/>
                  <a:tint val="34510"/>
                  <a:invGamma/>
                  <a:alpha val="56000"/>
                </a:schemeClr>
              </a:gs>
              <a:gs pos="100000">
                <a:schemeClr val="accent1">
                  <a:alpha val="55000"/>
                </a:schemeClr>
              </a:gs>
            </a:gsLst>
            <a:lin ang="0" scaled="1"/>
          </a:gradFill>
          <a:ln w="9525">
            <a:noFill/>
            <a:round/>
            <a:headEnd/>
            <a:tailEnd/>
          </a:ln>
          <a:effectLst/>
        </p:spPr>
        <p:txBody>
          <a:bodyPr/>
          <a:lstStyle/>
          <a:p>
            <a:pPr>
              <a:defRPr/>
            </a:pPr>
            <a:endParaRPr lang="ru-RU"/>
          </a:p>
        </p:txBody>
      </p:sp>
      <p:sp>
        <p:nvSpPr>
          <p:cNvPr id="14" name="Овал 18"/>
          <p:cNvSpPr/>
          <p:nvPr/>
        </p:nvSpPr>
        <p:spPr>
          <a:xfrm>
            <a:off x="3144872" y="5454130"/>
            <a:ext cx="118139"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5" name="Овал 18"/>
          <p:cNvSpPr/>
          <p:nvPr/>
        </p:nvSpPr>
        <p:spPr>
          <a:xfrm>
            <a:off x="3216310" y="5238230"/>
            <a:ext cx="118138"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6" name="Овал 18"/>
          <p:cNvSpPr/>
          <p:nvPr/>
        </p:nvSpPr>
        <p:spPr>
          <a:xfrm>
            <a:off x="3362360" y="5382693"/>
            <a:ext cx="118138"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7" name="Овал 18"/>
          <p:cNvSpPr/>
          <p:nvPr/>
        </p:nvSpPr>
        <p:spPr>
          <a:xfrm>
            <a:off x="3433797" y="5166793"/>
            <a:ext cx="118139"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8" name="Овал 18"/>
          <p:cNvSpPr/>
          <p:nvPr/>
        </p:nvSpPr>
        <p:spPr>
          <a:xfrm>
            <a:off x="3073435" y="5382693"/>
            <a:ext cx="118138"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20" name="Овал 18"/>
          <p:cNvSpPr/>
          <p:nvPr/>
        </p:nvSpPr>
        <p:spPr>
          <a:xfrm>
            <a:off x="3144872" y="5166793"/>
            <a:ext cx="118139"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21" name="Овал 18"/>
          <p:cNvSpPr/>
          <p:nvPr/>
        </p:nvSpPr>
        <p:spPr>
          <a:xfrm>
            <a:off x="3433797" y="5670030"/>
            <a:ext cx="118139"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22" name="Овал 18"/>
          <p:cNvSpPr/>
          <p:nvPr/>
        </p:nvSpPr>
        <p:spPr>
          <a:xfrm>
            <a:off x="3505235" y="5454130"/>
            <a:ext cx="118138" cy="5842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sp>
        <p:nvSpPr>
          <p:cNvPr id="23" name="Овал 18"/>
          <p:cNvSpPr/>
          <p:nvPr/>
        </p:nvSpPr>
        <p:spPr>
          <a:xfrm>
            <a:off x="3362360" y="5598593"/>
            <a:ext cx="118138" cy="58419"/>
          </a:xfrm>
          <a:prstGeom prst="ellipse">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ru-RU"/>
          </a:p>
        </p:txBody>
      </p:sp>
      <p:pic>
        <p:nvPicPr>
          <p:cNvPr id="73758" name="Picture 2"/>
          <p:cNvPicPr>
            <a:picLocks noChangeAspect="1" noChangeArrowheads="1"/>
          </p:cNvPicPr>
          <p:nvPr/>
        </p:nvPicPr>
        <p:blipFill>
          <a:blip r:embed="rId2"/>
          <a:srcRect l="16798" r="45145"/>
          <a:stretch>
            <a:fillRect/>
          </a:stretch>
        </p:blipFill>
        <p:spPr bwMode="auto">
          <a:xfrm>
            <a:off x="4787900" y="1916113"/>
            <a:ext cx="1563688" cy="4108450"/>
          </a:xfrm>
          <a:prstGeom prst="rect">
            <a:avLst/>
          </a:prstGeom>
          <a:noFill/>
          <a:ln w="9525">
            <a:noFill/>
            <a:miter lim="800000"/>
            <a:headEnd/>
            <a:tailEnd/>
          </a:ln>
        </p:spPr>
      </p:pic>
      <p:sp>
        <p:nvSpPr>
          <p:cNvPr id="2089" name="Rectangle 41"/>
          <p:cNvSpPr>
            <a:spLocks noChangeArrowheads="1"/>
          </p:cNvSpPr>
          <p:nvPr/>
        </p:nvSpPr>
        <p:spPr bwMode="auto">
          <a:xfrm>
            <a:off x="5364163" y="1844675"/>
            <a:ext cx="217487" cy="217488"/>
          </a:xfrm>
          <a:prstGeom prst="rect">
            <a:avLst/>
          </a:prstGeom>
          <a:blipFill dpi="0" rotWithShape="1">
            <a:blip r:embed="rId3"/>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endParaRPr lang="ru-RU"/>
          </a:p>
        </p:txBody>
      </p:sp>
      <p:sp>
        <p:nvSpPr>
          <p:cNvPr id="2092" name="Freeform 44"/>
          <p:cNvSpPr>
            <a:spLocks/>
          </p:cNvSpPr>
          <p:nvPr/>
        </p:nvSpPr>
        <p:spPr bwMode="auto">
          <a:xfrm>
            <a:off x="5219700" y="4581525"/>
            <a:ext cx="647700" cy="1295400"/>
          </a:xfrm>
          <a:custGeom>
            <a:avLst/>
            <a:gdLst/>
            <a:ahLst/>
            <a:cxnLst>
              <a:cxn ang="0">
                <a:pos x="0" y="90"/>
              </a:cxn>
              <a:cxn ang="0">
                <a:pos x="0" y="726"/>
              </a:cxn>
              <a:cxn ang="0">
                <a:pos x="91" y="771"/>
              </a:cxn>
              <a:cxn ang="0">
                <a:pos x="227" y="816"/>
              </a:cxn>
              <a:cxn ang="0">
                <a:pos x="363" y="726"/>
              </a:cxn>
              <a:cxn ang="0">
                <a:pos x="408" y="589"/>
              </a:cxn>
              <a:cxn ang="0">
                <a:pos x="408" y="0"/>
              </a:cxn>
              <a:cxn ang="0">
                <a:pos x="318" y="0"/>
              </a:cxn>
              <a:cxn ang="0">
                <a:pos x="136" y="45"/>
              </a:cxn>
              <a:cxn ang="0">
                <a:pos x="0" y="0"/>
              </a:cxn>
              <a:cxn ang="0">
                <a:pos x="0" y="90"/>
              </a:cxn>
            </a:cxnLst>
            <a:rect l="0" t="0" r="r" b="b"/>
            <a:pathLst>
              <a:path w="408" h="816">
                <a:moveTo>
                  <a:pt x="0" y="90"/>
                </a:moveTo>
                <a:lnTo>
                  <a:pt x="0" y="726"/>
                </a:lnTo>
                <a:lnTo>
                  <a:pt x="91" y="771"/>
                </a:lnTo>
                <a:lnTo>
                  <a:pt x="227" y="816"/>
                </a:lnTo>
                <a:lnTo>
                  <a:pt x="363" y="726"/>
                </a:lnTo>
                <a:lnTo>
                  <a:pt x="408" y="589"/>
                </a:lnTo>
                <a:lnTo>
                  <a:pt x="408" y="0"/>
                </a:lnTo>
                <a:lnTo>
                  <a:pt x="318" y="0"/>
                </a:lnTo>
                <a:lnTo>
                  <a:pt x="136" y="45"/>
                </a:lnTo>
                <a:lnTo>
                  <a:pt x="0" y="0"/>
                </a:lnTo>
                <a:lnTo>
                  <a:pt x="0" y="90"/>
                </a:lnTo>
                <a:close/>
              </a:path>
            </a:pathLst>
          </a:custGeom>
          <a:gradFill rotWithShape="1">
            <a:gsLst>
              <a:gs pos="0">
                <a:schemeClr val="accent1">
                  <a:alpha val="55000"/>
                </a:schemeClr>
              </a:gs>
              <a:gs pos="50000">
                <a:schemeClr val="accent1">
                  <a:gamma/>
                  <a:tint val="34510"/>
                  <a:invGamma/>
                  <a:alpha val="56000"/>
                </a:schemeClr>
              </a:gs>
              <a:gs pos="100000">
                <a:schemeClr val="accent1">
                  <a:alpha val="55000"/>
                </a:schemeClr>
              </a:gs>
            </a:gsLst>
            <a:lin ang="0" scaled="1"/>
          </a:gradFill>
          <a:ln w="9525">
            <a:noFill/>
            <a:round/>
            <a:headEnd/>
            <a:tailEnd/>
          </a:ln>
          <a:effectLst/>
        </p:spPr>
        <p:txBody>
          <a:bodyPr/>
          <a:lstStyle/>
          <a:p>
            <a:pPr>
              <a:defRPr/>
            </a:pPr>
            <a:endParaRPr lang="ru-RU"/>
          </a:p>
        </p:txBody>
      </p:sp>
      <p:pic>
        <p:nvPicPr>
          <p:cNvPr id="73761" name="Picture 2"/>
          <p:cNvPicPr>
            <a:picLocks noChangeAspect="1" noChangeArrowheads="1"/>
          </p:cNvPicPr>
          <p:nvPr/>
        </p:nvPicPr>
        <p:blipFill>
          <a:blip r:embed="rId2"/>
          <a:srcRect l="16798" r="45145"/>
          <a:stretch>
            <a:fillRect/>
          </a:stretch>
        </p:blipFill>
        <p:spPr bwMode="auto">
          <a:xfrm>
            <a:off x="6948488" y="1916113"/>
            <a:ext cx="1563687" cy="4108450"/>
          </a:xfrm>
          <a:prstGeom prst="rect">
            <a:avLst/>
          </a:prstGeom>
          <a:noFill/>
          <a:ln w="9525">
            <a:noFill/>
            <a:miter lim="800000"/>
            <a:headEnd/>
            <a:tailEnd/>
          </a:ln>
        </p:spPr>
      </p:pic>
      <p:sp>
        <p:nvSpPr>
          <p:cNvPr id="2103" name="Rectangle 55"/>
          <p:cNvSpPr>
            <a:spLocks noChangeArrowheads="1"/>
          </p:cNvSpPr>
          <p:nvPr/>
        </p:nvSpPr>
        <p:spPr bwMode="auto">
          <a:xfrm>
            <a:off x="7524750" y="1844675"/>
            <a:ext cx="217488" cy="217488"/>
          </a:xfrm>
          <a:prstGeom prst="rect">
            <a:avLst/>
          </a:prstGeom>
          <a:gradFill rotWithShape="1">
            <a:gsLst>
              <a:gs pos="0">
                <a:srgbClr val="2E1F08"/>
              </a:gs>
              <a:gs pos="50000">
                <a:srgbClr val="634211"/>
              </a:gs>
              <a:gs pos="100000">
                <a:srgbClr val="2E1F08"/>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634211"/>
            </a:extrusionClr>
          </a:sp3d>
        </p:spPr>
        <p:txBody>
          <a:bodyPr wrap="none" anchor="ctr">
            <a:flatTx/>
          </a:bodyPr>
          <a:lstStyle/>
          <a:p>
            <a:endParaRPr lang="ru-RU"/>
          </a:p>
        </p:txBody>
      </p:sp>
      <p:sp>
        <p:nvSpPr>
          <p:cNvPr id="2106" name="Freeform 58"/>
          <p:cNvSpPr>
            <a:spLocks/>
          </p:cNvSpPr>
          <p:nvPr/>
        </p:nvSpPr>
        <p:spPr bwMode="auto">
          <a:xfrm>
            <a:off x="7380288" y="4581525"/>
            <a:ext cx="647700" cy="1295400"/>
          </a:xfrm>
          <a:custGeom>
            <a:avLst/>
            <a:gdLst/>
            <a:ahLst/>
            <a:cxnLst>
              <a:cxn ang="0">
                <a:pos x="0" y="90"/>
              </a:cxn>
              <a:cxn ang="0">
                <a:pos x="0" y="726"/>
              </a:cxn>
              <a:cxn ang="0">
                <a:pos x="91" y="771"/>
              </a:cxn>
              <a:cxn ang="0">
                <a:pos x="227" y="816"/>
              </a:cxn>
              <a:cxn ang="0">
                <a:pos x="363" y="726"/>
              </a:cxn>
              <a:cxn ang="0">
                <a:pos x="408" y="589"/>
              </a:cxn>
              <a:cxn ang="0">
                <a:pos x="408" y="0"/>
              </a:cxn>
              <a:cxn ang="0">
                <a:pos x="318" y="0"/>
              </a:cxn>
              <a:cxn ang="0">
                <a:pos x="136" y="45"/>
              </a:cxn>
              <a:cxn ang="0">
                <a:pos x="0" y="0"/>
              </a:cxn>
              <a:cxn ang="0">
                <a:pos x="0" y="90"/>
              </a:cxn>
            </a:cxnLst>
            <a:rect l="0" t="0" r="r" b="b"/>
            <a:pathLst>
              <a:path w="408" h="816">
                <a:moveTo>
                  <a:pt x="0" y="90"/>
                </a:moveTo>
                <a:lnTo>
                  <a:pt x="0" y="726"/>
                </a:lnTo>
                <a:lnTo>
                  <a:pt x="91" y="771"/>
                </a:lnTo>
                <a:lnTo>
                  <a:pt x="227" y="816"/>
                </a:lnTo>
                <a:lnTo>
                  <a:pt x="363" y="726"/>
                </a:lnTo>
                <a:lnTo>
                  <a:pt x="408" y="589"/>
                </a:lnTo>
                <a:lnTo>
                  <a:pt x="408" y="0"/>
                </a:lnTo>
                <a:lnTo>
                  <a:pt x="318" y="0"/>
                </a:lnTo>
                <a:lnTo>
                  <a:pt x="136" y="45"/>
                </a:lnTo>
                <a:lnTo>
                  <a:pt x="0" y="0"/>
                </a:lnTo>
                <a:lnTo>
                  <a:pt x="0" y="90"/>
                </a:lnTo>
                <a:close/>
              </a:path>
            </a:pathLst>
          </a:custGeom>
          <a:gradFill rotWithShape="1">
            <a:gsLst>
              <a:gs pos="0">
                <a:schemeClr val="accent1">
                  <a:alpha val="55000"/>
                </a:schemeClr>
              </a:gs>
              <a:gs pos="50000">
                <a:schemeClr val="accent1">
                  <a:gamma/>
                  <a:tint val="34510"/>
                  <a:invGamma/>
                  <a:alpha val="56000"/>
                </a:schemeClr>
              </a:gs>
              <a:gs pos="100000">
                <a:schemeClr val="accent1">
                  <a:alpha val="55000"/>
                </a:schemeClr>
              </a:gs>
            </a:gsLst>
            <a:lin ang="0" scaled="1"/>
          </a:gradFill>
          <a:ln w="9525">
            <a:noFill/>
            <a:round/>
            <a:headEnd/>
            <a:tailEnd/>
          </a:ln>
          <a:effectLst/>
        </p:spPr>
        <p:txBody>
          <a:bodyPr/>
          <a:lstStyle/>
          <a:p>
            <a:pPr>
              <a:defRPr/>
            </a:pPr>
            <a:endParaRPr lang="ru-RU"/>
          </a:p>
        </p:txBody>
      </p:sp>
      <p:sp>
        <p:nvSpPr>
          <p:cNvPr id="2117" name="AutoShape 69"/>
          <p:cNvSpPr>
            <a:spLocks noChangeArrowheads="1"/>
          </p:cNvSpPr>
          <p:nvPr/>
        </p:nvSpPr>
        <p:spPr bwMode="auto">
          <a:xfrm>
            <a:off x="684213" y="620713"/>
            <a:ext cx="1584325" cy="647700"/>
          </a:xfrm>
          <a:prstGeom prst="roundRect">
            <a:avLst>
              <a:gd name="adj" fmla="val 16667"/>
            </a:avLst>
          </a:prstGeom>
          <a:gradFill rotWithShape="1">
            <a:gsLst>
              <a:gs pos="0">
                <a:schemeClr val="bg1"/>
              </a:gs>
              <a:gs pos="100000">
                <a:srgbClr val="CCFFCC"/>
              </a:gs>
            </a:gsLst>
            <a:path path="shape">
              <a:fillToRect l="50000" t="50000" r="50000" b="50000"/>
            </a:path>
          </a:gradFill>
          <a:ln w="19050">
            <a:solidFill>
              <a:schemeClr val="bg1"/>
            </a:solidFill>
            <a:round/>
            <a:headEnd/>
            <a:tailEnd/>
          </a:ln>
          <a:effectLst/>
        </p:spPr>
        <p:txBody>
          <a:bodyPr wrap="none" anchor="ctr"/>
          <a:lstStyle/>
          <a:p>
            <a:pPr algn="ctr">
              <a:defRPr/>
            </a:pPr>
            <a:r>
              <a:rPr lang="ru-RU" b="1">
                <a:effectLst>
                  <a:outerShdw blurRad="38100" dist="38100" dir="2700000" algn="tl">
                    <a:srgbClr val="FFFFFF"/>
                  </a:outerShdw>
                </a:effectLst>
              </a:rPr>
              <a:t>Сырой </a:t>
            </a:r>
          </a:p>
          <a:p>
            <a:pPr algn="ctr">
              <a:defRPr/>
            </a:pPr>
            <a:r>
              <a:rPr lang="ru-RU" b="1">
                <a:effectLst>
                  <a:outerShdw blurRad="38100" dist="38100" dir="2700000" algn="tl">
                    <a:srgbClr val="FFFFFF"/>
                  </a:outerShdw>
                </a:effectLst>
              </a:rPr>
              <a:t>картофель</a:t>
            </a:r>
          </a:p>
        </p:txBody>
      </p:sp>
      <p:sp>
        <p:nvSpPr>
          <p:cNvPr id="2118" name="AutoShape 70"/>
          <p:cNvSpPr>
            <a:spLocks noChangeArrowheads="1"/>
          </p:cNvSpPr>
          <p:nvPr/>
        </p:nvSpPr>
        <p:spPr bwMode="auto">
          <a:xfrm>
            <a:off x="2627313" y="620713"/>
            <a:ext cx="1584325" cy="647700"/>
          </a:xfrm>
          <a:prstGeom prst="roundRect">
            <a:avLst>
              <a:gd name="adj" fmla="val 16667"/>
            </a:avLst>
          </a:prstGeom>
          <a:gradFill rotWithShape="1">
            <a:gsLst>
              <a:gs pos="0">
                <a:schemeClr val="bg1"/>
              </a:gs>
              <a:gs pos="100000">
                <a:srgbClr val="CCFFCC"/>
              </a:gs>
            </a:gsLst>
            <a:path path="shape">
              <a:fillToRect l="50000" t="50000" r="50000" b="50000"/>
            </a:path>
          </a:gradFill>
          <a:ln w="19050">
            <a:solidFill>
              <a:schemeClr val="bg1"/>
            </a:solidFill>
            <a:round/>
            <a:headEnd/>
            <a:tailEnd/>
          </a:ln>
          <a:effectLst/>
        </p:spPr>
        <p:txBody>
          <a:bodyPr wrap="none" anchor="ctr"/>
          <a:lstStyle/>
          <a:p>
            <a:pPr algn="ctr">
              <a:defRPr/>
            </a:pPr>
            <a:r>
              <a:rPr lang="ru-RU" b="1">
                <a:effectLst>
                  <a:outerShdw blurRad="38100" dist="38100" dir="2700000" algn="tl">
                    <a:srgbClr val="FFFFFF"/>
                  </a:outerShdw>
                </a:effectLst>
              </a:rPr>
              <a:t>Сырое </a:t>
            </a:r>
          </a:p>
          <a:p>
            <a:pPr algn="ctr">
              <a:defRPr/>
            </a:pPr>
            <a:r>
              <a:rPr lang="ru-RU" b="1">
                <a:effectLst>
                  <a:outerShdw blurRad="38100" dist="38100" dir="2700000" algn="tl">
                    <a:srgbClr val="FFFFFF"/>
                  </a:outerShdw>
                </a:effectLst>
              </a:rPr>
              <a:t>мясо</a:t>
            </a:r>
          </a:p>
        </p:txBody>
      </p:sp>
      <p:sp>
        <p:nvSpPr>
          <p:cNvPr id="2119" name="AutoShape 71"/>
          <p:cNvSpPr>
            <a:spLocks noChangeArrowheads="1"/>
          </p:cNvSpPr>
          <p:nvPr/>
        </p:nvSpPr>
        <p:spPr bwMode="auto">
          <a:xfrm>
            <a:off x="4787900" y="620713"/>
            <a:ext cx="1584325" cy="647700"/>
          </a:xfrm>
          <a:prstGeom prst="roundRect">
            <a:avLst>
              <a:gd name="adj" fmla="val 16667"/>
            </a:avLst>
          </a:prstGeom>
          <a:gradFill rotWithShape="1">
            <a:gsLst>
              <a:gs pos="0">
                <a:schemeClr val="bg1"/>
              </a:gs>
              <a:gs pos="100000">
                <a:srgbClr val="CCFFCC"/>
              </a:gs>
            </a:gsLst>
            <a:path path="shape">
              <a:fillToRect l="50000" t="50000" r="50000" b="50000"/>
            </a:path>
          </a:gradFill>
          <a:ln w="19050">
            <a:solidFill>
              <a:schemeClr val="bg1"/>
            </a:solidFill>
            <a:round/>
            <a:headEnd/>
            <a:tailEnd/>
          </a:ln>
          <a:effectLst/>
        </p:spPr>
        <p:txBody>
          <a:bodyPr wrap="none" anchor="ctr"/>
          <a:lstStyle/>
          <a:p>
            <a:pPr algn="ctr">
              <a:defRPr/>
            </a:pPr>
            <a:r>
              <a:rPr lang="ru-RU" b="1">
                <a:effectLst>
                  <a:outerShdw blurRad="38100" dist="38100" dir="2700000" algn="tl">
                    <a:srgbClr val="FFFFFF"/>
                  </a:outerShdw>
                </a:effectLst>
              </a:rPr>
              <a:t>Вареный </a:t>
            </a:r>
          </a:p>
          <a:p>
            <a:pPr algn="ctr">
              <a:defRPr/>
            </a:pPr>
            <a:r>
              <a:rPr lang="ru-RU" b="1">
                <a:effectLst>
                  <a:outerShdw blurRad="38100" dist="38100" dir="2700000" algn="tl">
                    <a:srgbClr val="FFFFFF"/>
                  </a:outerShdw>
                </a:effectLst>
              </a:rPr>
              <a:t>картофель</a:t>
            </a:r>
          </a:p>
        </p:txBody>
      </p:sp>
      <p:sp>
        <p:nvSpPr>
          <p:cNvPr id="2120" name="AutoShape 72"/>
          <p:cNvSpPr>
            <a:spLocks noChangeArrowheads="1"/>
          </p:cNvSpPr>
          <p:nvPr/>
        </p:nvSpPr>
        <p:spPr bwMode="auto">
          <a:xfrm>
            <a:off x="7019925" y="620713"/>
            <a:ext cx="1584325" cy="647700"/>
          </a:xfrm>
          <a:prstGeom prst="roundRect">
            <a:avLst>
              <a:gd name="adj" fmla="val 16667"/>
            </a:avLst>
          </a:prstGeom>
          <a:gradFill rotWithShape="1">
            <a:gsLst>
              <a:gs pos="0">
                <a:schemeClr val="bg1"/>
              </a:gs>
              <a:gs pos="100000">
                <a:srgbClr val="CCFFCC"/>
              </a:gs>
            </a:gsLst>
            <a:path path="shape">
              <a:fillToRect l="50000" t="50000" r="50000" b="50000"/>
            </a:path>
          </a:gradFill>
          <a:ln w="19050">
            <a:solidFill>
              <a:schemeClr val="bg1"/>
            </a:solidFill>
            <a:round/>
            <a:headEnd/>
            <a:tailEnd/>
          </a:ln>
          <a:effectLst/>
        </p:spPr>
        <p:txBody>
          <a:bodyPr wrap="none" anchor="ctr"/>
          <a:lstStyle/>
          <a:p>
            <a:pPr algn="ctr">
              <a:defRPr/>
            </a:pPr>
            <a:r>
              <a:rPr lang="ru-RU" b="1">
                <a:effectLst>
                  <a:outerShdw blurRad="38100" dist="38100" dir="2700000" algn="tl">
                    <a:srgbClr val="FFFFFF"/>
                  </a:outerShdw>
                </a:effectLst>
              </a:rPr>
              <a:t>Вареное </a:t>
            </a:r>
          </a:p>
          <a:p>
            <a:pPr algn="ctr">
              <a:defRPr/>
            </a:pPr>
            <a:r>
              <a:rPr lang="ru-RU" b="1">
                <a:effectLst>
                  <a:outerShdw blurRad="38100" dist="38100" dir="2700000" algn="tl">
                    <a:srgbClr val="FFFFFF"/>
                  </a:outerShdw>
                </a:effectLst>
              </a:rPr>
              <a:t>мясо</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6"/>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2.22222E-6 L 0.00399 0.49884 " pathEditMode="relative" rAng="0" ptsTypes="AA">
                                      <p:cBhvr>
                                        <p:cTn id="6" dur="2000" fill="hold"/>
                                        <p:tgtEl>
                                          <p:spTgt spid="2056"/>
                                        </p:tgtEl>
                                        <p:attrNameLst>
                                          <p:attrName>ppt_x</p:attrName>
                                          <p:attrName>ppt_y</p:attrName>
                                        </p:attrNameLst>
                                      </p:cBhvr>
                                      <p:rCtr x="2" y="249"/>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47" presetClass="exit" presetSubtype="0" repeatCount="indefinite" fill="hold" nodeType="withEffect">
                                  <p:stCondLst>
                                    <p:cond delay="400"/>
                                  </p:stCondLst>
                                  <p:endCondLst>
                                    <p:cond evt="onNext" delay="0">
                                      <p:tgtEl>
                                        <p:sldTgt/>
                                      </p:tgtEl>
                                    </p:cond>
                                  </p:endCondLst>
                                  <p:childTnLst>
                                    <p:animEffect transition="out" filter="fade">
                                      <p:cBhvr>
                                        <p:cTn id="12" dur="1000"/>
                                        <p:tgtEl>
                                          <p:spTgt spid="19"/>
                                        </p:tgtEl>
                                      </p:cBhvr>
                                    </p:animEffect>
                                    <p:anim calcmode="lin" valueType="num">
                                      <p:cBhvr>
                                        <p:cTn id="13" dur="1000"/>
                                        <p:tgtEl>
                                          <p:spTgt spid="19"/>
                                        </p:tgtEl>
                                        <p:attrNameLst>
                                          <p:attrName>ppt_x</p:attrName>
                                        </p:attrNameLst>
                                      </p:cBhvr>
                                      <p:tavLst>
                                        <p:tav tm="0">
                                          <p:val>
                                            <p:strVal val="ppt_x"/>
                                          </p:val>
                                        </p:tav>
                                        <p:tav tm="100000">
                                          <p:val>
                                            <p:strVal val="ppt_x"/>
                                          </p:val>
                                        </p:tav>
                                      </p:tavLst>
                                    </p:anim>
                                    <p:anim calcmode="lin" valueType="num">
                                      <p:cBhvr>
                                        <p:cTn id="14" dur="1000"/>
                                        <p:tgtEl>
                                          <p:spTgt spid="19"/>
                                        </p:tgtEl>
                                        <p:attrNameLst>
                                          <p:attrName>ppt_y</p:attrName>
                                        </p:attrNameLst>
                                      </p:cBhvr>
                                      <p:tavLst>
                                        <p:tav tm="0">
                                          <p:val>
                                            <p:strVal val="ppt_y"/>
                                          </p:val>
                                        </p:tav>
                                        <p:tav tm="100000">
                                          <p:val>
                                            <p:strVal val="ppt_y-.1"/>
                                          </p:val>
                                        </p:tav>
                                      </p:tavLst>
                                    </p:anim>
                                    <p:set>
                                      <p:cBhvr>
                                        <p:cTn id="15" dur="1" fill="hold">
                                          <p:stCondLst>
                                            <p:cond delay="999"/>
                                          </p:stCondLst>
                                        </p:cTn>
                                        <p:tgtEl>
                                          <p:spTgt spid="19"/>
                                        </p:tgtEl>
                                        <p:attrNameLst>
                                          <p:attrName>style.visibility</p:attrName>
                                        </p:attrNameLst>
                                      </p:cBhvr>
                                      <p:to>
                                        <p:strVal val="hidden"/>
                                      </p:to>
                                    </p:set>
                                  </p:childTnLst>
                                </p:cTn>
                              </p:par>
                              <p:par>
                                <p:cTn id="16" presetID="10" presetClass="entr" presetSubtype="0" fill="hold" nodeType="withEffect">
                                  <p:stCondLst>
                                    <p:cond delay="4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47" presetClass="exit" presetSubtype="0" repeatCount="2700" fill="hold" nodeType="withEffect">
                                  <p:stCondLst>
                                    <p:cond delay="1000"/>
                                  </p:stCondLst>
                                  <p:childTnLst>
                                    <p:animEffect transition="out" filter="fade">
                                      <p:cBhvr>
                                        <p:cTn id="20" dur="778"/>
                                        <p:tgtEl>
                                          <p:spTgt spid="2"/>
                                        </p:tgtEl>
                                      </p:cBhvr>
                                    </p:animEffect>
                                    <p:anim calcmode="lin" valueType="num">
                                      <p:cBhvr>
                                        <p:cTn id="21" dur="778"/>
                                        <p:tgtEl>
                                          <p:spTgt spid="2"/>
                                        </p:tgtEl>
                                        <p:attrNameLst>
                                          <p:attrName>ppt_x</p:attrName>
                                        </p:attrNameLst>
                                      </p:cBhvr>
                                      <p:tavLst>
                                        <p:tav tm="0">
                                          <p:val>
                                            <p:strVal val="ppt_x"/>
                                          </p:val>
                                        </p:tav>
                                        <p:tav tm="100000">
                                          <p:val>
                                            <p:strVal val="ppt_x"/>
                                          </p:val>
                                        </p:tav>
                                      </p:tavLst>
                                    </p:anim>
                                    <p:anim calcmode="lin" valueType="num">
                                      <p:cBhvr>
                                        <p:cTn id="22" dur="778"/>
                                        <p:tgtEl>
                                          <p:spTgt spid="2"/>
                                        </p:tgtEl>
                                        <p:attrNameLst>
                                          <p:attrName>ppt_y</p:attrName>
                                        </p:attrNameLst>
                                      </p:cBhvr>
                                      <p:tavLst>
                                        <p:tav tm="0">
                                          <p:val>
                                            <p:strVal val="ppt_y"/>
                                          </p:val>
                                        </p:tav>
                                        <p:tav tm="100000">
                                          <p:val>
                                            <p:strVal val="ppt_y-.1"/>
                                          </p:val>
                                        </p:tav>
                                      </p:tavLst>
                                    </p:anim>
                                    <p:set>
                                      <p:cBhvr>
                                        <p:cTn id="23" dur="1" fill="hold">
                                          <p:stCondLst>
                                            <p:cond delay="777"/>
                                          </p:stCondLst>
                                        </p:cTn>
                                        <p:tgtEl>
                                          <p:spTgt spid="2"/>
                                        </p:tgtEl>
                                        <p:attrNameLst>
                                          <p:attrName>style.visibility</p:attrName>
                                        </p:attrNameLst>
                                      </p:cBhvr>
                                      <p:to>
                                        <p:strVal val="hidden"/>
                                      </p:to>
                                    </p:set>
                                  </p:childTnLst>
                                </p:cTn>
                              </p:par>
                              <p:par>
                                <p:cTn id="24" presetID="10" presetClass="entr" presetSubtype="0" fill="hold" nodeType="withEffect">
                                  <p:stCondLst>
                                    <p:cond delay="4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800"/>
                                        <p:tgtEl>
                                          <p:spTgt spid="3"/>
                                        </p:tgtEl>
                                      </p:cBhvr>
                                    </p:animEffect>
                                  </p:childTnLst>
                                </p:cTn>
                              </p:par>
                              <p:par>
                                <p:cTn id="27" presetID="47" presetClass="exit" presetSubtype="0" repeatCount="indefinite" fill="hold" nodeType="withEffect">
                                  <p:stCondLst>
                                    <p:cond delay="800"/>
                                  </p:stCondLst>
                                  <p:endCondLst>
                                    <p:cond evt="onNext" delay="0">
                                      <p:tgtEl>
                                        <p:sldTgt/>
                                      </p:tgtEl>
                                    </p:cond>
                                  </p:endCondLst>
                                  <p:childTnLst>
                                    <p:animEffect transition="out" filter="fade">
                                      <p:cBhvr>
                                        <p:cTn id="28" dur="1000"/>
                                        <p:tgtEl>
                                          <p:spTgt spid="3"/>
                                        </p:tgtEl>
                                      </p:cBhvr>
                                    </p:animEffect>
                                    <p:anim calcmode="lin" valueType="num">
                                      <p:cBhvr>
                                        <p:cTn id="29" dur="1000"/>
                                        <p:tgtEl>
                                          <p:spTgt spid="3"/>
                                        </p:tgtEl>
                                        <p:attrNameLst>
                                          <p:attrName>ppt_x</p:attrName>
                                        </p:attrNameLst>
                                      </p:cBhvr>
                                      <p:tavLst>
                                        <p:tav tm="0">
                                          <p:val>
                                            <p:strVal val="ppt_x"/>
                                          </p:val>
                                        </p:tav>
                                        <p:tav tm="100000">
                                          <p:val>
                                            <p:strVal val="ppt_x"/>
                                          </p:val>
                                        </p:tav>
                                      </p:tavLst>
                                    </p:anim>
                                    <p:anim calcmode="lin" valueType="num">
                                      <p:cBhvr>
                                        <p:cTn id="30" dur="1000"/>
                                        <p:tgtEl>
                                          <p:spTgt spid="3"/>
                                        </p:tgtEl>
                                        <p:attrNameLst>
                                          <p:attrName>ppt_y</p:attrName>
                                        </p:attrNameLst>
                                      </p:cBhvr>
                                      <p:tavLst>
                                        <p:tav tm="0">
                                          <p:val>
                                            <p:strVal val="ppt_y"/>
                                          </p:val>
                                        </p:tav>
                                        <p:tav tm="100000">
                                          <p:val>
                                            <p:strVal val="ppt_y-.1"/>
                                          </p:val>
                                        </p:tav>
                                      </p:tavLst>
                                    </p:anim>
                                    <p:set>
                                      <p:cBhvr>
                                        <p:cTn id="31" dur="1" fill="hold">
                                          <p:stCondLst>
                                            <p:cond delay="999"/>
                                          </p:stCondLst>
                                        </p:cTn>
                                        <p:tgtEl>
                                          <p:spTgt spid="3"/>
                                        </p:tgtEl>
                                        <p:attrNameLst>
                                          <p:attrName>style.visibility</p:attrName>
                                        </p:attrNameLst>
                                      </p:cBhvr>
                                      <p:to>
                                        <p:strVal val="hidden"/>
                                      </p:to>
                                    </p:set>
                                  </p:childTnLst>
                                </p:cTn>
                              </p:par>
                              <p:par>
                                <p:cTn id="32" presetID="10" presetClass="entr" presetSubtype="0" fill="hold" nodeType="withEffect">
                                  <p:stCondLst>
                                    <p:cond delay="14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47" presetClass="exit" presetSubtype="0" repeatCount="indefinite" fill="hold" nodeType="withEffect">
                                  <p:stCondLst>
                                    <p:cond delay="1000"/>
                                  </p:stCondLst>
                                  <p:endCondLst>
                                    <p:cond evt="onNext" delay="0">
                                      <p:tgtEl>
                                        <p:sldTgt/>
                                      </p:tgtEl>
                                    </p:cond>
                                  </p:endCondLst>
                                  <p:childTnLst>
                                    <p:animEffect transition="out" filter="fade">
                                      <p:cBhvr>
                                        <p:cTn id="36" dur="1000"/>
                                        <p:tgtEl>
                                          <p:spTgt spid="4"/>
                                        </p:tgtEl>
                                      </p:cBhvr>
                                    </p:animEffect>
                                    <p:anim calcmode="lin" valueType="num">
                                      <p:cBhvr>
                                        <p:cTn id="37" dur="1000"/>
                                        <p:tgtEl>
                                          <p:spTgt spid="4"/>
                                        </p:tgtEl>
                                        <p:attrNameLst>
                                          <p:attrName>ppt_x</p:attrName>
                                        </p:attrNameLst>
                                      </p:cBhvr>
                                      <p:tavLst>
                                        <p:tav tm="0">
                                          <p:val>
                                            <p:strVal val="ppt_x"/>
                                          </p:val>
                                        </p:tav>
                                        <p:tav tm="100000">
                                          <p:val>
                                            <p:strVal val="ppt_x"/>
                                          </p:val>
                                        </p:tav>
                                      </p:tavLst>
                                    </p:anim>
                                    <p:anim calcmode="lin" valueType="num">
                                      <p:cBhvr>
                                        <p:cTn id="38" dur="1000"/>
                                        <p:tgtEl>
                                          <p:spTgt spid="4"/>
                                        </p:tgtEl>
                                        <p:attrNameLst>
                                          <p:attrName>ppt_y</p:attrName>
                                        </p:attrNameLst>
                                      </p:cBhvr>
                                      <p:tavLst>
                                        <p:tav tm="0">
                                          <p:val>
                                            <p:strVal val="ppt_y"/>
                                          </p:val>
                                        </p:tav>
                                        <p:tav tm="100000">
                                          <p:val>
                                            <p:strVal val="ppt_y-.1"/>
                                          </p:val>
                                        </p:tav>
                                      </p:tavLst>
                                    </p:anim>
                                    <p:set>
                                      <p:cBhvr>
                                        <p:cTn id="39" dur="1" fill="hold">
                                          <p:stCondLst>
                                            <p:cond delay="999"/>
                                          </p:stCondLst>
                                        </p:cTn>
                                        <p:tgtEl>
                                          <p:spTgt spid="4"/>
                                        </p:tgtEl>
                                        <p:attrNameLst>
                                          <p:attrName>style.visibility</p:attrName>
                                        </p:attrNameLst>
                                      </p:cBhvr>
                                      <p:to>
                                        <p:strVal val="hidden"/>
                                      </p:to>
                                    </p:set>
                                  </p:childTnLst>
                                </p:cTn>
                              </p:par>
                              <p:par>
                                <p:cTn id="40" presetID="10" presetClass="entr" presetSubtype="0" fill="hold" nodeType="withEffect">
                                  <p:stCondLst>
                                    <p:cond delay="4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47" presetClass="exit" presetSubtype="0" repeatCount="indefinite" fill="hold" nodeType="withEffect">
                                  <p:stCondLst>
                                    <p:cond delay="800"/>
                                  </p:stCondLst>
                                  <p:endCondLst>
                                    <p:cond evt="onNext" delay="0">
                                      <p:tgtEl>
                                        <p:sldTgt/>
                                      </p:tgtEl>
                                    </p:cond>
                                  </p:endCondLst>
                                  <p:childTnLst>
                                    <p:animEffect transition="out" filter="fade">
                                      <p:cBhvr>
                                        <p:cTn id="44" dur="1000"/>
                                        <p:tgtEl>
                                          <p:spTgt spid="5"/>
                                        </p:tgtEl>
                                      </p:cBhvr>
                                    </p:animEffect>
                                    <p:anim calcmode="lin" valueType="num">
                                      <p:cBhvr>
                                        <p:cTn id="45" dur="1000"/>
                                        <p:tgtEl>
                                          <p:spTgt spid="5"/>
                                        </p:tgtEl>
                                        <p:attrNameLst>
                                          <p:attrName>ppt_x</p:attrName>
                                        </p:attrNameLst>
                                      </p:cBhvr>
                                      <p:tavLst>
                                        <p:tav tm="0">
                                          <p:val>
                                            <p:strVal val="ppt_x"/>
                                          </p:val>
                                        </p:tav>
                                        <p:tav tm="100000">
                                          <p:val>
                                            <p:strVal val="ppt_x"/>
                                          </p:val>
                                        </p:tav>
                                      </p:tavLst>
                                    </p:anim>
                                    <p:anim calcmode="lin" valueType="num">
                                      <p:cBhvr>
                                        <p:cTn id="46" dur="1000"/>
                                        <p:tgtEl>
                                          <p:spTgt spid="5"/>
                                        </p:tgtEl>
                                        <p:attrNameLst>
                                          <p:attrName>ppt_y</p:attrName>
                                        </p:attrNameLst>
                                      </p:cBhvr>
                                      <p:tavLst>
                                        <p:tav tm="0">
                                          <p:val>
                                            <p:strVal val="ppt_y"/>
                                          </p:val>
                                        </p:tav>
                                        <p:tav tm="100000">
                                          <p:val>
                                            <p:strVal val="ppt_y-.1"/>
                                          </p:val>
                                        </p:tav>
                                      </p:tavLst>
                                    </p:anim>
                                    <p:set>
                                      <p:cBhvr>
                                        <p:cTn id="47" dur="1" fill="hold">
                                          <p:stCondLst>
                                            <p:cond delay="999"/>
                                          </p:stCondLst>
                                        </p:cTn>
                                        <p:tgtEl>
                                          <p:spTgt spid="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47" presetClass="exit" presetSubtype="0" repeatCount="indefinite" fill="hold" nodeType="withEffect">
                                  <p:stCondLst>
                                    <p:cond delay="1500"/>
                                  </p:stCondLst>
                                  <p:endCondLst>
                                    <p:cond evt="onNext" delay="0">
                                      <p:tgtEl>
                                        <p:sldTgt/>
                                      </p:tgtEl>
                                    </p:cond>
                                  </p:endCondLst>
                                  <p:childTnLst>
                                    <p:animEffect transition="out" filter="fade">
                                      <p:cBhvr>
                                        <p:cTn id="52" dur="1000"/>
                                        <p:tgtEl>
                                          <p:spTgt spid="6"/>
                                        </p:tgtEl>
                                      </p:cBhvr>
                                    </p:animEffect>
                                    <p:anim calcmode="lin" valueType="num">
                                      <p:cBhvr>
                                        <p:cTn id="53" dur="1000"/>
                                        <p:tgtEl>
                                          <p:spTgt spid="6"/>
                                        </p:tgtEl>
                                        <p:attrNameLst>
                                          <p:attrName>ppt_x</p:attrName>
                                        </p:attrNameLst>
                                      </p:cBhvr>
                                      <p:tavLst>
                                        <p:tav tm="0">
                                          <p:val>
                                            <p:strVal val="ppt_x"/>
                                          </p:val>
                                        </p:tav>
                                        <p:tav tm="100000">
                                          <p:val>
                                            <p:strVal val="ppt_x"/>
                                          </p:val>
                                        </p:tav>
                                      </p:tavLst>
                                    </p:anim>
                                    <p:anim calcmode="lin" valueType="num">
                                      <p:cBhvr>
                                        <p:cTn id="54" dur="1000"/>
                                        <p:tgtEl>
                                          <p:spTgt spid="6"/>
                                        </p:tgtEl>
                                        <p:attrNameLst>
                                          <p:attrName>ppt_y</p:attrName>
                                        </p:attrNameLst>
                                      </p:cBhvr>
                                      <p:tavLst>
                                        <p:tav tm="0">
                                          <p:val>
                                            <p:strVal val="ppt_y"/>
                                          </p:val>
                                        </p:tav>
                                        <p:tav tm="100000">
                                          <p:val>
                                            <p:strVal val="ppt_y-.1"/>
                                          </p:val>
                                        </p:tav>
                                      </p:tavLst>
                                    </p:anim>
                                    <p:set>
                                      <p:cBhvr>
                                        <p:cTn id="55" dur="1" fill="hold">
                                          <p:stCondLst>
                                            <p:cond delay="999"/>
                                          </p:stCondLst>
                                        </p:cTn>
                                        <p:tgtEl>
                                          <p:spTgt spid="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childTnLst>
                                </p:cTn>
                              </p:par>
                              <p:par>
                                <p:cTn id="59" presetID="47" presetClass="exit" presetSubtype="0" repeatCount="indefinite" fill="hold" nodeType="withEffect">
                                  <p:stCondLst>
                                    <p:cond delay="1000"/>
                                  </p:stCondLst>
                                  <p:endCondLst>
                                    <p:cond evt="onNext" delay="0">
                                      <p:tgtEl>
                                        <p:sldTgt/>
                                      </p:tgtEl>
                                    </p:cond>
                                  </p:endCondLst>
                                  <p:childTnLst>
                                    <p:animEffect transition="out" filter="fade">
                                      <p:cBhvr>
                                        <p:cTn id="60" dur="1000"/>
                                        <p:tgtEl>
                                          <p:spTgt spid="7"/>
                                        </p:tgtEl>
                                      </p:cBhvr>
                                    </p:animEffect>
                                    <p:anim calcmode="lin" valueType="num">
                                      <p:cBhvr>
                                        <p:cTn id="61" dur="1000"/>
                                        <p:tgtEl>
                                          <p:spTgt spid="7"/>
                                        </p:tgtEl>
                                        <p:attrNameLst>
                                          <p:attrName>ppt_x</p:attrName>
                                        </p:attrNameLst>
                                      </p:cBhvr>
                                      <p:tavLst>
                                        <p:tav tm="0">
                                          <p:val>
                                            <p:strVal val="ppt_x"/>
                                          </p:val>
                                        </p:tav>
                                        <p:tav tm="100000">
                                          <p:val>
                                            <p:strVal val="ppt_x"/>
                                          </p:val>
                                        </p:tav>
                                      </p:tavLst>
                                    </p:anim>
                                    <p:anim calcmode="lin" valueType="num">
                                      <p:cBhvr>
                                        <p:cTn id="62" dur="1000"/>
                                        <p:tgtEl>
                                          <p:spTgt spid="7"/>
                                        </p:tgtEl>
                                        <p:attrNameLst>
                                          <p:attrName>ppt_y</p:attrName>
                                        </p:attrNameLst>
                                      </p:cBhvr>
                                      <p:tavLst>
                                        <p:tav tm="0">
                                          <p:val>
                                            <p:strVal val="ppt_y"/>
                                          </p:val>
                                        </p:tav>
                                        <p:tav tm="100000">
                                          <p:val>
                                            <p:strVal val="ppt_y-.1"/>
                                          </p:val>
                                        </p:tav>
                                      </p:tavLst>
                                    </p:anim>
                                    <p:set>
                                      <p:cBhvr>
                                        <p:cTn id="63" dur="1" fill="hold">
                                          <p:stCondLst>
                                            <p:cond delay="999"/>
                                          </p:stCondLst>
                                        </p:cTn>
                                        <p:tgtEl>
                                          <p:spTgt spid="7"/>
                                        </p:tgtEl>
                                        <p:attrNameLst>
                                          <p:attrName>style.visibility</p:attrName>
                                        </p:attrNameLst>
                                      </p:cBhvr>
                                      <p:to>
                                        <p:strVal val="hidden"/>
                                      </p:to>
                                    </p:set>
                                  </p:childTnLst>
                                </p:cTn>
                              </p:par>
                              <p:par>
                                <p:cTn id="64" presetID="10" presetClass="entr" presetSubtype="0" fill="hold" nodeType="withEffect">
                                  <p:stCondLst>
                                    <p:cond delay="140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47" presetClass="exit" presetSubtype="0" repeatCount="indefinite" fill="hold" nodeType="withEffect">
                                  <p:stCondLst>
                                    <p:cond delay="700"/>
                                  </p:stCondLst>
                                  <p:endCondLst>
                                    <p:cond evt="onNext" delay="0">
                                      <p:tgtEl>
                                        <p:sldTgt/>
                                      </p:tgtEl>
                                    </p:cond>
                                  </p:endCondLst>
                                  <p:childTnLst>
                                    <p:animEffect transition="out" filter="fade">
                                      <p:cBhvr>
                                        <p:cTn id="68" dur="1000"/>
                                        <p:tgtEl>
                                          <p:spTgt spid="8"/>
                                        </p:tgtEl>
                                      </p:cBhvr>
                                    </p:animEffect>
                                    <p:anim calcmode="lin" valueType="num">
                                      <p:cBhvr>
                                        <p:cTn id="69" dur="1000"/>
                                        <p:tgtEl>
                                          <p:spTgt spid="8"/>
                                        </p:tgtEl>
                                        <p:attrNameLst>
                                          <p:attrName>ppt_x</p:attrName>
                                        </p:attrNameLst>
                                      </p:cBhvr>
                                      <p:tavLst>
                                        <p:tav tm="0">
                                          <p:val>
                                            <p:strVal val="ppt_x"/>
                                          </p:val>
                                        </p:tav>
                                        <p:tav tm="100000">
                                          <p:val>
                                            <p:strVal val="ppt_x"/>
                                          </p:val>
                                        </p:tav>
                                      </p:tavLst>
                                    </p:anim>
                                    <p:anim calcmode="lin" valueType="num">
                                      <p:cBhvr>
                                        <p:cTn id="70" dur="1000"/>
                                        <p:tgtEl>
                                          <p:spTgt spid="8"/>
                                        </p:tgtEl>
                                        <p:attrNameLst>
                                          <p:attrName>ppt_y</p:attrName>
                                        </p:attrNameLst>
                                      </p:cBhvr>
                                      <p:tavLst>
                                        <p:tav tm="0">
                                          <p:val>
                                            <p:strVal val="ppt_y"/>
                                          </p:val>
                                        </p:tav>
                                        <p:tav tm="100000">
                                          <p:val>
                                            <p:strVal val="ppt_y-.1"/>
                                          </p:val>
                                        </p:tav>
                                      </p:tavLst>
                                    </p:anim>
                                    <p:set>
                                      <p:cBhvr>
                                        <p:cTn id="71" dur="1" fill="hold">
                                          <p:stCondLst>
                                            <p:cond delay="999"/>
                                          </p:stCondLst>
                                        </p:cTn>
                                        <p:tgtEl>
                                          <p:spTgt spid="8"/>
                                        </p:tgtEl>
                                        <p:attrNameLst>
                                          <p:attrName>style.visibility</p:attrName>
                                        </p:attrNameLst>
                                      </p:cBhvr>
                                      <p:to>
                                        <p:strVal val="hidden"/>
                                      </p:to>
                                    </p:set>
                                  </p:childTnLst>
                                </p:cTn>
                              </p:par>
                              <p:par>
                                <p:cTn id="72" presetID="10" presetClass="entr" presetSubtype="0" fill="hold" nodeType="withEffect">
                                  <p:stCondLst>
                                    <p:cond delay="110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par>
                                <p:cTn id="75" presetID="47" presetClass="exit" presetSubtype="0" repeatCount="indefinite" fill="hold" nodeType="withEffect">
                                  <p:stCondLst>
                                    <p:cond delay="0"/>
                                  </p:stCondLst>
                                  <p:endCondLst>
                                    <p:cond evt="onNext" delay="0">
                                      <p:tgtEl>
                                        <p:sldTgt/>
                                      </p:tgtEl>
                                    </p:cond>
                                  </p:endCondLst>
                                  <p:childTnLst>
                                    <p:animEffect transition="out" filter="fade">
                                      <p:cBhvr>
                                        <p:cTn id="76" dur="1000"/>
                                        <p:tgtEl>
                                          <p:spTgt spid="9"/>
                                        </p:tgtEl>
                                      </p:cBhvr>
                                    </p:animEffect>
                                    <p:anim calcmode="lin" valueType="num">
                                      <p:cBhvr>
                                        <p:cTn id="77" dur="1000"/>
                                        <p:tgtEl>
                                          <p:spTgt spid="9"/>
                                        </p:tgtEl>
                                        <p:attrNameLst>
                                          <p:attrName>ppt_x</p:attrName>
                                        </p:attrNameLst>
                                      </p:cBhvr>
                                      <p:tavLst>
                                        <p:tav tm="0">
                                          <p:val>
                                            <p:strVal val="ppt_x"/>
                                          </p:val>
                                        </p:tav>
                                        <p:tav tm="100000">
                                          <p:val>
                                            <p:strVal val="ppt_x"/>
                                          </p:val>
                                        </p:tav>
                                      </p:tavLst>
                                    </p:anim>
                                    <p:anim calcmode="lin" valueType="num">
                                      <p:cBhvr>
                                        <p:cTn id="78" dur="1000"/>
                                        <p:tgtEl>
                                          <p:spTgt spid="9"/>
                                        </p:tgtEl>
                                        <p:attrNameLst>
                                          <p:attrName>ppt_y</p:attrName>
                                        </p:attrNameLst>
                                      </p:cBhvr>
                                      <p:tavLst>
                                        <p:tav tm="0">
                                          <p:val>
                                            <p:strVal val="ppt_y"/>
                                          </p:val>
                                        </p:tav>
                                        <p:tav tm="100000">
                                          <p:val>
                                            <p:strVal val="ppt_y-.1"/>
                                          </p:val>
                                        </p:tav>
                                      </p:tavLst>
                                    </p:anim>
                                    <p:set>
                                      <p:cBhvr>
                                        <p:cTn id="79" dur="1" fill="hold">
                                          <p:stCondLst>
                                            <p:cond delay="999"/>
                                          </p:stCondLst>
                                        </p:cTn>
                                        <p:tgtEl>
                                          <p:spTgt spid="9"/>
                                        </p:tgtEl>
                                        <p:attrNameLst>
                                          <p:attrName>style.visibility</p:attrName>
                                        </p:attrNameLst>
                                      </p:cBhvr>
                                      <p:to>
                                        <p:strVal val="hidden"/>
                                      </p:to>
                                    </p:set>
                                  </p:childTnLst>
                                </p:cTn>
                              </p:par>
                              <p:par>
                                <p:cTn id="80" presetID="10" presetClass="entr" presetSubtype="0" fill="hold" nodeType="withEffect">
                                  <p:stCondLst>
                                    <p:cond delay="260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47" presetClass="exit" presetSubtype="0" repeatCount="indefinite" fill="hold" nodeType="withEffect">
                                  <p:stCondLst>
                                    <p:cond delay="1000"/>
                                  </p:stCondLst>
                                  <p:endCondLst>
                                    <p:cond evt="onNext" delay="0">
                                      <p:tgtEl>
                                        <p:sldTgt/>
                                      </p:tgtEl>
                                    </p:cond>
                                  </p:endCondLst>
                                  <p:childTnLst>
                                    <p:animEffect transition="out" filter="fade">
                                      <p:cBhvr>
                                        <p:cTn id="84" dur="1000"/>
                                        <p:tgtEl>
                                          <p:spTgt spid="10"/>
                                        </p:tgtEl>
                                      </p:cBhvr>
                                    </p:animEffect>
                                    <p:anim calcmode="lin" valueType="num">
                                      <p:cBhvr>
                                        <p:cTn id="85" dur="1000"/>
                                        <p:tgtEl>
                                          <p:spTgt spid="10"/>
                                        </p:tgtEl>
                                        <p:attrNameLst>
                                          <p:attrName>ppt_x</p:attrName>
                                        </p:attrNameLst>
                                      </p:cBhvr>
                                      <p:tavLst>
                                        <p:tav tm="0">
                                          <p:val>
                                            <p:strVal val="ppt_x"/>
                                          </p:val>
                                        </p:tav>
                                        <p:tav tm="100000">
                                          <p:val>
                                            <p:strVal val="ppt_x"/>
                                          </p:val>
                                        </p:tav>
                                      </p:tavLst>
                                    </p:anim>
                                    <p:anim calcmode="lin" valueType="num">
                                      <p:cBhvr>
                                        <p:cTn id="86" dur="1000"/>
                                        <p:tgtEl>
                                          <p:spTgt spid="10"/>
                                        </p:tgtEl>
                                        <p:attrNameLst>
                                          <p:attrName>ppt_y</p:attrName>
                                        </p:attrNameLst>
                                      </p:cBhvr>
                                      <p:tavLst>
                                        <p:tav tm="0">
                                          <p:val>
                                            <p:strVal val="ppt_y"/>
                                          </p:val>
                                        </p:tav>
                                        <p:tav tm="100000">
                                          <p:val>
                                            <p:strVal val="ppt_y-.1"/>
                                          </p:val>
                                        </p:tav>
                                      </p:tavLst>
                                    </p:anim>
                                    <p:set>
                                      <p:cBhvr>
                                        <p:cTn id="87" dur="1" fill="hold">
                                          <p:stCondLst>
                                            <p:cond delay="999"/>
                                          </p:stCondLst>
                                        </p:cTn>
                                        <p:tgtEl>
                                          <p:spTgt spid="10"/>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cTn>
                              </p:par>
                              <p:par>
                                <p:cTn id="91" presetID="47" presetClass="exit" presetSubtype="0" repeatCount="indefinite" fill="hold" nodeType="withEffect">
                                  <p:stCondLst>
                                    <p:cond delay="400"/>
                                  </p:stCondLst>
                                  <p:endCondLst>
                                    <p:cond evt="onNext" delay="0">
                                      <p:tgtEl>
                                        <p:sldTgt/>
                                      </p:tgtEl>
                                    </p:cond>
                                  </p:endCondLst>
                                  <p:childTnLst>
                                    <p:animEffect transition="out" filter="fade">
                                      <p:cBhvr>
                                        <p:cTn id="92" dur="1000"/>
                                        <p:tgtEl>
                                          <p:spTgt spid="11"/>
                                        </p:tgtEl>
                                      </p:cBhvr>
                                    </p:animEffect>
                                    <p:anim calcmode="lin" valueType="num">
                                      <p:cBhvr>
                                        <p:cTn id="93" dur="1000"/>
                                        <p:tgtEl>
                                          <p:spTgt spid="11"/>
                                        </p:tgtEl>
                                        <p:attrNameLst>
                                          <p:attrName>ppt_x</p:attrName>
                                        </p:attrNameLst>
                                      </p:cBhvr>
                                      <p:tavLst>
                                        <p:tav tm="0">
                                          <p:val>
                                            <p:strVal val="ppt_x"/>
                                          </p:val>
                                        </p:tav>
                                        <p:tav tm="100000">
                                          <p:val>
                                            <p:strVal val="ppt_x"/>
                                          </p:val>
                                        </p:tav>
                                      </p:tavLst>
                                    </p:anim>
                                    <p:anim calcmode="lin" valueType="num">
                                      <p:cBhvr>
                                        <p:cTn id="94" dur="1000"/>
                                        <p:tgtEl>
                                          <p:spTgt spid="11"/>
                                        </p:tgtEl>
                                        <p:attrNameLst>
                                          <p:attrName>ppt_y</p:attrName>
                                        </p:attrNameLst>
                                      </p:cBhvr>
                                      <p:tavLst>
                                        <p:tav tm="0">
                                          <p:val>
                                            <p:strVal val="ppt_y"/>
                                          </p:val>
                                        </p:tav>
                                        <p:tav tm="100000">
                                          <p:val>
                                            <p:strVal val="ppt_y-.1"/>
                                          </p:val>
                                        </p:tav>
                                      </p:tavLst>
                                    </p:anim>
                                    <p:set>
                                      <p:cBhvr>
                                        <p:cTn id="9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56"/>
                  </p:tgtEl>
                </p:cond>
              </p:nextCondLst>
            </p:seq>
            <p:seq concurrent="1" nextAc="seek">
              <p:cTn id="96" restart="whenNotActive" fill="hold" evtFilter="cancelBubble" nodeType="interactiveSeq">
                <p:stCondLst>
                  <p:cond evt="onClick" delay="0">
                    <p:tgtEl>
                      <p:spTgt spid="2052"/>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2000"/>
                                        <p:tgtEl>
                                          <p:spTgt spid="19"/>
                                        </p:tgtEl>
                                      </p:cBhvr>
                                    </p:animEffect>
                                    <p:set>
                                      <p:cBhvr>
                                        <p:cTn id="101" dur="1" fill="hold">
                                          <p:stCondLst>
                                            <p:cond delay="1999"/>
                                          </p:stCondLst>
                                        </p:cTn>
                                        <p:tgtEl>
                                          <p:spTgt spid="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2000"/>
                                        <p:tgtEl>
                                          <p:spTgt spid="2"/>
                                        </p:tgtEl>
                                      </p:cBhvr>
                                    </p:animEffect>
                                    <p:set>
                                      <p:cBhvr>
                                        <p:cTn id="104" dur="1" fill="hold">
                                          <p:stCondLst>
                                            <p:cond delay="1999"/>
                                          </p:stCondLst>
                                        </p:cTn>
                                        <p:tgtEl>
                                          <p:spTgt spid="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2000"/>
                                        <p:tgtEl>
                                          <p:spTgt spid="3"/>
                                        </p:tgtEl>
                                      </p:cBhvr>
                                    </p:animEffect>
                                    <p:set>
                                      <p:cBhvr>
                                        <p:cTn id="107" dur="1" fill="hold">
                                          <p:stCondLst>
                                            <p:cond delay="1999"/>
                                          </p:stCondLst>
                                        </p:cTn>
                                        <p:tgtEl>
                                          <p:spTgt spid="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2000"/>
                                        <p:tgtEl>
                                          <p:spTgt spid="4"/>
                                        </p:tgtEl>
                                      </p:cBhvr>
                                    </p:animEffect>
                                    <p:set>
                                      <p:cBhvr>
                                        <p:cTn id="110" dur="1" fill="hold">
                                          <p:stCondLst>
                                            <p:cond delay="1999"/>
                                          </p:stCondLst>
                                        </p:cTn>
                                        <p:tgtEl>
                                          <p:spTgt spid="4"/>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2000"/>
                                        <p:tgtEl>
                                          <p:spTgt spid="5"/>
                                        </p:tgtEl>
                                      </p:cBhvr>
                                    </p:animEffect>
                                    <p:set>
                                      <p:cBhvr>
                                        <p:cTn id="113" dur="1" fill="hold">
                                          <p:stCondLst>
                                            <p:cond delay="1999"/>
                                          </p:stCondLst>
                                        </p:cTn>
                                        <p:tgtEl>
                                          <p:spTgt spid="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2000"/>
                                        <p:tgtEl>
                                          <p:spTgt spid="6"/>
                                        </p:tgtEl>
                                      </p:cBhvr>
                                    </p:animEffect>
                                    <p:set>
                                      <p:cBhvr>
                                        <p:cTn id="116" dur="1" fill="hold">
                                          <p:stCondLst>
                                            <p:cond delay="1999"/>
                                          </p:stCondLst>
                                        </p:cTn>
                                        <p:tgtEl>
                                          <p:spTgt spid="6"/>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2000"/>
                                        <p:tgtEl>
                                          <p:spTgt spid="7"/>
                                        </p:tgtEl>
                                      </p:cBhvr>
                                    </p:animEffect>
                                    <p:set>
                                      <p:cBhvr>
                                        <p:cTn id="119" dur="1" fill="hold">
                                          <p:stCondLst>
                                            <p:cond delay="1999"/>
                                          </p:stCondLst>
                                        </p:cTn>
                                        <p:tgtEl>
                                          <p:spTgt spid="7"/>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2000"/>
                                        <p:tgtEl>
                                          <p:spTgt spid="8"/>
                                        </p:tgtEl>
                                      </p:cBhvr>
                                    </p:animEffect>
                                    <p:set>
                                      <p:cBhvr>
                                        <p:cTn id="122" dur="1" fill="hold">
                                          <p:stCondLst>
                                            <p:cond delay="1999"/>
                                          </p:stCondLst>
                                        </p:cTn>
                                        <p:tgtEl>
                                          <p:spTgt spid="8"/>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9"/>
                                        </p:tgtEl>
                                      </p:cBhvr>
                                    </p:animEffect>
                                    <p:set>
                                      <p:cBhvr>
                                        <p:cTn id="125" dur="1" fill="hold">
                                          <p:stCondLst>
                                            <p:cond delay="1999"/>
                                          </p:stCondLst>
                                        </p:cTn>
                                        <p:tgtEl>
                                          <p:spTgt spid="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2000"/>
                                        <p:tgtEl>
                                          <p:spTgt spid="10"/>
                                        </p:tgtEl>
                                      </p:cBhvr>
                                    </p:animEffect>
                                    <p:set>
                                      <p:cBhvr>
                                        <p:cTn id="128" dur="1" fill="hold">
                                          <p:stCondLst>
                                            <p:cond delay="1999"/>
                                          </p:stCondLst>
                                        </p:cTn>
                                        <p:tgtEl>
                                          <p:spTgt spid="10"/>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2000"/>
                                        <p:tgtEl>
                                          <p:spTgt spid="11"/>
                                        </p:tgtEl>
                                      </p:cBhvr>
                                    </p:animEffect>
                                    <p:set>
                                      <p:cBhvr>
                                        <p:cTn id="131"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132" restart="whenNotActive" fill="hold" evtFilter="cancelBubble" nodeType="interactiveSeq">
                <p:stCondLst>
                  <p:cond evt="onClick" delay="0">
                    <p:tgtEl>
                      <p:spTgt spid="207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accel="50000" decel="50000" fill="hold" grpId="0" nodeType="clickEffect">
                                  <p:stCondLst>
                                    <p:cond delay="0"/>
                                  </p:stCondLst>
                                  <p:childTnLst>
                                    <p:animMotion origin="layout" path="M 4.72222E-6 -2.22222E-6 L 0.00399 0.49884 " pathEditMode="relative" rAng="0" ptsTypes="AA">
                                      <p:cBhvr>
                                        <p:cTn id="136" dur="2000" fill="hold"/>
                                        <p:tgtEl>
                                          <p:spTgt spid="2075"/>
                                        </p:tgtEl>
                                        <p:attrNameLst>
                                          <p:attrName>ppt_x</p:attrName>
                                          <p:attrName>ppt_y</p:attrName>
                                        </p:attrNameLst>
                                      </p:cBhvr>
                                      <p:rCtr x="2" y="249"/>
                                    </p:animMotion>
                                  </p:childTnLst>
                                </p:cTn>
                              </p:par>
                            </p:childTnLst>
                          </p:cTn>
                        </p:par>
                        <p:par>
                          <p:cTn id="137" fill="hold">
                            <p:stCondLst>
                              <p:cond delay="2000"/>
                            </p:stCondLst>
                            <p:childTnLst>
                              <p:par>
                                <p:cTn id="138" presetID="10" presetClass="entr" presetSubtype="0" fill="hold" nodeType="afterEffect">
                                  <p:stCondLst>
                                    <p:cond delay="0"/>
                                  </p:stCondLst>
                                  <p:childTnLst>
                                    <p:set>
                                      <p:cBhvr>
                                        <p:cTn id="139" dur="1" fill="hold">
                                          <p:stCondLst>
                                            <p:cond delay="0"/>
                                          </p:stCondLst>
                                        </p:cTn>
                                        <p:tgtEl>
                                          <p:spTgt spid="12"/>
                                        </p:tgtEl>
                                        <p:attrNameLst>
                                          <p:attrName>style.visibility</p:attrName>
                                        </p:attrNameLst>
                                      </p:cBhvr>
                                      <p:to>
                                        <p:strVal val="visible"/>
                                      </p:to>
                                    </p:set>
                                    <p:animEffect transition="in" filter="fade">
                                      <p:cBhvr>
                                        <p:cTn id="140" dur="500"/>
                                        <p:tgtEl>
                                          <p:spTgt spid="12"/>
                                        </p:tgtEl>
                                      </p:cBhvr>
                                    </p:animEffect>
                                  </p:childTnLst>
                                </p:cTn>
                              </p:par>
                              <p:par>
                                <p:cTn id="141" presetID="47" presetClass="exit" presetSubtype="0" repeatCount="indefinite" fill="hold" nodeType="withEffect">
                                  <p:stCondLst>
                                    <p:cond delay="400"/>
                                  </p:stCondLst>
                                  <p:endCondLst>
                                    <p:cond evt="onNext" delay="0">
                                      <p:tgtEl>
                                        <p:sldTgt/>
                                      </p:tgtEl>
                                    </p:cond>
                                  </p:endCondLst>
                                  <p:childTnLst>
                                    <p:animEffect transition="out" filter="fade">
                                      <p:cBhvr>
                                        <p:cTn id="142" dur="1000"/>
                                        <p:tgtEl>
                                          <p:spTgt spid="12"/>
                                        </p:tgtEl>
                                      </p:cBhvr>
                                    </p:animEffect>
                                    <p:anim calcmode="lin" valueType="num">
                                      <p:cBhvr>
                                        <p:cTn id="143" dur="1000"/>
                                        <p:tgtEl>
                                          <p:spTgt spid="12"/>
                                        </p:tgtEl>
                                        <p:attrNameLst>
                                          <p:attrName>ppt_x</p:attrName>
                                        </p:attrNameLst>
                                      </p:cBhvr>
                                      <p:tavLst>
                                        <p:tav tm="0">
                                          <p:val>
                                            <p:strVal val="ppt_x"/>
                                          </p:val>
                                        </p:tav>
                                        <p:tav tm="100000">
                                          <p:val>
                                            <p:strVal val="ppt_x"/>
                                          </p:val>
                                        </p:tav>
                                      </p:tavLst>
                                    </p:anim>
                                    <p:anim calcmode="lin" valueType="num">
                                      <p:cBhvr>
                                        <p:cTn id="144" dur="1000"/>
                                        <p:tgtEl>
                                          <p:spTgt spid="12"/>
                                        </p:tgtEl>
                                        <p:attrNameLst>
                                          <p:attrName>ppt_y</p:attrName>
                                        </p:attrNameLst>
                                      </p:cBhvr>
                                      <p:tavLst>
                                        <p:tav tm="0">
                                          <p:val>
                                            <p:strVal val="ppt_y"/>
                                          </p:val>
                                        </p:tav>
                                        <p:tav tm="100000">
                                          <p:val>
                                            <p:strVal val="ppt_y-.1"/>
                                          </p:val>
                                        </p:tav>
                                      </p:tavLst>
                                    </p:anim>
                                    <p:set>
                                      <p:cBhvr>
                                        <p:cTn id="145" dur="1" fill="hold">
                                          <p:stCondLst>
                                            <p:cond delay="999"/>
                                          </p:stCondLst>
                                        </p:cTn>
                                        <p:tgtEl>
                                          <p:spTgt spid="12"/>
                                        </p:tgtEl>
                                        <p:attrNameLst>
                                          <p:attrName>style.visibility</p:attrName>
                                        </p:attrNameLst>
                                      </p:cBhvr>
                                      <p:to>
                                        <p:strVal val="hidden"/>
                                      </p:to>
                                    </p:set>
                                  </p:childTnLst>
                                </p:cTn>
                              </p:par>
                              <p:par>
                                <p:cTn id="146" presetID="10" presetClass="entr" presetSubtype="0" fill="hold" nodeType="withEffect">
                                  <p:stCondLst>
                                    <p:cond delay="400"/>
                                  </p:stCondLst>
                                  <p:childTnLst>
                                    <p:set>
                                      <p:cBhvr>
                                        <p:cTn id="147" dur="1" fill="hold">
                                          <p:stCondLst>
                                            <p:cond delay="0"/>
                                          </p:stCondLst>
                                        </p:cTn>
                                        <p:tgtEl>
                                          <p:spTgt spid="13"/>
                                        </p:tgtEl>
                                        <p:attrNameLst>
                                          <p:attrName>style.visibility</p:attrName>
                                        </p:attrNameLst>
                                      </p:cBhvr>
                                      <p:to>
                                        <p:strVal val="visible"/>
                                      </p:to>
                                    </p:set>
                                    <p:animEffect transition="in" filter="fade">
                                      <p:cBhvr>
                                        <p:cTn id="148" dur="500"/>
                                        <p:tgtEl>
                                          <p:spTgt spid="13"/>
                                        </p:tgtEl>
                                      </p:cBhvr>
                                    </p:animEffect>
                                  </p:childTnLst>
                                </p:cTn>
                              </p:par>
                              <p:par>
                                <p:cTn id="149" presetID="47" presetClass="exit" presetSubtype="0" repeatCount="2700" fill="hold" nodeType="withEffect">
                                  <p:stCondLst>
                                    <p:cond delay="1000"/>
                                  </p:stCondLst>
                                  <p:childTnLst>
                                    <p:animEffect transition="out" filter="fade">
                                      <p:cBhvr>
                                        <p:cTn id="150" dur="778"/>
                                        <p:tgtEl>
                                          <p:spTgt spid="13"/>
                                        </p:tgtEl>
                                      </p:cBhvr>
                                    </p:animEffect>
                                    <p:anim calcmode="lin" valueType="num">
                                      <p:cBhvr>
                                        <p:cTn id="151" dur="778"/>
                                        <p:tgtEl>
                                          <p:spTgt spid="13"/>
                                        </p:tgtEl>
                                        <p:attrNameLst>
                                          <p:attrName>ppt_x</p:attrName>
                                        </p:attrNameLst>
                                      </p:cBhvr>
                                      <p:tavLst>
                                        <p:tav tm="0">
                                          <p:val>
                                            <p:strVal val="ppt_x"/>
                                          </p:val>
                                        </p:tav>
                                        <p:tav tm="100000">
                                          <p:val>
                                            <p:strVal val="ppt_x"/>
                                          </p:val>
                                        </p:tav>
                                      </p:tavLst>
                                    </p:anim>
                                    <p:anim calcmode="lin" valueType="num">
                                      <p:cBhvr>
                                        <p:cTn id="152" dur="778"/>
                                        <p:tgtEl>
                                          <p:spTgt spid="13"/>
                                        </p:tgtEl>
                                        <p:attrNameLst>
                                          <p:attrName>ppt_y</p:attrName>
                                        </p:attrNameLst>
                                      </p:cBhvr>
                                      <p:tavLst>
                                        <p:tav tm="0">
                                          <p:val>
                                            <p:strVal val="ppt_y"/>
                                          </p:val>
                                        </p:tav>
                                        <p:tav tm="100000">
                                          <p:val>
                                            <p:strVal val="ppt_y-.1"/>
                                          </p:val>
                                        </p:tav>
                                      </p:tavLst>
                                    </p:anim>
                                    <p:set>
                                      <p:cBhvr>
                                        <p:cTn id="153" dur="1" fill="hold">
                                          <p:stCondLst>
                                            <p:cond delay="777"/>
                                          </p:stCondLst>
                                        </p:cTn>
                                        <p:tgtEl>
                                          <p:spTgt spid="13"/>
                                        </p:tgtEl>
                                        <p:attrNameLst>
                                          <p:attrName>style.visibility</p:attrName>
                                        </p:attrNameLst>
                                      </p:cBhvr>
                                      <p:to>
                                        <p:strVal val="hidden"/>
                                      </p:to>
                                    </p:set>
                                  </p:childTnLst>
                                </p:cTn>
                              </p:par>
                              <p:par>
                                <p:cTn id="154" presetID="10" presetClass="entr" presetSubtype="0" fill="hold" nodeType="withEffect">
                                  <p:stCondLst>
                                    <p:cond delay="400"/>
                                  </p:stCondLst>
                                  <p:childTnLst>
                                    <p:set>
                                      <p:cBhvr>
                                        <p:cTn id="155" dur="1" fill="hold">
                                          <p:stCondLst>
                                            <p:cond delay="0"/>
                                          </p:stCondLst>
                                        </p:cTn>
                                        <p:tgtEl>
                                          <p:spTgt spid="14"/>
                                        </p:tgtEl>
                                        <p:attrNameLst>
                                          <p:attrName>style.visibility</p:attrName>
                                        </p:attrNameLst>
                                      </p:cBhvr>
                                      <p:to>
                                        <p:strVal val="visible"/>
                                      </p:to>
                                    </p:set>
                                    <p:animEffect transition="in" filter="fade">
                                      <p:cBhvr>
                                        <p:cTn id="156" dur="800"/>
                                        <p:tgtEl>
                                          <p:spTgt spid="14"/>
                                        </p:tgtEl>
                                      </p:cBhvr>
                                    </p:animEffect>
                                  </p:childTnLst>
                                </p:cTn>
                              </p:par>
                              <p:par>
                                <p:cTn id="157" presetID="47" presetClass="exit" presetSubtype="0" repeatCount="indefinite" fill="hold" nodeType="withEffect">
                                  <p:stCondLst>
                                    <p:cond delay="800"/>
                                  </p:stCondLst>
                                  <p:endCondLst>
                                    <p:cond evt="onNext" delay="0">
                                      <p:tgtEl>
                                        <p:sldTgt/>
                                      </p:tgtEl>
                                    </p:cond>
                                  </p:endCondLst>
                                  <p:childTnLst>
                                    <p:animEffect transition="out" filter="fade">
                                      <p:cBhvr>
                                        <p:cTn id="158" dur="1000"/>
                                        <p:tgtEl>
                                          <p:spTgt spid="14"/>
                                        </p:tgtEl>
                                      </p:cBhvr>
                                    </p:animEffect>
                                    <p:anim calcmode="lin" valueType="num">
                                      <p:cBhvr>
                                        <p:cTn id="159" dur="1000"/>
                                        <p:tgtEl>
                                          <p:spTgt spid="14"/>
                                        </p:tgtEl>
                                        <p:attrNameLst>
                                          <p:attrName>ppt_x</p:attrName>
                                        </p:attrNameLst>
                                      </p:cBhvr>
                                      <p:tavLst>
                                        <p:tav tm="0">
                                          <p:val>
                                            <p:strVal val="ppt_x"/>
                                          </p:val>
                                        </p:tav>
                                        <p:tav tm="100000">
                                          <p:val>
                                            <p:strVal val="ppt_x"/>
                                          </p:val>
                                        </p:tav>
                                      </p:tavLst>
                                    </p:anim>
                                    <p:anim calcmode="lin" valueType="num">
                                      <p:cBhvr>
                                        <p:cTn id="160" dur="1000"/>
                                        <p:tgtEl>
                                          <p:spTgt spid="14"/>
                                        </p:tgtEl>
                                        <p:attrNameLst>
                                          <p:attrName>ppt_y</p:attrName>
                                        </p:attrNameLst>
                                      </p:cBhvr>
                                      <p:tavLst>
                                        <p:tav tm="0">
                                          <p:val>
                                            <p:strVal val="ppt_y"/>
                                          </p:val>
                                        </p:tav>
                                        <p:tav tm="100000">
                                          <p:val>
                                            <p:strVal val="ppt_y-.1"/>
                                          </p:val>
                                        </p:tav>
                                      </p:tavLst>
                                    </p:anim>
                                    <p:set>
                                      <p:cBhvr>
                                        <p:cTn id="161" dur="1" fill="hold">
                                          <p:stCondLst>
                                            <p:cond delay="999"/>
                                          </p:stCondLst>
                                        </p:cTn>
                                        <p:tgtEl>
                                          <p:spTgt spid="14"/>
                                        </p:tgtEl>
                                        <p:attrNameLst>
                                          <p:attrName>style.visibility</p:attrName>
                                        </p:attrNameLst>
                                      </p:cBhvr>
                                      <p:to>
                                        <p:strVal val="hidden"/>
                                      </p:to>
                                    </p:set>
                                  </p:childTnLst>
                                </p:cTn>
                              </p:par>
                              <p:par>
                                <p:cTn id="162" presetID="10" presetClass="entr" presetSubtype="0" fill="hold" nodeType="withEffect">
                                  <p:stCondLst>
                                    <p:cond delay="1400"/>
                                  </p:stCondLst>
                                  <p:childTnLst>
                                    <p:set>
                                      <p:cBhvr>
                                        <p:cTn id="163" dur="1" fill="hold">
                                          <p:stCondLst>
                                            <p:cond delay="0"/>
                                          </p:stCondLst>
                                        </p:cTn>
                                        <p:tgtEl>
                                          <p:spTgt spid="15"/>
                                        </p:tgtEl>
                                        <p:attrNameLst>
                                          <p:attrName>style.visibility</p:attrName>
                                        </p:attrNameLst>
                                      </p:cBhvr>
                                      <p:to>
                                        <p:strVal val="visible"/>
                                      </p:to>
                                    </p:set>
                                    <p:animEffect transition="in" filter="fade">
                                      <p:cBhvr>
                                        <p:cTn id="164" dur="500"/>
                                        <p:tgtEl>
                                          <p:spTgt spid="15"/>
                                        </p:tgtEl>
                                      </p:cBhvr>
                                    </p:animEffect>
                                  </p:childTnLst>
                                </p:cTn>
                              </p:par>
                              <p:par>
                                <p:cTn id="165" presetID="47" presetClass="exit" presetSubtype="0" repeatCount="indefinite" fill="hold" nodeType="withEffect">
                                  <p:stCondLst>
                                    <p:cond delay="1000"/>
                                  </p:stCondLst>
                                  <p:endCondLst>
                                    <p:cond evt="onNext" delay="0">
                                      <p:tgtEl>
                                        <p:sldTgt/>
                                      </p:tgtEl>
                                    </p:cond>
                                  </p:endCondLst>
                                  <p:childTnLst>
                                    <p:animEffect transition="out" filter="fade">
                                      <p:cBhvr>
                                        <p:cTn id="166" dur="1000"/>
                                        <p:tgtEl>
                                          <p:spTgt spid="15"/>
                                        </p:tgtEl>
                                      </p:cBhvr>
                                    </p:animEffect>
                                    <p:anim calcmode="lin" valueType="num">
                                      <p:cBhvr>
                                        <p:cTn id="167" dur="1000"/>
                                        <p:tgtEl>
                                          <p:spTgt spid="15"/>
                                        </p:tgtEl>
                                        <p:attrNameLst>
                                          <p:attrName>ppt_x</p:attrName>
                                        </p:attrNameLst>
                                      </p:cBhvr>
                                      <p:tavLst>
                                        <p:tav tm="0">
                                          <p:val>
                                            <p:strVal val="ppt_x"/>
                                          </p:val>
                                        </p:tav>
                                        <p:tav tm="100000">
                                          <p:val>
                                            <p:strVal val="ppt_x"/>
                                          </p:val>
                                        </p:tav>
                                      </p:tavLst>
                                    </p:anim>
                                    <p:anim calcmode="lin" valueType="num">
                                      <p:cBhvr>
                                        <p:cTn id="168" dur="1000"/>
                                        <p:tgtEl>
                                          <p:spTgt spid="15"/>
                                        </p:tgtEl>
                                        <p:attrNameLst>
                                          <p:attrName>ppt_y</p:attrName>
                                        </p:attrNameLst>
                                      </p:cBhvr>
                                      <p:tavLst>
                                        <p:tav tm="0">
                                          <p:val>
                                            <p:strVal val="ppt_y"/>
                                          </p:val>
                                        </p:tav>
                                        <p:tav tm="100000">
                                          <p:val>
                                            <p:strVal val="ppt_y-.1"/>
                                          </p:val>
                                        </p:tav>
                                      </p:tavLst>
                                    </p:anim>
                                    <p:set>
                                      <p:cBhvr>
                                        <p:cTn id="169" dur="1" fill="hold">
                                          <p:stCondLst>
                                            <p:cond delay="999"/>
                                          </p:stCondLst>
                                        </p:cTn>
                                        <p:tgtEl>
                                          <p:spTgt spid="15"/>
                                        </p:tgtEl>
                                        <p:attrNameLst>
                                          <p:attrName>style.visibility</p:attrName>
                                        </p:attrNameLst>
                                      </p:cBhvr>
                                      <p:to>
                                        <p:strVal val="hidden"/>
                                      </p:to>
                                    </p:set>
                                  </p:childTnLst>
                                </p:cTn>
                              </p:par>
                              <p:par>
                                <p:cTn id="170" presetID="10" presetClass="entr" presetSubtype="0" fill="hold" nodeType="withEffect">
                                  <p:stCondLst>
                                    <p:cond delay="400"/>
                                  </p:stCondLst>
                                  <p:childTnLst>
                                    <p:set>
                                      <p:cBhvr>
                                        <p:cTn id="171" dur="1" fill="hold">
                                          <p:stCondLst>
                                            <p:cond delay="0"/>
                                          </p:stCondLst>
                                        </p:cTn>
                                        <p:tgtEl>
                                          <p:spTgt spid="16"/>
                                        </p:tgtEl>
                                        <p:attrNameLst>
                                          <p:attrName>style.visibility</p:attrName>
                                        </p:attrNameLst>
                                      </p:cBhvr>
                                      <p:to>
                                        <p:strVal val="visible"/>
                                      </p:to>
                                    </p:set>
                                    <p:animEffect transition="in" filter="fade">
                                      <p:cBhvr>
                                        <p:cTn id="172" dur="1000"/>
                                        <p:tgtEl>
                                          <p:spTgt spid="16"/>
                                        </p:tgtEl>
                                      </p:cBhvr>
                                    </p:animEffect>
                                  </p:childTnLst>
                                </p:cTn>
                              </p:par>
                              <p:par>
                                <p:cTn id="173" presetID="47" presetClass="exit" presetSubtype="0" repeatCount="indefinite" fill="hold" nodeType="withEffect">
                                  <p:stCondLst>
                                    <p:cond delay="800"/>
                                  </p:stCondLst>
                                  <p:endCondLst>
                                    <p:cond evt="onNext" delay="0">
                                      <p:tgtEl>
                                        <p:sldTgt/>
                                      </p:tgtEl>
                                    </p:cond>
                                  </p:endCondLst>
                                  <p:childTnLst>
                                    <p:animEffect transition="out" filter="fade">
                                      <p:cBhvr>
                                        <p:cTn id="174" dur="1000"/>
                                        <p:tgtEl>
                                          <p:spTgt spid="16"/>
                                        </p:tgtEl>
                                      </p:cBhvr>
                                    </p:animEffect>
                                    <p:anim calcmode="lin" valueType="num">
                                      <p:cBhvr>
                                        <p:cTn id="175" dur="1000"/>
                                        <p:tgtEl>
                                          <p:spTgt spid="16"/>
                                        </p:tgtEl>
                                        <p:attrNameLst>
                                          <p:attrName>ppt_x</p:attrName>
                                        </p:attrNameLst>
                                      </p:cBhvr>
                                      <p:tavLst>
                                        <p:tav tm="0">
                                          <p:val>
                                            <p:strVal val="ppt_x"/>
                                          </p:val>
                                        </p:tav>
                                        <p:tav tm="100000">
                                          <p:val>
                                            <p:strVal val="ppt_x"/>
                                          </p:val>
                                        </p:tav>
                                      </p:tavLst>
                                    </p:anim>
                                    <p:anim calcmode="lin" valueType="num">
                                      <p:cBhvr>
                                        <p:cTn id="176" dur="1000"/>
                                        <p:tgtEl>
                                          <p:spTgt spid="16"/>
                                        </p:tgtEl>
                                        <p:attrNameLst>
                                          <p:attrName>ppt_y</p:attrName>
                                        </p:attrNameLst>
                                      </p:cBhvr>
                                      <p:tavLst>
                                        <p:tav tm="0">
                                          <p:val>
                                            <p:strVal val="ppt_y"/>
                                          </p:val>
                                        </p:tav>
                                        <p:tav tm="100000">
                                          <p:val>
                                            <p:strVal val="ppt_y-.1"/>
                                          </p:val>
                                        </p:tav>
                                      </p:tavLst>
                                    </p:anim>
                                    <p:set>
                                      <p:cBhvr>
                                        <p:cTn id="177" dur="1" fill="hold">
                                          <p:stCondLst>
                                            <p:cond delay="999"/>
                                          </p:stCondLst>
                                        </p:cTn>
                                        <p:tgtEl>
                                          <p:spTgt spid="16"/>
                                        </p:tgtEl>
                                        <p:attrNameLst>
                                          <p:attrName>style.visibility</p:attrName>
                                        </p:attrNameLst>
                                      </p:cBhvr>
                                      <p:to>
                                        <p:strVal val="hidden"/>
                                      </p:to>
                                    </p:set>
                                  </p:childTnLst>
                                </p:cTn>
                              </p:par>
                              <p:par>
                                <p:cTn id="178" presetID="10" presetClass="entr" presetSubtype="0" fill="hold" nodeType="withEffect">
                                  <p:stCondLst>
                                    <p:cond delay="0"/>
                                  </p:stCondLst>
                                  <p:childTnLst>
                                    <p:set>
                                      <p:cBhvr>
                                        <p:cTn id="179" dur="1" fill="hold">
                                          <p:stCondLst>
                                            <p:cond delay="0"/>
                                          </p:stCondLst>
                                        </p:cTn>
                                        <p:tgtEl>
                                          <p:spTgt spid="17"/>
                                        </p:tgtEl>
                                        <p:attrNameLst>
                                          <p:attrName>style.visibility</p:attrName>
                                        </p:attrNameLst>
                                      </p:cBhvr>
                                      <p:to>
                                        <p:strVal val="visible"/>
                                      </p:to>
                                    </p:set>
                                    <p:animEffect transition="in" filter="fade">
                                      <p:cBhvr>
                                        <p:cTn id="180" dur="500"/>
                                        <p:tgtEl>
                                          <p:spTgt spid="17"/>
                                        </p:tgtEl>
                                      </p:cBhvr>
                                    </p:animEffect>
                                  </p:childTnLst>
                                </p:cTn>
                              </p:par>
                              <p:par>
                                <p:cTn id="181" presetID="47" presetClass="exit" presetSubtype="0" repeatCount="indefinite" fill="hold" nodeType="withEffect">
                                  <p:stCondLst>
                                    <p:cond delay="1500"/>
                                  </p:stCondLst>
                                  <p:endCondLst>
                                    <p:cond evt="onNext" delay="0">
                                      <p:tgtEl>
                                        <p:sldTgt/>
                                      </p:tgtEl>
                                    </p:cond>
                                  </p:endCondLst>
                                  <p:childTnLst>
                                    <p:animEffect transition="out" filter="fade">
                                      <p:cBhvr>
                                        <p:cTn id="182" dur="1000"/>
                                        <p:tgtEl>
                                          <p:spTgt spid="17"/>
                                        </p:tgtEl>
                                      </p:cBhvr>
                                    </p:animEffect>
                                    <p:anim calcmode="lin" valueType="num">
                                      <p:cBhvr>
                                        <p:cTn id="183" dur="1000"/>
                                        <p:tgtEl>
                                          <p:spTgt spid="17"/>
                                        </p:tgtEl>
                                        <p:attrNameLst>
                                          <p:attrName>ppt_x</p:attrName>
                                        </p:attrNameLst>
                                      </p:cBhvr>
                                      <p:tavLst>
                                        <p:tav tm="0">
                                          <p:val>
                                            <p:strVal val="ppt_x"/>
                                          </p:val>
                                        </p:tav>
                                        <p:tav tm="100000">
                                          <p:val>
                                            <p:strVal val="ppt_x"/>
                                          </p:val>
                                        </p:tav>
                                      </p:tavLst>
                                    </p:anim>
                                    <p:anim calcmode="lin" valueType="num">
                                      <p:cBhvr>
                                        <p:cTn id="184" dur="1000"/>
                                        <p:tgtEl>
                                          <p:spTgt spid="17"/>
                                        </p:tgtEl>
                                        <p:attrNameLst>
                                          <p:attrName>ppt_y</p:attrName>
                                        </p:attrNameLst>
                                      </p:cBhvr>
                                      <p:tavLst>
                                        <p:tav tm="0">
                                          <p:val>
                                            <p:strVal val="ppt_y"/>
                                          </p:val>
                                        </p:tav>
                                        <p:tav tm="100000">
                                          <p:val>
                                            <p:strVal val="ppt_y-.1"/>
                                          </p:val>
                                        </p:tav>
                                      </p:tavLst>
                                    </p:anim>
                                    <p:set>
                                      <p:cBhvr>
                                        <p:cTn id="185" dur="1" fill="hold">
                                          <p:stCondLst>
                                            <p:cond delay="999"/>
                                          </p:stCondLst>
                                        </p:cTn>
                                        <p:tgtEl>
                                          <p:spTgt spid="17"/>
                                        </p:tgtEl>
                                        <p:attrNameLst>
                                          <p:attrName>style.visibility</p:attrName>
                                        </p:attrNameLst>
                                      </p:cBhvr>
                                      <p:to>
                                        <p:strVal val="hidden"/>
                                      </p:to>
                                    </p:set>
                                  </p:childTnLst>
                                </p:cTn>
                              </p:par>
                              <p:par>
                                <p:cTn id="186" presetID="10" presetClass="entr" presetSubtype="0" fill="hold" nodeType="withEffect">
                                  <p:stCondLst>
                                    <p:cond delay="0"/>
                                  </p:stCondLst>
                                  <p:childTnLst>
                                    <p:set>
                                      <p:cBhvr>
                                        <p:cTn id="187" dur="1" fill="hold">
                                          <p:stCondLst>
                                            <p:cond delay="0"/>
                                          </p:stCondLst>
                                        </p:cTn>
                                        <p:tgtEl>
                                          <p:spTgt spid="18"/>
                                        </p:tgtEl>
                                        <p:attrNameLst>
                                          <p:attrName>style.visibility</p:attrName>
                                        </p:attrNameLst>
                                      </p:cBhvr>
                                      <p:to>
                                        <p:strVal val="visible"/>
                                      </p:to>
                                    </p:set>
                                    <p:animEffect transition="in" filter="fade">
                                      <p:cBhvr>
                                        <p:cTn id="188" dur="1000"/>
                                        <p:tgtEl>
                                          <p:spTgt spid="18"/>
                                        </p:tgtEl>
                                      </p:cBhvr>
                                    </p:animEffect>
                                  </p:childTnLst>
                                </p:cTn>
                              </p:par>
                              <p:par>
                                <p:cTn id="189" presetID="47" presetClass="exit" presetSubtype="0" repeatCount="indefinite" fill="hold" nodeType="withEffect">
                                  <p:stCondLst>
                                    <p:cond delay="1000"/>
                                  </p:stCondLst>
                                  <p:endCondLst>
                                    <p:cond evt="onNext" delay="0">
                                      <p:tgtEl>
                                        <p:sldTgt/>
                                      </p:tgtEl>
                                    </p:cond>
                                  </p:endCondLst>
                                  <p:childTnLst>
                                    <p:animEffect transition="out" filter="fade">
                                      <p:cBhvr>
                                        <p:cTn id="190" dur="1000"/>
                                        <p:tgtEl>
                                          <p:spTgt spid="18"/>
                                        </p:tgtEl>
                                      </p:cBhvr>
                                    </p:animEffect>
                                    <p:anim calcmode="lin" valueType="num">
                                      <p:cBhvr>
                                        <p:cTn id="191" dur="1000"/>
                                        <p:tgtEl>
                                          <p:spTgt spid="18"/>
                                        </p:tgtEl>
                                        <p:attrNameLst>
                                          <p:attrName>ppt_x</p:attrName>
                                        </p:attrNameLst>
                                      </p:cBhvr>
                                      <p:tavLst>
                                        <p:tav tm="0">
                                          <p:val>
                                            <p:strVal val="ppt_x"/>
                                          </p:val>
                                        </p:tav>
                                        <p:tav tm="100000">
                                          <p:val>
                                            <p:strVal val="ppt_x"/>
                                          </p:val>
                                        </p:tav>
                                      </p:tavLst>
                                    </p:anim>
                                    <p:anim calcmode="lin" valueType="num">
                                      <p:cBhvr>
                                        <p:cTn id="192" dur="1000"/>
                                        <p:tgtEl>
                                          <p:spTgt spid="18"/>
                                        </p:tgtEl>
                                        <p:attrNameLst>
                                          <p:attrName>ppt_y</p:attrName>
                                        </p:attrNameLst>
                                      </p:cBhvr>
                                      <p:tavLst>
                                        <p:tav tm="0">
                                          <p:val>
                                            <p:strVal val="ppt_y"/>
                                          </p:val>
                                        </p:tav>
                                        <p:tav tm="100000">
                                          <p:val>
                                            <p:strVal val="ppt_y-.1"/>
                                          </p:val>
                                        </p:tav>
                                      </p:tavLst>
                                    </p:anim>
                                    <p:set>
                                      <p:cBhvr>
                                        <p:cTn id="193" dur="1" fill="hold">
                                          <p:stCondLst>
                                            <p:cond delay="999"/>
                                          </p:stCondLst>
                                        </p:cTn>
                                        <p:tgtEl>
                                          <p:spTgt spid="18"/>
                                        </p:tgtEl>
                                        <p:attrNameLst>
                                          <p:attrName>style.visibility</p:attrName>
                                        </p:attrNameLst>
                                      </p:cBhvr>
                                      <p:to>
                                        <p:strVal val="hidden"/>
                                      </p:to>
                                    </p:set>
                                  </p:childTnLst>
                                </p:cTn>
                              </p:par>
                              <p:par>
                                <p:cTn id="194" presetID="10" presetClass="entr" presetSubtype="0" fill="hold" nodeType="withEffect">
                                  <p:stCondLst>
                                    <p:cond delay="1400"/>
                                  </p:stCondLst>
                                  <p:childTnLst>
                                    <p:set>
                                      <p:cBhvr>
                                        <p:cTn id="195" dur="1" fill="hold">
                                          <p:stCondLst>
                                            <p:cond delay="0"/>
                                          </p:stCondLst>
                                        </p:cTn>
                                        <p:tgtEl>
                                          <p:spTgt spid="20"/>
                                        </p:tgtEl>
                                        <p:attrNameLst>
                                          <p:attrName>style.visibility</p:attrName>
                                        </p:attrNameLst>
                                      </p:cBhvr>
                                      <p:to>
                                        <p:strVal val="visible"/>
                                      </p:to>
                                    </p:set>
                                    <p:animEffect transition="in" filter="fade">
                                      <p:cBhvr>
                                        <p:cTn id="196" dur="500"/>
                                        <p:tgtEl>
                                          <p:spTgt spid="20"/>
                                        </p:tgtEl>
                                      </p:cBhvr>
                                    </p:animEffect>
                                  </p:childTnLst>
                                </p:cTn>
                              </p:par>
                              <p:par>
                                <p:cTn id="197" presetID="47" presetClass="exit" presetSubtype="0" repeatCount="indefinite" fill="hold" nodeType="withEffect">
                                  <p:stCondLst>
                                    <p:cond delay="700"/>
                                  </p:stCondLst>
                                  <p:endCondLst>
                                    <p:cond evt="onNext" delay="0">
                                      <p:tgtEl>
                                        <p:sldTgt/>
                                      </p:tgtEl>
                                    </p:cond>
                                  </p:endCondLst>
                                  <p:childTnLst>
                                    <p:animEffect transition="out" filter="fade">
                                      <p:cBhvr>
                                        <p:cTn id="198" dur="1000"/>
                                        <p:tgtEl>
                                          <p:spTgt spid="20"/>
                                        </p:tgtEl>
                                      </p:cBhvr>
                                    </p:animEffect>
                                    <p:anim calcmode="lin" valueType="num">
                                      <p:cBhvr>
                                        <p:cTn id="199" dur="1000"/>
                                        <p:tgtEl>
                                          <p:spTgt spid="20"/>
                                        </p:tgtEl>
                                        <p:attrNameLst>
                                          <p:attrName>ppt_x</p:attrName>
                                        </p:attrNameLst>
                                      </p:cBhvr>
                                      <p:tavLst>
                                        <p:tav tm="0">
                                          <p:val>
                                            <p:strVal val="ppt_x"/>
                                          </p:val>
                                        </p:tav>
                                        <p:tav tm="100000">
                                          <p:val>
                                            <p:strVal val="ppt_x"/>
                                          </p:val>
                                        </p:tav>
                                      </p:tavLst>
                                    </p:anim>
                                    <p:anim calcmode="lin" valueType="num">
                                      <p:cBhvr>
                                        <p:cTn id="200" dur="1000"/>
                                        <p:tgtEl>
                                          <p:spTgt spid="20"/>
                                        </p:tgtEl>
                                        <p:attrNameLst>
                                          <p:attrName>ppt_y</p:attrName>
                                        </p:attrNameLst>
                                      </p:cBhvr>
                                      <p:tavLst>
                                        <p:tav tm="0">
                                          <p:val>
                                            <p:strVal val="ppt_y"/>
                                          </p:val>
                                        </p:tav>
                                        <p:tav tm="100000">
                                          <p:val>
                                            <p:strVal val="ppt_y-.1"/>
                                          </p:val>
                                        </p:tav>
                                      </p:tavLst>
                                    </p:anim>
                                    <p:set>
                                      <p:cBhvr>
                                        <p:cTn id="201" dur="1" fill="hold">
                                          <p:stCondLst>
                                            <p:cond delay="999"/>
                                          </p:stCondLst>
                                        </p:cTn>
                                        <p:tgtEl>
                                          <p:spTgt spid="20"/>
                                        </p:tgtEl>
                                        <p:attrNameLst>
                                          <p:attrName>style.visibility</p:attrName>
                                        </p:attrNameLst>
                                      </p:cBhvr>
                                      <p:to>
                                        <p:strVal val="hidden"/>
                                      </p:to>
                                    </p:set>
                                  </p:childTnLst>
                                </p:cTn>
                              </p:par>
                              <p:par>
                                <p:cTn id="202" presetID="10" presetClass="entr" presetSubtype="0" fill="hold" nodeType="withEffect">
                                  <p:stCondLst>
                                    <p:cond delay="1100"/>
                                  </p:stCondLst>
                                  <p:childTnLst>
                                    <p:set>
                                      <p:cBhvr>
                                        <p:cTn id="203" dur="1" fill="hold">
                                          <p:stCondLst>
                                            <p:cond delay="0"/>
                                          </p:stCondLst>
                                        </p:cTn>
                                        <p:tgtEl>
                                          <p:spTgt spid="21"/>
                                        </p:tgtEl>
                                        <p:attrNameLst>
                                          <p:attrName>style.visibility</p:attrName>
                                        </p:attrNameLst>
                                      </p:cBhvr>
                                      <p:to>
                                        <p:strVal val="visible"/>
                                      </p:to>
                                    </p:set>
                                    <p:animEffect transition="in" filter="fade">
                                      <p:cBhvr>
                                        <p:cTn id="204" dur="500"/>
                                        <p:tgtEl>
                                          <p:spTgt spid="21"/>
                                        </p:tgtEl>
                                      </p:cBhvr>
                                    </p:animEffect>
                                  </p:childTnLst>
                                </p:cTn>
                              </p:par>
                              <p:par>
                                <p:cTn id="205" presetID="47" presetClass="exit" presetSubtype="0" repeatCount="indefinite" fill="hold" nodeType="withEffect">
                                  <p:stCondLst>
                                    <p:cond delay="0"/>
                                  </p:stCondLst>
                                  <p:endCondLst>
                                    <p:cond evt="onNext" delay="0">
                                      <p:tgtEl>
                                        <p:sldTgt/>
                                      </p:tgtEl>
                                    </p:cond>
                                  </p:endCondLst>
                                  <p:childTnLst>
                                    <p:animEffect transition="out" filter="fade">
                                      <p:cBhvr>
                                        <p:cTn id="206" dur="1000"/>
                                        <p:tgtEl>
                                          <p:spTgt spid="21"/>
                                        </p:tgtEl>
                                      </p:cBhvr>
                                    </p:animEffect>
                                    <p:anim calcmode="lin" valueType="num">
                                      <p:cBhvr>
                                        <p:cTn id="207" dur="1000"/>
                                        <p:tgtEl>
                                          <p:spTgt spid="21"/>
                                        </p:tgtEl>
                                        <p:attrNameLst>
                                          <p:attrName>ppt_x</p:attrName>
                                        </p:attrNameLst>
                                      </p:cBhvr>
                                      <p:tavLst>
                                        <p:tav tm="0">
                                          <p:val>
                                            <p:strVal val="ppt_x"/>
                                          </p:val>
                                        </p:tav>
                                        <p:tav tm="100000">
                                          <p:val>
                                            <p:strVal val="ppt_x"/>
                                          </p:val>
                                        </p:tav>
                                      </p:tavLst>
                                    </p:anim>
                                    <p:anim calcmode="lin" valueType="num">
                                      <p:cBhvr>
                                        <p:cTn id="208" dur="1000"/>
                                        <p:tgtEl>
                                          <p:spTgt spid="21"/>
                                        </p:tgtEl>
                                        <p:attrNameLst>
                                          <p:attrName>ppt_y</p:attrName>
                                        </p:attrNameLst>
                                      </p:cBhvr>
                                      <p:tavLst>
                                        <p:tav tm="0">
                                          <p:val>
                                            <p:strVal val="ppt_y"/>
                                          </p:val>
                                        </p:tav>
                                        <p:tav tm="100000">
                                          <p:val>
                                            <p:strVal val="ppt_y-.1"/>
                                          </p:val>
                                        </p:tav>
                                      </p:tavLst>
                                    </p:anim>
                                    <p:set>
                                      <p:cBhvr>
                                        <p:cTn id="209" dur="1" fill="hold">
                                          <p:stCondLst>
                                            <p:cond delay="999"/>
                                          </p:stCondLst>
                                        </p:cTn>
                                        <p:tgtEl>
                                          <p:spTgt spid="21"/>
                                        </p:tgtEl>
                                        <p:attrNameLst>
                                          <p:attrName>style.visibility</p:attrName>
                                        </p:attrNameLst>
                                      </p:cBhvr>
                                      <p:to>
                                        <p:strVal val="hidden"/>
                                      </p:to>
                                    </p:set>
                                  </p:childTnLst>
                                </p:cTn>
                              </p:par>
                              <p:par>
                                <p:cTn id="210" presetID="10" presetClass="entr" presetSubtype="0" fill="hold" nodeType="withEffect">
                                  <p:stCondLst>
                                    <p:cond delay="2600"/>
                                  </p:stCondLst>
                                  <p:childTnLst>
                                    <p:set>
                                      <p:cBhvr>
                                        <p:cTn id="211" dur="1" fill="hold">
                                          <p:stCondLst>
                                            <p:cond delay="0"/>
                                          </p:stCondLst>
                                        </p:cTn>
                                        <p:tgtEl>
                                          <p:spTgt spid="22"/>
                                        </p:tgtEl>
                                        <p:attrNameLst>
                                          <p:attrName>style.visibility</p:attrName>
                                        </p:attrNameLst>
                                      </p:cBhvr>
                                      <p:to>
                                        <p:strVal val="visible"/>
                                      </p:to>
                                    </p:set>
                                    <p:animEffect transition="in" filter="fade">
                                      <p:cBhvr>
                                        <p:cTn id="212" dur="500"/>
                                        <p:tgtEl>
                                          <p:spTgt spid="22"/>
                                        </p:tgtEl>
                                      </p:cBhvr>
                                    </p:animEffect>
                                  </p:childTnLst>
                                </p:cTn>
                              </p:par>
                              <p:par>
                                <p:cTn id="213" presetID="47" presetClass="exit" presetSubtype="0" repeatCount="indefinite" fill="hold" nodeType="withEffect">
                                  <p:stCondLst>
                                    <p:cond delay="1000"/>
                                  </p:stCondLst>
                                  <p:endCondLst>
                                    <p:cond evt="onNext" delay="0">
                                      <p:tgtEl>
                                        <p:sldTgt/>
                                      </p:tgtEl>
                                    </p:cond>
                                  </p:endCondLst>
                                  <p:childTnLst>
                                    <p:animEffect transition="out" filter="fade">
                                      <p:cBhvr>
                                        <p:cTn id="214" dur="1000"/>
                                        <p:tgtEl>
                                          <p:spTgt spid="22"/>
                                        </p:tgtEl>
                                      </p:cBhvr>
                                    </p:animEffect>
                                    <p:anim calcmode="lin" valueType="num">
                                      <p:cBhvr>
                                        <p:cTn id="215" dur="1000"/>
                                        <p:tgtEl>
                                          <p:spTgt spid="22"/>
                                        </p:tgtEl>
                                        <p:attrNameLst>
                                          <p:attrName>ppt_x</p:attrName>
                                        </p:attrNameLst>
                                      </p:cBhvr>
                                      <p:tavLst>
                                        <p:tav tm="0">
                                          <p:val>
                                            <p:strVal val="ppt_x"/>
                                          </p:val>
                                        </p:tav>
                                        <p:tav tm="100000">
                                          <p:val>
                                            <p:strVal val="ppt_x"/>
                                          </p:val>
                                        </p:tav>
                                      </p:tavLst>
                                    </p:anim>
                                    <p:anim calcmode="lin" valueType="num">
                                      <p:cBhvr>
                                        <p:cTn id="216" dur="1000"/>
                                        <p:tgtEl>
                                          <p:spTgt spid="22"/>
                                        </p:tgtEl>
                                        <p:attrNameLst>
                                          <p:attrName>ppt_y</p:attrName>
                                        </p:attrNameLst>
                                      </p:cBhvr>
                                      <p:tavLst>
                                        <p:tav tm="0">
                                          <p:val>
                                            <p:strVal val="ppt_y"/>
                                          </p:val>
                                        </p:tav>
                                        <p:tav tm="100000">
                                          <p:val>
                                            <p:strVal val="ppt_y-.1"/>
                                          </p:val>
                                        </p:tav>
                                      </p:tavLst>
                                    </p:anim>
                                    <p:set>
                                      <p:cBhvr>
                                        <p:cTn id="217" dur="1" fill="hold">
                                          <p:stCondLst>
                                            <p:cond delay="999"/>
                                          </p:stCondLst>
                                        </p:cTn>
                                        <p:tgtEl>
                                          <p:spTgt spid="22"/>
                                        </p:tgtEl>
                                        <p:attrNameLst>
                                          <p:attrName>style.visibility</p:attrName>
                                        </p:attrNameLst>
                                      </p:cBhvr>
                                      <p:to>
                                        <p:strVal val="hidden"/>
                                      </p:to>
                                    </p:set>
                                  </p:childTnLst>
                                </p:cTn>
                              </p:par>
                              <p:par>
                                <p:cTn id="218" presetID="10" presetClass="entr" presetSubtype="0" fill="hold" nodeType="withEffect">
                                  <p:stCondLst>
                                    <p:cond delay="0"/>
                                  </p:stCondLst>
                                  <p:childTnLst>
                                    <p:set>
                                      <p:cBhvr>
                                        <p:cTn id="219" dur="1" fill="hold">
                                          <p:stCondLst>
                                            <p:cond delay="0"/>
                                          </p:stCondLst>
                                        </p:cTn>
                                        <p:tgtEl>
                                          <p:spTgt spid="23"/>
                                        </p:tgtEl>
                                        <p:attrNameLst>
                                          <p:attrName>style.visibility</p:attrName>
                                        </p:attrNameLst>
                                      </p:cBhvr>
                                      <p:to>
                                        <p:strVal val="visible"/>
                                      </p:to>
                                    </p:set>
                                    <p:animEffect transition="in" filter="fade">
                                      <p:cBhvr>
                                        <p:cTn id="220" dur="500"/>
                                        <p:tgtEl>
                                          <p:spTgt spid="23"/>
                                        </p:tgtEl>
                                      </p:cBhvr>
                                    </p:animEffect>
                                  </p:childTnLst>
                                </p:cTn>
                              </p:par>
                              <p:par>
                                <p:cTn id="221" presetID="47" presetClass="exit" presetSubtype="0" repeatCount="indefinite" fill="hold" nodeType="withEffect">
                                  <p:stCondLst>
                                    <p:cond delay="400"/>
                                  </p:stCondLst>
                                  <p:endCondLst>
                                    <p:cond evt="onNext" delay="0">
                                      <p:tgtEl>
                                        <p:sldTgt/>
                                      </p:tgtEl>
                                    </p:cond>
                                  </p:endCondLst>
                                  <p:childTnLst>
                                    <p:animEffect transition="out" filter="fade">
                                      <p:cBhvr>
                                        <p:cTn id="222" dur="1000"/>
                                        <p:tgtEl>
                                          <p:spTgt spid="23"/>
                                        </p:tgtEl>
                                      </p:cBhvr>
                                    </p:animEffect>
                                    <p:anim calcmode="lin" valueType="num">
                                      <p:cBhvr>
                                        <p:cTn id="223" dur="1000"/>
                                        <p:tgtEl>
                                          <p:spTgt spid="23"/>
                                        </p:tgtEl>
                                        <p:attrNameLst>
                                          <p:attrName>ppt_x</p:attrName>
                                        </p:attrNameLst>
                                      </p:cBhvr>
                                      <p:tavLst>
                                        <p:tav tm="0">
                                          <p:val>
                                            <p:strVal val="ppt_x"/>
                                          </p:val>
                                        </p:tav>
                                        <p:tav tm="100000">
                                          <p:val>
                                            <p:strVal val="ppt_x"/>
                                          </p:val>
                                        </p:tav>
                                      </p:tavLst>
                                    </p:anim>
                                    <p:anim calcmode="lin" valueType="num">
                                      <p:cBhvr>
                                        <p:cTn id="224" dur="1000"/>
                                        <p:tgtEl>
                                          <p:spTgt spid="23"/>
                                        </p:tgtEl>
                                        <p:attrNameLst>
                                          <p:attrName>ppt_y</p:attrName>
                                        </p:attrNameLst>
                                      </p:cBhvr>
                                      <p:tavLst>
                                        <p:tav tm="0">
                                          <p:val>
                                            <p:strVal val="ppt_y"/>
                                          </p:val>
                                        </p:tav>
                                        <p:tav tm="100000">
                                          <p:val>
                                            <p:strVal val="ppt_y-.1"/>
                                          </p:val>
                                        </p:tav>
                                      </p:tavLst>
                                    </p:anim>
                                    <p:set>
                                      <p:cBhvr>
                                        <p:cTn id="22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75"/>
                  </p:tgtEl>
                </p:cond>
              </p:nextCondLst>
            </p:seq>
            <p:seq concurrent="1" nextAc="seek">
              <p:cTn id="226" restart="whenNotActive" fill="hold" evtFilter="cancelBubble" nodeType="interactiveSeq">
                <p:stCondLst>
                  <p:cond evt="onClick" delay="0">
                    <p:tgtEl>
                      <p:spTgt spid="2074"/>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2000"/>
                                        <p:tgtEl>
                                          <p:spTgt spid="12"/>
                                        </p:tgtEl>
                                      </p:cBhvr>
                                    </p:animEffect>
                                    <p:set>
                                      <p:cBhvr>
                                        <p:cTn id="231" dur="1" fill="hold">
                                          <p:stCondLst>
                                            <p:cond delay="1999"/>
                                          </p:stCondLst>
                                        </p:cTn>
                                        <p:tgtEl>
                                          <p:spTgt spid="12"/>
                                        </p:tgtEl>
                                        <p:attrNameLst>
                                          <p:attrName>style.visibility</p:attrName>
                                        </p:attrNameLst>
                                      </p:cBhvr>
                                      <p:to>
                                        <p:strVal val="hidden"/>
                                      </p:to>
                                    </p:set>
                                  </p:childTnLst>
                                </p:cTn>
                              </p:par>
                              <p:par>
                                <p:cTn id="232" presetID="10" presetClass="exit" presetSubtype="0" fill="hold" nodeType="withEffect">
                                  <p:stCondLst>
                                    <p:cond delay="0"/>
                                  </p:stCondLst>
                                  <p:childTnLst>
                                    <p:animEffect transition="out" filter="fade">
                                      <p:cBhvr>
                                        <p:cTn id="233" dur="2000"/>
                                        <p:tgtEl>
                                          <p:spTgt spid="13"/>
                                        </p:tgtEl>
                                      </p:cBhvr>
                                    </p:animEffect>
                                    <p:set>
                                      <p:cBhvr>
                                        <p:cTn id="234" dur="1" fill="hold">
                                          <p:stCondLst>
                                            <p:cond delay="1999"/>
                                          </p:stCondLst>
                                        </p:cTn>
                                        <p:tgtEl>
                                          <p:spTgt spid="13"/>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2000"/>
                                        <p:tgtEl>
                                          <p:spTgt spid="14"/>
                                        </p:tgtEl>
                                      </p:cBhvr>
                                    </p:animEffect>
                                    <p:set>
                                      <p:cBhvr>
                                        <p:cTn id="237" dur="1" fill="hold">
                                          <p:stCondLst>
                                            <p:cond delay="1999"/>
                                          </p:stCondLst>
                                        </p:cTn>
                                        <p:tgtEl>
                                          <p:spTgt spid="14"/>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2000"/>
                                        <p:tgtEl>
                                          <p:spTgt spid="15"/>
                                        </p:tgtEl>
                                      </p:cBhvr>
                                    </p:animEffect>
                                    <p:set>
                                      <p:cBhvr>
                                        <p:cTn id="240" dur="1" fill="hold">
                                          <p:stCondLst>
                                            <p:cond delay="1999"/>
                                          </p:stCondLst>
                                        </p:cTn>
                                        <p:tgtEl>
                                          <p:spTgt spid="15"/>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2000"/>
                                        <p:tgtEl>
                                          <p:spTgt spid="16"/>
                                        </p:tgtEl>
                                      </p:cBhvr>
                                    </p:animEffect>
                                    <p:set>
                                      <p:cBhvr>
                                        <p:cTn id="243" dur="1" fill="hold">
                                          <p:stCondLst>
                                            <p:cond delay="1999"/>
                                          </p:stCondLst>
                                        </p:cTn>
                                        <p:tgtEl>
                                          <p:spTgt spid="16"/>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2000"/>
                                        <p:tgtEl>
                                          <p:spTgt spid="17"/>
                                        </p:tgtEl>
                                      </p:cBhvr>
                                    </p:animEffect>
                                    <p:set>
                                      <p:cBhvr>
                                        <p:cTn id="246" dur="1" fill="hold">
                                          <p:stCondLst>
                                            <p:cond delay="1999"/>
                                          </p:stCondLst>
                                        </p:cTn>
                                        <p:tgtEl>
                                          <p:spTgt spid="1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2000"/>
                                        <p:tgtEl>
                                          <p:spTgt spid="18"/>
                                        </p:tgtEl>
                                      </p:cBhvr>
                                    </p:animEffect>
                                    <p:set>
                                      <p:cBhvr>
                                        <p:cTn id="249" dur="1" fill="hold">
                                          <p:stCondLst>
                                            <p:cond delay="1999"/>
                                          </p:stCondLst>
                                        </p:cTn>
                                        <p:tgtEl>
                                          <p:spTgt spid="18"/>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2000"/>
                                        <p:tgtEl>
                                          <p:spTgt spid="20"/>
                                        </p:tgtEl>
                                      </p:cBhvr>
                                    </p:animEffect>
                                    <p:set>
                                      <p:cBhvr>
                                        <p:cTn id="252" dur="1" fill="hold">
                                          <p:stCondLst>
                                            <p:cond delay="1999"/>
                                          </p:stCondLst>
                                        </p:cTn>
                                        <p:tgtEl>
                                          <p:spTgt spid="20"/>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2000"/>
                                        <p:tgtEl>
                                          <p:spTgt spid="21"/>
                                        </p:tgtEl>
                                      </p:cBhvr>
                                    </p:animEffect>
                                    <p:set>
                                      <p:cBhvr>
                                        <p:cTn id="255" dur="1" fill="hold">
                                          <p:stCondLst>
                                            <p:cond delay="1999"/>
                                          </p:stCondLst>
                                        </p:cTn>
                                        <p:tgtEl>
                                          <p:spTgt spid="21"/>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2000"/>
                                        <p:tgtEl>
                                          <p:spTgt spid="22"/>
                                        </p:tgtEl>
                                      </p:cBhvr>
                                    </p:animEffect>
                                    <p:set>
                                      <p:cBhvr>
                                        <p:cTn id="258" dur="1" fill="hold">
                                          <p:stCondLst>
                                            <p:cond delay="1999"/>
                                          </p:stCondLst>
                                        </p:cTn>
                                        <p:tgtEl>
                                          <p:spTgt spid="22"/>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2000"/>
                                        <p:tgtEl>
                                          <p:spTgt spid="23"/>
                                        </p:tgtEl>
                                      </p:cBhvr>
                                    </p:animEffect>
                                    <p:set>
                                      <p:cBhvr>
                                        <p:cTn id="261"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62" restart="whenNotActive" fill="hold" evtFilter="cancelBubble" nodeType="interactiveSeq">
                <p:stCondLst>
                  <p:cond evt="onClick" delay="0">
                    <p:tgtEl>
                      <p:spTgt spid="2089"/>
                    </p:tgtEl>
                  </p:cond>
                </p:stCondLst>
                <p:endSync evt="end" delay="0">
                  <p:rtn val="all"/>
                </p:endSync>
                <p:childTnLst>
                  <p:par>
                    <p:cTn id="263" fill="hold">
                      <p:stCondLst>
                        <p:cond delay="0"/>
                      </p:stCondLst>
                      <p:childTnLst>
                        <p:par>
                          <p:cTn id="264" fill="hold">
                            <p:stCondLst>
                              <p:cond delay="0"/>
                            </p:stCondLst>
                            <p:childTnLst>
                              <p:par>
                                <p:cTn id="265" presetID="42" presetClass="path" presetSubtype="0" accel="50000" decel="50000" fill="hold" grpId="0" nodeType="clickEffect">
                                  <p:stCondLst>
                                    <p:cond delay="0"/>
                                  </p:stCondLst>
                                  <p:childTnLst>
                                    <p:animMotion origin="layout" path="M 4.72222E-6 -2.22222E-6 L 0.00399 0.49884 " pathEditMode="relative" rAng="0" ptsTypes="AA">
                                      <p:cBhvr>
                                        <p:cTn id="266" dur="2000" fill="hold"/>
                                        <p:tgtEl>
                                          <p:spTgt spid="2089"/>
                                        </p:tgtEl>
                                        <p:attrNameLst>
                                          <p:attrName>ppt_x</p:attrName>
                                          <p:attrName>ppt_y</p:attrName>
                                        </p:attrNameLst>
                                      </p:cBhvr>
                                      <p:rCtr x="2" y="249"/>
                                    </p:animMotion>
                                  </p:childTnLst>
                                </p:cTn>
                              </p:par>
                            </p:childTnLst>
                          </p:cTn>
                        </p:par>
                      </p:childTnLst>
                    </p:cTn>
                  </p:par>
                </p:childTnLst>
              </p:cTn>
              <p:nextCondLst>
                <p:cond evt="onClick" delay="0">
                  <p:tgtEl>
                    <p:spTgt spid="2089"/>
                  </p:tgtEl>
                </p:cond>
              </p:nextCondLst>
            </p:seq>
            <p:seq concurrent="1" nextAc="seek">
              <p:cTn id="267" restart="whenNotActive" fill="hold" evtFilter="cancelBubble" nodeType="interactiveSeq">
                <p:stCondLst>
                  <p:cond evt="onClick" delay="0">
                    <p:tgtEl>
                      <p:spTgt spid="2103"/>
                    </p:tgtEl>
                  </p:cond>
                </p:stCondLst>
                <p:endSync evt="end" delay="0">
                  <p:rtn val="all"/>
                </p:endSync>
                <p:childTnLst>
                  <p:par>
                    <p:cTn id="268" fill="hold">
                      <p:stCondLst>
                        <p:cond delay="0"/>
                      </p:stCondLst>
                      <p:childTnLst>
                        <p:par>
                          <p:cTn id="269" fill="hold">
                            <p:stCondLst>
                              <p:cond delay="0"/>
                            </p:stCondLst>
                            <p:childTnLst>
                              <p:par>
                                <p:cTn id="270" presetID="42" presetClass="path" presetSubtype="0" accel="50000" decel="50000" fill="hold" grpId="0" nodeType="clickEffect">
                                  <p:stCondLst>
                                    <p:cond delay="0"/>
                                  </p:stCondLst>
                                  <p:childTnLst>
                                    <p:animMotion origin="layout" path="M 4.72222E-6 -2.22222E-6 L 0.00399 0.49884 " pathEditMode="relative" rAng="0" ptsTypes="AA">
                                      <p:cBhvr>
                                        <p:cTn id="271" dur="2000" fill="hold"/>
                                        <p:tgtEl>
                                          <p:spTgt spid="2103"/>
                                        </p:tgtEl>
                                        <p:attrNameLst>
                                          <p:attrName>ppt_x</p:attrName>
                                          <p:attrName>ppt_y</p:attrName>
                                        </p:attrNameLst>
                                      </p:cBhvr>
                                      <p:rCtr x="2" y="249"/>
                                    </p:animMotion>
                                  </p:childTnLst>
                                </p:cTn>
                              </p:par>
                            </p:childTnLst>
                          </p:cTn>
                        </p:par>
                      </p:childTnLst>
                    </p:cTn>
                  </p:par>
                </p:childTnLst>
              </p:cTn>
              <p:nextCondLst>
                <p:cond evt="onClick" delay="0">
                  <p:tgtEl>
                    <p:spTgt spid="2103"/>
                  </p:tgtEl>
                </p:cond>
              </p:nextCondLst>
            </p:seq>
          </p:childTnLst>
        </p:cTn>
      </p:par>
    </p:tnLst>
    <p:bldLst>
      <p:bldP spid="2056" grpId="0" animBg="1"/>
      <p:bldP spid="2075" grpId="0" animBg="1"/>
      <p:bldP spid="2089" grpId="0" animBg="1"/>
      <p:bldP spid="2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4754"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sp>
        <p:nvSpPr>
          <p:cNvPr id="4" name="Заголовок 3"/>
          <p:cNvSpPr>
            <a:spLocks noGrp="1"/>
          </p:cNvSpPr>
          <p:nvPr>
            <p:ph type="title"/>
          </p:nvPr>
        </p:nvSpPr>
        <p:spPr>
          <a:xfrm>
            <a:off x="428625" y="1000108"/>
            <a:ext cx="8229600" cy="1214445"/>
          </a:xfrm>
        </p:spPr>
        <p:txBody>
          <a:bodyPr/>
          <a:lstStyle/>
          <a:p>
            <a:pPr>
              <a:spcAft>
                <a:spcPts val="2400"/>
              </a:spcAft>
              <a:defRPr/>
            </a:pPr>
            <a:r>
              <a:rPr lang="ru-RU" sz="5400" b="1" i="1" u="sng" dirty="0" smtClean="0">
                <a:solidFill>
                  <a:srgbClr val="FFFFCC"/>
                </a:solidFill>
                <a:effectLst>
                  <a:outerShdw blurRad="38100" dist="38100" dir="2700000" algn="tl">
                    <a:srgbClr val="000000">
                      <a:alpha val="43137"/>
                    </a:srgbClr>
                  </a:outerShdw>
                </a:effectLst>
              </a:rPr>
              <a:t>Опыт 5:</a:t>
            </a:r>
            <a:endParaRPr lang="ru-RU" sz="5400" dirty="0">
              <a:solidFill>
                <a:srgbClr val="FFFFCC"/>
              </a:solidFill>
              <a:effectLst>
                <a:outerShdw blurRad="38100" dist="38100" dir="2700000" algn="tl">
                  <a:srgbClr val="000000">
                    <a:alpha val="43137"/>
                  </a:srgbClr>
                </a:outerShdw>
              </a:effectLst>
            </a:endParaRPr>
          </a:p>
        </p:txBody>
      </p:sp>
      <p:sp>
        <p:nvSpPr>
          <p:cNvPr id="6" name="Заголовок 3"/>
          <p:cNvSpPr txBox="1">
            <a:spLocks/>
          </p:cNvSpPr>
          <p:nvPr/>
        </p:nvSpPr>
        <p:spPr bwMode="auto">
          <a:xfrm>
            <a:off x="500063" y="1928813"/>
            <a:ext cx="8229600" cy="3500451"/>
          </a:xfrm>
          <a:prstGeom prst="rect">
            <a:avLst/>
          </a:prstGeom>
          <a:noFill/>
          <a:ln w="9525">
            <a:noFill/>
            <a:miter lim="800000"/>
            <a:headEnd/>
            <a:tailEnd/>
          </a:ln>
        </p:spPr>
        <p:txBody>
          <a:bodyPr anchor="ctr"/>
          <a:lstStyle/>
          <a:p>
            <a:pPr algn="ctr" eaLnBrk="0" hangingPunct="0">
              <a:spcAft>
                <a:spcPts val="2400"/>
              </a:spcAft>
              <a:defRPr/>
            </a:pPr>
            <a:r>
              <a:rPr lang="ru-RU" sz="4800" b="1" kern="0" dirty="0">
                <a:solidFill>
                  <a:schemeClr val="bg1"/>
                </a:solidFill>
                <a:effectLst>
                  <a:outerShdw blurRad="38100" dist="38100" dir="2700000" algn="tl">
                    <a:srgbClr val="000000">
                      <a:alpha val="43137"/>
                    </a:srgbClr>
                  </a:outerShdw>
                </a:effectLst>
                <a:latin typeface="+mj-lt"/>
                <a:ea typeface="+mj-ea"/>
                <a:cs typeface="+mj-cs"/>
              </a:rPr>
              <a:t>Качественная реакция на крахмал. Обнаружение крахмала в клетках картофеля.</a:t>
            </a:r>
            <a:endParaRPr lang="ru-RU" sz="4800" kern="0" dirty="0">
              <a:solidFill>
                <a:schemeClr val="bg1"/>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5778" name="Группа 5"/>
          <p:cNvGrpSpPr>
            <a:grpSpLocks/>
          </p:cNvGrpSpPr>
          <p:nvPr/>
        </p:nvGrpSpPr>
        <p:grpSpPr bwMode="auto">
          <a:xfrm>
            <a:off x="0" y="0"/>
            <a:ext cx="9144000" cy="6858000"/>
            <a:chOff x="0" y="0"/>
            <a:chExt cx="9144000" cy="6858000"/>
          </a:xfrm>
        </p:grpSpPr>
        <p:pic>
          <p:nvPicPr>
            <p:cNvPr id="75779" name="Picture 2" descr="C:\Documents and Settings\владелец\Рабочий стол\DSC0320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75780" name="Picture 4" descr="C:\Documents and Settings\Владелец\Рабочий стол\Копия (2) sshot-1.jpg"/>
            <p:cNvPicPr>
              <a:picLocks noChangeAspect="1" noChangeArrowheads="1"/>
            </p:cNvPicPr>
            <p:nvPr/>
          </p:nvPicPr>
          <p:blipFill>
            <a:blip r:embed="rId4"/>
            <a:srcRect/>
            <a:stretch>
              <a:fillRect/>
            </a:stretch>
          </p:blipFill>
          <p:spPr bwMode="auto">
            <a:xfrm>
              <a:off x="4572000" y="3214687"/>
              <a:ext cx="3357586" cy="257176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descr="C:\Documents and Settings\Владелец\Рабочий стол\Новая папка (2)\R_3_7_clip_image002.jpg"/>
          <p:cNvPicPr>
            <a:picLocks noChangeAspect="1" noChangeArrowheads="1"/>
          </p:cNvPicPr>
          <p:nvPr/>
        </p:nvPicPr>
        <p:blipFill>
          <a:blip r:embed="rId3"/>
          <a:srcRect/>
          <a:stretch>
            <a:fillRect/>
          </a:stretch>
        </p:blipFill>
        <p:spPr bwMode="auto">
          <a:xfrm>
            <a:off x="4071934" y="1785926"/>
            <a:ext cx="4445000" cy="4584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Заголовок 6"/>
          <p:cNvSpPr>
            <a:spLocks noGrp="1"/>
          </p:cNvSpPr>
          <p:nvPr>
            <p:ph type="title"/>
          </p:nvPr>
        </p:nvSpPr>
        <p:spPr>
          <a:xfrm>
            <a:off x="1571625" y="214313"/>
            <a:ext cx="7358063" cy="1357312"/>
          </a:xfrm>
        </p:spPr>
        <p:txBody>
          <a:bodyPr/>
          <a:lstStyle/>
          <a:p>
            <a:pPr>
              <a:defRPr/>
            </a:pPr>
            <a:r>
              <a:rPr lang="ru-RU" sz="4000" b="1" dirty="0" smtClean="0">
                <a:ln>
                  <a:solidFill>
                    <a:schemeClr val="bg1"/>
                  </a:solidFill>
                </a:ln>
                <a:solidFill>
                  <a:schemeClr val="tx1"/>
                </a:solidFill>
                <a:effectLst>
                  <a:outerShdw blurRad="38100" dist="38100" dir="2700000" algn="tl">
                    <a:srgbClr val="000000">
                      <a:alpha val="43137"/>
                    </a:srgbClr>
                  </a:outerShdw>
                </a:effectLst>
              </a:rPr>
              <a:t>Крахмальные зерна в клетках картофеля</a:t>
            </a:r>
            <a:endParaRPr lang="ru-RU" sz="4000" b="1" dirty="0">
              <a:ln>
                <a:solidFill>
                  <a:schemeClr val="bg1"/>
                </a:solidFill>
              </a:ln>
              <a:solidFill>
                <a:schemeClr val="tx1"/>
              </a:solidFill>
              <a:effectLst>
                <a:outerShdw blurRad="38100" dist="38100" dir="2700000" algn="tl">
                  <a:srgbClr val="000000">
                    <a:alpha val="43137"/>
                  </a:srgbClr>
                </a:outerShdw>
              </a:effectLst>
            </a:endParaRPr>
          </a:p>
        </p:txBody>
      </p:sp>
      <p:pic>
        <p:nvPicPr>
          <p:cNvPr id="6" name="Picture 2" descr="C:\Documents and Settings\Владелец\Рабочий стол\Новая папка (2)\R_2_6_clip_image001.jpg"/>
          <p:cNvPicPr>
            <a:picLocks noChangeAspect="1" noChangeArrowheads="1"/>
          </p:cNvPicPr>
          <p:nvPr/>
        </p:nvPicPr>
        <p:blipFill>
          <a:blip r:embed="rId4"/>
          <a:srcRect/>
          <a:stretch>
            <a:fillRect/>
          </a:stretch>
        </p:blipFill>
        <p:spPr bwMode="auto">
          <a:xfrm>
            <a:off x="1050454" y="1714488"/>
            <a:ext cx="2092786" cy="29690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2" descr="C:\Documents and Settings\Владелец\Рабочий стол\Новая папка (2)\0244072515.jpg"/>
          <p:cNvPicPr>
            <a:picLocks noChangeAspect="1" noChangeArrowheads="1"/>
          </p:cNvPicPr>
          <p:nvPr/>
        </p:nvPicPr>
        <p:blipFill>
          <a:blip r:embed="rId5"/>
          <a:srcRect/>
          <a:stretch>
            <a:fillRect/>
          </a:stretch>
        </p:blipFill>
        <p:spPr bwMode="auto">
          <a:xfrm>
            <a:off x="928662" y="4929198"/>
            <a:ext cx="2397737" cy="1621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2" name="Группа 11"/>
          <p:cNvGrpSpPr/>
          <p:nvPr/>
        </p:nvGrpSpPr>
        <p:grpSpPr>
          <a:xfrm>
            <a:off x="357158" y="321447"/>
            <a:ext cx="8429684" cy="6215106"/>
            <a:chOff x="142844" y="285728"/>
            <a:chExt cx="8786874" cy="6429420"/>
          </a:xfrm>
        </p:grpSpPr>
        <p:sp>
          <p:nvSpPr>
            <p:cNvPr id="11" name="Прямоугольник 10"/>
            <p:cNvSpPr/>
            <p:nvPr/>
          </p:nvSpPr>
          <p:spPr>
            <a:xfrm>
              <a:off x="142844" y="285728"/>
              <a:ext cx="8786874" cy="6429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2" descr="C:\Documents and Settings\User\Рабочий стол\hm644.gif"/>
            <p:cNvPicPr>
              <a:picLocks noChangeAspect="1" noChangeArrowheads="1"/>
            </p:cNvPicPr>
            <p:nvPr/>
          </p:nvPicPr>
          <p:blipFill>
            <a:blip r:embed="rId3"/>
            <a:srcRect/>
            <a:stretch>
              <a:fillRect/>
            </a:stretch>
          </p:blipFill>
          <p:spPr bwMode="auto">
            <a:xfrm>
              <a:off x="285720" y="428604"/>
              <a:ext cx="8501090" cy="6129095"/>
            </a:xfrm>
            <a:prstGeom prst="rect">
              <a:avLst/>
            </a:prstGeom>
            <a:noFill/>
          </p:spPr>
        </p:pic>
      </p:grpSp>
      <p:sp>
        <p:nvSpPr>
          <p:cNvPr id="13" name="Овал 12"/>
          <p:cNvSpPr/>
          <p:nvPr/>
        </p:nvSpPr>
        <p:spPr>
          <a:xfrm>
            <a:off x="571472" y="2500306"/>
            <a:ext cx="6429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571472" y="3571876"/>
            <a:ext cx="6429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Овал 14"/>
          <p:cNvSpPr/>
          <p:nvPr/>
        </p:nvSpPr>
        <p:spPr>
          <a:xfrm>
            <a:off x="571472" y="4643446"/>
            <a:ext cx="6429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Овал 15"/>
          <p:cNvSpPr/>
          <p:nvPr/>
        </p:nvSpPr>
        <p:spPr>
          <a:xfrm>
            <a:off x="7215206" y="2214554"/>
            <a:ext cx="642937"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Овал 16"/>
          <p:cNvSpPr/>
          <p:nvPr/>
        </p:nvSpPr>
        <p:spPr>
          <a:xfrm>
            <a:off x="7215206" y="3286124"/>
            <a:ext cx="642937"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Овал 17"/>
          <p:cNvSpPr/>
          <p:nvPr/>
        </p:nvSpPr>
        <p:spPr>
          <a:xfrm>
            <a:off x="7215206" y="4357694"/>
            <a:ext cx="642937"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10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10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10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1000125"/>
            <a:ext cx="8715375" cy="4214813"/>
          </a:xfrm>
        </p:spPr>
        <p:txBody>
          <a:bodyPr/>
          <a:lstStyle/>
          <a:p>
            <a:pPr>
              <a:defRPr/>
            </a:pPr>
            <a:r>
              <a:rPr lang="ru-RU" sz="8800" b="1" dirty="0" smtClean="0">
                <a:ln>
                  <a:solidFill>
                    <a:schemeClr val="bg1"/>
                  </a:solidFill>
                </a:ln>
                <a:solidFill>
                  <a:schemeClr val="tx1"/>
                </a:solidFill>
                <a:effectLst>
                  <a:outerShdw blurRad="38100" dist="38100" dir="2700000" algn="tl">
                    <a:srgbClr val="000000">
                      <a:alpha val="43137"/>
                    </a:srgbClr>
                  </a:outerShdw>
                </a:effectLst>
              </a:rPr>
              <a:t>Ситуационные задачи:</a:t>
            </a:r>
            <a:endParaRPr lang="ru-RU" sz="8800" b="1" dirty="0">
              <a:ln>
                <a:solidFill>
                  <a:schemeClr val="bg1"/>
                </a:solidFill>
              </a:ln>
              <a:solidFill>
                <a:schemeClr val="tx1"/>
              </a:solidFill>
              <a:effectLst>
                <a:outerShdw blurRad="38100" dist="38100" dir="2700000" algn="tl">
                  <a:srgbClr val="000000">
                    <a:alpha val="43137"/>
                  </a:srgbClr>
                </a:outerShdw>
              </a:effectLst>
            </a:endParaRPr>
          </a:p>
        </p:txBody>
      </p:sp>
      <p:pic>
        <p:nvPicPr>
          <p:cNvPr id="78851" name="Picture 2" descr="C:\Documents and Settings\Владелец\Рабочий стол\Вариант урока от 18.03\Картинки PNG\Копия 038b66071a5c.png"/>
          <p:cNvPicPr>
            <a:picLocks noChangeAspect="1" noChangeArrowheads="1"/>
          </p:cNvPicPr>
          <p:nvPr/>
        </p:nvPicPr>
        <p:blipFill>
          <a:blip r:embed="rId3"/>
          <a:srcRect/>
          <a:stretch>
            <a:fillRect/>
          </a:stretch>
        </p:blipFill>
        <p:spPr bwMode="auto">
          <a:xfrm>
            <a:off x="7429500" y="4468813"/>
            <a:ext cx="1579563" cy="238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4b11c364303a"/>
          <p:cNvPicPr>
            <a:picLocks noChangeAspect="1" noChangeArrowheads="1" noCrop="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10"/>
          <p:cNvSpPr txBox="1">
            <a:spLocks noChangeArrowheads="1"/>
          </p:cNvSpPr>
          <p:nvPr/>
        </p:nvSpPr>
        <p:spPr bwMode="auto">
          <a:xfrm>
            <a:off x="428625" y="500063"/>
            <a:ext cx="8435975" cy="1643062"/>
          </a:xfrm>
          <a:prstGeom prst="rect">
            <a:avLst/>
          </a:prstGeom>
          <a:noFill/>
          <a:ln w="9525">
            <a:noFill/>
            <a:miter lim="800000"/>
            <a:headEnd/>
            <a:tailEnd/>
          </a:ln>
        </p:spPr>
        <p:txBody>
          <a:bodyPr/>
          <a:lstStyle/>
          <a:p>
            <a:pPr marL="342900" indent="-342900" algn="ctr" eaLnBrk="0" hangingPunct="0">
              <a:spcBef>
                <a:spcPct val="20000"/>
              </a:spcBef>
              <a:defRPr/>
            </a:pPr>
            <a:r>
              <a:rPr lang="en-US" sz="5400" b="1" kern="0" dirty="0">
                <a:effectLst>
                  <a:outerShdw blurRad="38100" dist="63500" dir="2700000" algn="tl">
                    <a:schemeClr val="bg1"/>
                  </a:outerShdw>
                </a:effectLst>
                <a:latin typeface="+mn-lt"/>
              </a:rPr>
              <a:t>SO</a:t>
            </a:r>
            <a:r>
              <a:rPr lang="en-US" sz="5400" b="1" kern="0" baseline="-25000" dirty="0">
                <a:effectLst>
                  <a:outerShdw blurRad="38100" dist="63500" dir="2700000" algn="tl">
                    <a:schemeClr val="bg1"/>
                  </a:outerShdw>
                </a:effectLst>
                <a:latin typeface="+mn-lt"/>
              </a:rPr>
              <a:t>2</a:t>
            </a:r>
            <a:r>
              <a:rPr lang="ru-RU" sz="5400" b="1" kern="0" dirty="0">
                <a:effectLst>
                  <a:outerShdw blurRad="38100" dist="63500" dir="2700000" algn="tl">
                    <a:schemeClr val="bg1"/>
                  </a:outerShdw>
                </a:effectLst>
                <a:latin typeface="+mn-lt"/>
              </a:rPr>
              <a:t> + H</a:t>
            </a:r>
            <a:r>
              <a:rPr lang="ru-RU" sz="5400" b="1" kern="0" baseline="-25000" dirty="0">
                <a:effectLst>
                  <a:outerShdw blurRad="38100" dist="63500" dir="2700000" algn="tl">
                    <a:schemeClr val="bg1"/>
                  </a:outerShdw>
                </a:effectLst>
                <a:latin typeface="+mn-lt"/>
              </a:rPr>
              <a:t>2</a:t>
            </a:r>
            <a:r>
              <a:rPr lang="ru-RU" sz="5400" b="1" kern="0" dirty="0">
                <a:effectLst>
                  <a:outerShdw blurRad="38100" dist="63500" dir="2700000" algn="tl">
                    <a:schemeClr val="bg1"/>
                  </a:outerShdw>
                </a:effectLst>
                <a:latin typeface="+mn-lt"/>
              </a:rPr>
              <a:t>O = H</a:t>
            </a:r>
            <a:r>
              <a:rPr lang="ru-RU" sz="5400" b="1" kern="0" baseline="-25000" dirty="0">
                <a:effectLst>
                  <a:outerShdw blurRad="38100" dist="63500" dir="2700000" algn="tl">
                    <a:schemeClr val="bg1"/>
                  </a:outerShdw>
                </a:effectLst>
                <a:latin typeface="+mn-lt"/>
              </a:rPr>
              <a:t>2</a:t>
            </a:r>
            <a:r>
              <a:rPr lang="ru-RU" sz="5400" b="1" kern="0" dirty="0">
                <a:effectLst>
                  <a:outerShdw blurRad="38100" dist="63500" dir="2700000" algn="tl">
                    <a:schemeClr val="bg1"/>
                  </a:outerShdw>
                </a:effectLst>
                <a:latin typeface="+mn-lt"/>
              </a:rPr>
              <a:t>SO</a:t>
            </a:r>
            <a:r>
              <a:rPr lang="ru-RU" sz="5400" b="1" kern="0" baseline="-25000" dirty="0">
                <a:effectLst>
                  <a:outerShdw blurRad="38100" dist="63500" dir="2700000" algn="tl">
                    <a:schemeClr val="bg1"/>
                  </a:outerShdw>
                </a:effectLst>
                <a:latin typeface="+mn-lt"/>
              </a:rPr>
              <a:t>3</a:t>
            </a:r>
            <a:r>
              <a:rPr lang="ru-RU" sz="5400" kern="0" dirty="0">
                <a:effectLst>
                  <a:outerShdw blurRad="38100" dist="63500" dir="2700000" algn="tl">
                    <a:schemeClr val="bg1"/>
                  </a:outerShdw>
                </a:effectLst>
                <a:latin typeface="+mn-lt"/>
              </a:rPr>
              <a:t> </a:t>
            </a:r>
          </a:p>
          <a:p>
            <a:pPr marL="342900" indent="-342900" algn="ctr" eaLnBrk="0" hangingPunct="0">
              <a:spcBef>
                <a:spcPct val="20000"/>
              </a:spcBef>
              <a:defRPr/>
            </a:pPr>
            <a:r>
              <a:rPr lang="ru-RU" sz="2800" b="1" i="1" dirty="0">
                <a:effectLst>
                  <a:outerShdw blurRad="38100" dist="63500" dir="2700000" algn="tl">
                    <a:schemeClr val="bg1"/>
                  </a:outerShdw>
                </a:effectLst>
              </a:rPr>
              <a:t>оксид серы (</a:t>
            </a:r>
            <a:r>
              <a:rPr lang="en-US" sz="2800" b="1" i="1" dirty="0">
                <a:effectLst>
                  <a:outerShdw blurRad="38100" dist="63500" dir="2700000" algn="tl">
                    <a:schemeClr val="bg1"/>
                  </a:outerShdw>
                </a:effectLst>
              </a:rPr>
              <a:t>IV)</a:t>
            </a:r>
            <a:r>
              <a:rPr lang="ru-RU" sz="2800" b="1" i="1" kern="0" dirty="0">
                <a:effectLst>
                  <a:outerShdw blurRad="38100" dist="63500" dir="2700000" algn="tl">
                    <a:schemeClr val="bg1"/>
                  </a:outerShdw>
                </a:effectLst>
                <a:latin typeface="+mn-lt"/>
              </a:rPr>
              <a:t> + вода = сернистая кислота</a:t>
            </a:r>
          </a:p>
        </p:txBody>
      </p:sp>
      <p:sp>
        <p:nvSpPr>
          <p:cNvPr id="5" name="Rectangle 12"/>
          <p:cNvSpPr>
            <a:spLocks noChangeArrowheads="1"/>
          </p:cNvSpPr>
          <p:nvPr/>
        </p:nvSpPr>
        <p:spPr bwMode="auto">
          <a:xfrm>
            <a:off x="142875" y="2214563"/>
            <a:ext cx="9001125" cy="2287587"/>
          </a:xfrm>
          <a:prstGeom prst="rect">
            <a:avLst/>
          </a:prstGeom>
          <a:noFill/>
          <a:ln w="9525">
            <a:noFill/>
            <a:miter lim="800000"/>
            <a:headEnd/>
            <a:tailEnd/>
          </a:ln>
          <a:effectLst/>
        </p:spPr>
        <p:txBody>
          <a:bodyPr>
            <a:spAutoFit/>
          </a:bodyPr>
          <a:lstStyle/>
          <a:p>
            <a:pPr algn="ctr">
              <a:defRPr/>
            </a:pPr>
            <a:r>
              <a:rPr lang="ru-RU" sz="5200" b="1" dirty="0">
                <a:effectLst>
                  <a:outerShdw blurRad="38100" dist="63500" dir="2700000" algn="tl">
                    <a:schemeClr val="bg1"/>
                  </a:outerShdw>
                </a:effectLst>
              </a:rPr>
              <a:t>2NO</a:t>
            </a:r>
            <a:r>
              <a:rPr lang="ru-RU" sz="5200" b="1" baseline="-25000" dirty="0">
                <a:effectLst>
                  <a:outerShdw blurRad="38100" dist="63500" dir="2700000" algn="tl">
                    <a:schemeClr val="bg1"/>
                  </a:outerShdw>
                </a:effectLst>
              </a:rPr>
              <a:t>2</a:t>
            </a:r>
            <a:r>
              <a:rPr lang="ru-RU" sz="5200" b="1" dirty="0">
                <a:effectLst>
                  <a:outerShdw blurRad="38100" dist="63500" dir="2700000" algn="tl">
                    <a:schemeClr val="bg1"/>
                  </a:outerShdw>
                </a:effectLst>
              </a:rPr>
              <a:t> + H</a:t>
            </a:r>
            <a:r>
              <a:rPr lang="ru-RU" sz="5200" b="1" baseline="-25000" dirty="0">
                <a:effectLst>
                  <a:outerShdw blurRad="38100" dist="63500" dir="2700000" algn="tl">
                    <a:schemeClr val="bg1"/>
                  </a:outerShdw>
                </a:effectLst>
              </a:rPr>
              <a:t>2</a:t>
            </a:r>
            <a:r>
              <a:rPr lang="ru-RU" sz="5200" b="1" dirty="0">
                <a:effectLst>
                  <a:outerShdw blurRad="38100" dist="63500" dir="2700000" algn="tl">
                    <a:schemeClr val="bg1"/>
                  </a:outerShdw>
                </a:effectLst>
              </a:rPr>
              <a:t>O = HNO</a:t>
            </a:r>
            <a:r>
              <a:rPr lang="ru-RU" sz="5200" b="1" baseline="-25000" dirty="0">
                <a:effectLst>
                  <a:outerShdw blurRad="38100" dist="63500" dir="2700000" algn="tl">
                    <a:schemeClr val="bg1"/>
                  </a:outerShdw>
                </a:effectLst>
              </a:rPr>
              <a:t>3</a:t>
            </a:r>
            <a:r>
              <a:rPr lang="ru-RU" sz="5200" b="1" dirty="0">
                <a:effectLst>
                  <a:outerShdw blurRad="38100" dist="63500" dir="2700000" algn="tl">
                    <a:schemeClr val="bg1"/>
                  </a:outerShdw>
                </a:effectLst>
              </a:rPr>
              <a:t> + HNO</a:t>
            </a:r>
            <a:r>
              <a:rPr lang="ru-RU" sz="5200" b="1" baseline="-25000" dirty="0">
                <a:effectLst>
                  <a:outerShdw blurRad="38100" dist="63500" dir="2700000" algn="tl">
                    <a:schemeClr val="bg1"/>
                  </a:outerShdw>
                </a:effectLst>
              </a:rPr>
              <a:t>2  </a:t>
            </a:r>
          </a:p>
          <a:p>
            <a:pPr algn="ctr">
              <a:defRPr/>
            </a:pPr>
            <a:r>
              <a:rPr lang="ru-RU" sz="2800" b="1" i="1" dirty="0">
                <a:effectLst>
                  <a:outerShdw blurRad="38100" dist="63500" dir="2700000" algn="tl">
                    <a:schemeClr val="bg1"/>
                  </a:outerShdw>
                </a:effectLst>
              </a:rPr>
              <a:t>оксид азота</a:t>
            </a:r>
            <a:r>
              <a:rPr lang="en-US" sz="2800" b="1" i="1" dirty="0">
                <a:effectLst>
                  <a:outerShdw blurRad="38100" dist="63500" dir="2700000" algn="tl">
                    <a:schemeClr val="bg1"/>
                  </a:outerShdw>
                </a:effectLst>
              </a:rPr>
              <a:t> (IV)</a:t>
            </a:r>
            <a:r>
              <a:rPr lang="ru-RU" sz="2800" b="1" i="1" dirty="0">
                <a:effectLst>
                  <a:outerShdw blurRad="38100" dist="63500" dir="2700000" algn="tl">
                    <a:schemeClr val="bg1"/>
                  </a:outerShdw>
                </a:effectLst>
              </a:rPr>
              <a:t> + вода = азотная кислота + азотистая кислота</a:t>
            </a:r>
          </a:p>
          <a:p>
            <a:pPr>
              <a:buFontTx/>
              <a:buChar char="•"/>
              <a:defRPr/>
            </a:pPr>
            <a:endParaRPr lang="ru-RU" sz="2000" baseline="-25000" dirty="0"/>
          </a:p>
          <a:p>
            <a:pPr>
              <a:buFontTx/>
              <a:buChar char="•"/>
              <a:defRPr/>
            </a:pPr>
            <a:endParaRPr lang="ru-RU" sz="3200" baseline="-25000" dirty="0"/>
          </a:p>
        </p:txBody>
      </p:sp>
      <p:sp>
        <p:nvSpPr>
          <p:cNvPr id="6" name="Rectangle 12"/>
          <p:cNvSpPr>
            <a:spLocks noChangeArrowheads="1"/>
          </p:cNvSpPr>
          <p:nvPr/>
        </p:nvSpPr>
        <p:spPr bwMode="auto">
          <a:xfrm>
            <a:off x="214313" y="4214813"/>
            <a:ext cx="8929687" cy="3087687"/>
          </a:xfrm>
          <a:prstGeom prst="rect">
            <a:avLst/>
          </a:prstGeom>
          <a:noFill/>
          <a:ln w="9525">
            <a:noFill/>
            <a:miter lim="800000"/>
            <a:headEnd/>
            <a:tailEnd/>
          </a:ln>
          <a:effectLst/>
        </p:spPr>
        <p:txBody>
          <a:bodyPr>
            <a:spAutoFit/>
          </a:bodyPr>
          <a:lstStyle/>
          <a:p>
            <a:pPr algn="ctr">
              <a:defRPr/>
            </a:pPr>
            <a:r>
              <a:rPr lang="en-US" sz="5200" b="1" dirty="0">
                <a:effectLst>
                  <a:outerShdw blurRad="38100" dist="63500" dir="2700000" algn="tl">
                    <a:schemeClr val="bg1"/>
                  </a:outerShdw>
                </a:effectLst>
              </a:rPr>
              <a:t>CaCO</a:t>
            </a:r>
            <a:r>
              <a:rPr lang="en-US" sz="5200" b="1" baseline="-25000" dirty="0">
                <a:effectLst>
                  <a:outerShdw blurRad="38100" dist="63500" dir="2700000" algn="tl">
                    <a:schemeClr val="bg1"/>
                  </a:outerShdw>
                </a:effectLst>
              </a:rPr>
              <a:t>3</a:t>
            </a:r>
            <a:r>
              <a:rPr lang="en-US" sz="5200" b="1" dirty="0">
                <a:effectLst>
                  <a:outerShdw blurRad="38100" dist="63500" dir="2700000" algn="tl">
                    <a:schemeClr val="bg1"/>
                  </a:outerShdw>
                </a:effectLst>
              </a:rPr>
              <a:t> + 2HNO</a:t>
            </a:r>
            <a:r>
              <a:rPr lang="en-US" sz="5200" b="1" baseline="-25000" dirty="0">
                <a:effectLst>
                  <a:outerShdw blurRad="38100" dist="63500" dir="2700000" algn="tl">
                    <a:schemeClr val="bg1"/>
                  </a:outerShdw>
                </a:effectLst>
              </a:rPr>
              <a:t>3</a:t>
            </a:r>
            <a:r>
              <a:rPr lang="en-US" sz="5200" b="1" dirty="0">
                <a:effectLst>
                  <a:outerShdw blurRad="38100" dist="63500" dir="2700000" algn="tl">
                    <a:schemeClr val="bg1"/>
                  </a:outerShdw>
                </a:effectLst>
              </a:rPr>
              <a:t> </a:t>
            </a:r>
            <a:r>
              <a:rPr lang="ru-RU" sz="5200" b="1" dirty="0">
                <a:effectLst>
                  <a:outerShdw blurRad="38100" dist="63500" dir="2700000" algn="tl">
                    <a:schemeClr val="bg1"/>
                  </a:outerShdw>
                </a:effectLst>
              </a:rPr>
              <a:t>=</a:t>
            </a:r>
            <a:r>
              <a:rPr lang="en-US" sz="5200" b="1" dirty="0">
                <a:effectLst>
                  <a:outerShdw blurRad="38100" dist="63500" dir="2700000" algn="tl">
                    <a:schemeClr val="bg1"/>
                  </a:outerShdw>
                </a:effectLst>
              </a:rPr>
              <a:t> Ca(NO</a:t>
            </a:r>
            <a:r>
              <a:rPr lang="en-US" sz="5200" b="1" baseline="-25000" dirty="0">
                <a:effectLst>
                  <a:outerShdw blurRad="38100" dist="63500" dir="2700000" algn="tl">
                    <a:schemeClr val="bg1"/>
                  </a:outerShdw>
                </a:effectLst>
              </a:rPr>
              <a:t>3</a:t>
            </a:r>
            <a:r>
              <a:rPr lang="en-US" sz="5200" b="1" dirty="0">
                <a:effectLst>
                  <a:outerShdw blurRad="38100" dist="63500" dir="2700000" algn="tl">
                    <a:schemeClr val="bg1"/>
                  </a:outerShdw>
                </a:effectLst>
              </a:rPr>
              <a:t>)</a:t>
            </a:r>
            <a:r>
              <a:rPr lang="en-US" sz="5200" b="1" baseline="-25000" dirty="0">
                <a:effectLst>
                  <a:outerShdw blurRad="38100" dist="63500" dir="2700000" algn="tl">
                    <a:schemeClr val="bg1"/>
                  </a:outerShdw>
                </a:effectLst>
              </a:rPr>
              <a:t>2</a:t>
            </a:r>
            <a:r>
              <a:rPr lang="en-US" sz="5200" b="1" dirty="0">
                <a:effectLst>
                  <a:outerShdw blurRad="38100" dist="63500" dir="2700000" algn="tl">
                    <a:schemeClr val="bg1"/>
                  </a:outerShdw>
                </a:effectLst>
              </a:rPr>
              <a:t> + CO</a:t>
            </a:r>
            <a:r>
              <a:rPr lang="en-US" sz="5200" b="1" baseline="-25000" dirty="0">
                <a:effectLst>
                  <a:outerShdw blurRad="38100" dist="63500" dir="2700000" algn="tl">
                    <a:schemeClr val="bg1"/>
                  </a:outerShdw>
                </a:effectLst>
              </a:rPr>
              <a:t>2</a:t>
            </a:r>
            <a:r>
              <a:rPr lang="en-US" sz="5200" b="1" dirty="0">
                <a:effectLst>
                  <a:outerShdw blurRad="38100" dist="63500" dir="2700000" algn="tl">
                    <a:schemeClr val="bg1"/>
                  </a:outerShdw>
                </a:effectLst>
              </a:rPr>
              <a:t>↑ + H</a:t>
            </a:r>
            <a:r>
              <a:rPr lang="en-US" sz="5200" b="1" baseline="-25000" dirty="0">
                <a:effectLst>
                  <a:outerShdw blurRad="38100" dist="63500" dir="2700000" algn="tl">
                    <a:schemeClr val="bg1"/>
                  </a:outerShdw>
                </a:effectLst>
              </a:rPr>
              <a:t>2</a:t>
            </a:r>
            <a:r>
              <a:rPr lang="en-US" sz="5200" b="1" dirty="0">
                <a:effectLst>
                  <a:outerShdw blurRad="38100" dist="63500" dir="2700000" algn="tl">
                    <a:schemeClr val="bg1"/>
                  </a:outerShdw>
                </a:effectLst>
              </a:rPr>
              <a:t>O</a:t>
            </a:r>
            <a:endParaRPr lang="ru-RU" sz="5200" b="1" dirty="0">
              <a:effectLst>
                <a:outerShdw blurRad="38100" dist="63500" dir="2700000" algn="tl">
                  <a:schemeClr val="bg1"/>
                </a:outerShdw>
              </a:effectLst>
            </a:endParaRPr>
          </a:p>
          <a:p>
            <a:pPr algn="ctr">
              <a:defRPr/>
            </a:pPr>
            <a:r>
              <a:rPr lang="ru-RU" sz="2800" b="1" i="1" dirty="0">
                <a:effectLst>
                  <a:outerShdw blurRad="38100" dist="63500" dir="2700000" algn="tl">
                    <a:schemeClr val="bg1"/>
                  </a:outerShdw>
                </a:effectLst>
              </a:rPr>
              <a:t>карбонат кальция + азотная кислота = нитрат кальция + углекислый газ + вода</a:t>
            </a:r>
          </a:p>
          <a:p>
            <a:pPr>
              <a:buFontTx/>
              <a:buChar char="•"/>
              <a:defRPr/>
            </a:pPr>
            <a:endParaRPr lang="ru-RU" sz="2000" baseline="-25000" dirty="0"/>
          </a:p>
          <a:p>
            <a:pPr>
              <a:buFontTx/>
              <a:buChar char="•"/>
              <a:defRPr/>
            </a:pPr>
            <a:endParaRPr lang="ru-RU" sz="32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130"/>
                                        <p:tgtEl>
                                          <p:spTgt spid="3">
                                            <p:txEl>
                                              <p:pRg st="0" end="0"/>
                                            </p:txEl>
                                          </p:spTgt>
                                        </p:tgtEl>
                                        <p:attrNameLst>
                                          <p:attrName>style.color</p:attrName>
                                        </p:attrNameLst>
                                      </p:cBhvr>
                                      <p:tavLst>
                                        <p:tav tm="0">
                                          <p:val>
                                            <p:clrVal>
                                              <a:schemeClr val="tx1"/>
                                            </p:clrVal>
                                          </p:val>
                                        </p:tav>
                                        <p:tav tm="50000">
                                          <p:val>
                                            <p:clrVal>
                                              <a:schemeClr val="tx1"/>
                                            </p:clrVal>
                                          </p:val>
                                        </p:tav>
                                      </p:tavLst>
                                    </p:anim>
                                    <p:anim calcmode="discrete" valueType="clr">
                                      <p:cBhvr>
                                        <p:cTn id="8" dur="13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13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2" dur="130"/>
                                        <p:tgtEl>
                                          <p:spTgt spid="3">
                                            <p:txEl>
                                              <p:pRg st="1" end="1"/>
                                            </p:txEl>
                                          </p:spTgt>
                                        </p:tgtEl>
                                        <p:attrNameLst>
                                          <p:attrName>style.color</p:attrName>
                                        </p:attrNameLst>
                                      </p:cBhvr>
                                      <p:tavLst>
                                        <p:tav tm="0">
                                          <p:val>
                                            <p:clrVal>
                                              <a:schemeClr val="tx1"/>
                                            </p:clrVal>
                                          </p:val>
                                        </p:tav>
                                        <p:tav tm="50000">
                                          <p:val>
                                            <p:clrVal>
                                              <a:schemeClr val="tx1"/>
                                            </p:clrVal>
                                          </p:val>
                                        </p:tav>
                                      </p:tavLst>
                                    </p:anim>
                                    <p:anim calcmode="discrete" valueType="clr">
                                      <p:cBhvr>
                                        <p:cTn id="13" dur="13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4" dur="130"/>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9" dur="130"/>
                                        <p:tgtEl>
                                          <p:spTgt spid="5">
                                            <p:txEl>
                                              <p:pRg st="0" end="0"/>
                                            </p:txEl>
                                          </p:spTgt>
                                        </p:tgtEl>
                                        <p:attrNameLst>
                                          <p:attrName>style.color</p:attrName>
                                        </p:attrNameLst>
                                      </p:cBhvr>
                                      <p:tavLst>
                                        <p:tav tm="0">
                                          <p:val>
                                            <p:clrVal>
                                              <a:schemeClr val="tx1"/>
                                            </p:clrVal>
                                          </p:val>
                                        </p:tav>
                                        <p:tav tm="50000">
                                          <p:val>
                                            <p:clrVal>
                                              <a:schemeClr val="tx1"/>
                                            </p:clrVal>
                                          </p:val>
                                        </p:tav>
                                      </p:tavLst>
                                    </p:anim>
                                    <p:anim calcmode="discrete" valueType="clr">
                                      <p:cBhvr>
                                        <p:cTn id="20" dur="13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21" dur="130"/>
                                        <p:tgtEl>
                                          <p:spTgt spid="5">
                                            <p:txEl>
                                              <p:pRg st="0" end="0"/>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4" dur="130"/>
                                        <p:tgtEl>
                                          <p:spTgt spid="5">
                                            <p:txEl>
                                              <p:pRg st="1" end="1"/>
                                            </p:txEl>
                                          </p:spTgt>
                                        </p:tgtEl>
                                        <p:attrNameLst>
                                          <p:attrName>style.color</p:attrName>
                                        </p:attrNameLst>
                                      </p:cBhvr>
                                      <p:tavLst>
                                        <p:tav tm="0">
                                          <p:val>
                                            <p:clrVal>
                                              <a:schemeClr val="tx1"/>
                                            </p:clrVal>
                                          </p:val>
                                        </p:tav>
                                        <p:tav tm="50000">
                                          <p:val>
                                            <p:clrVal>
                                              <a:schemeClr val="tx1"/>
                                            </p:clrVal>
                                          </p:val>
                                        </p:tav>
                                      </p:tavLst>
                                    </p:anim>
                                    <p:anim calcmode="discrete" valueType="clr">
                                      <p:cBhvr>
                                        <p:cTn id="25" dur="13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6" dur="130"/>
                                        <p:tgtEl>
                                          <p:spTgt spid="5">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1" dur="130"/>
                                        <p:tgtEl>
                                          <p:spTgt spid="6">
                                            <p:txEl>
                                              <p:pRg st="0" end="0"/>
                                            </p:txEl>
                                          </p:spTgt>
                                        </p:tgtEl>
                                        <p:attrNameLst>
                                          <p:attrName>style.color</p:attrName>
                                        </p:attrNameLst>
                                      </p:cBhvr>
                                      <p:tavLst>
                                        <p:tav tm="0">
                                          <p:val>
                                            <p:clrVal>
                                              <a:schemeClr val="tx1"/>
                                            </p:clrVal>
                                          </p:val>
                                        </p:tav>
                                        <p:tav tm="50000">
                                          <p:val>
                                            <p:clrVal>
                                              <a:schemeClr val="tx1"/>
                                            </p:clrVal>
                                          </p:val>
                                        </p:tav>
                                      </p:tavLst>
                                    </p:anim>
                                    <p:anim calcmode="discrete" valueType="clr">
                                      <p:cBhvr>
                                        <p:cTn id="32" dur="13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3" dur="130"/>
                                        <p:tgtEl>
                                          <p:spTgt spid="6">
                                            <p:txEl>
                                              <p:pRg st="0" end="0"/>
                                            </p:txEl>
                                          </p:spTgt>
                                        </p:tgtEl>
                                        <p:attrNameLst>
                                          <p:attrName>fill.type</p:attrName>
                                        </p:attrNameLst>
                                      </p:cBhvr>
                                      <p:to>
                                        <p:strVal val="solid"/>
                                      </p:to>
                                    </p:set>
                                  </p:childTnLst>
                                </p:cTn>
                              </p:par>
                              <p:par>
                                <p:cTn id="34" presetID="27" presetClass="entr" presetSubtype="0" fill="hold" nodeType="withEffect">
                                  <p:stCondLst>
                                    <p:cond delay="0"/>
                                  </p:stCondLst>
                                  <p:iterate type="lt">
                                    <p:tmPct val="50000"/>
                                  </p:iterate>
                                  <p:childTnLst>
                                    <p:set>
                                      <p:cBhvr>
                                        <p:cTn id="35"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36" dur="130"/>
                                        <p:tgtEl>
                                          <p:spTgt spid="6">
                                            <p:txEl>
                                              <p:pRg st="1" end="1"/>
                                            </p:txEl>
                                          </p:spTgt>
                                        </p:tgtEl>
                                        <p:attrNameLst>
                                          <p:attrName>style.color</p:attrName>
                                        </p:attrNameLst>
                                      </p:cBhvr>
                                      <p:tavLst>
                                        <p:tav tm="0">
                                          <p:val>
                                            <p:clrVal>
                                              <a:schemeClr val="tx1"/>
                                            </p:clrVal>
                                          </p:val>
                                        </p:tav>
                                        <p:tav tm="50000">
                                          <p:val>
                                            <p:clrVal>
                                              <a:schemeClr val="tx1"/>
                                            </p:clrVal>
                                          </p:val>
                                        </p:tav>
                                      </p:tavLst>
                                    </p:anim>
                                    <p:anim calcmode="discrete" valueType="clr">
                                      <p:cBhvr>
                                        <p:cTn id="37" dur="13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38" dur="130"/>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С диска С\Мусорка\Новая папка0\acid_rainстатуя льва возле ратуши в Лидсе (Англия)72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5"/>
          <p:cNvSpPr>
            <a:spLocks noChangeArrowheads="1"/>
          </p:cNvSpPr>
          <p:nvPr/>
        </p:nvSpPr>
        <p:spPr bwMode="auto">
          <a:xfrm>
            <a:off x="5538792" y="214290"/>
            <a:ext cx="3605208" cy="523220"/>
          </a:xfrm>
          <a:prstGeom prst="rect">
            <a:avLst/>
          </a:prstGeom>
          <a:noFill/>
          <a:ln w="9525">
            <a:noFill/>
            <a:miter lim="800000"/>
            <a:headEnd/>
            <a:tailEnd/>
          </a:ln>
        </p:spPr>
        <p:txBody>
          <a:bodyPr wrap="square">
            <a:spAutoFit/>
          </a:bodyPr>
          <a:lstStyle/>
          <a:p>
            <a:pPr algn="ctr"/>
            <a:r>
              <a:rPr lang="ru-RU" sz="2800" b="1" i="1" dirty="0" smtClean="0">
                <a:solidFill>
                  <a:schemeClr val="bg1"/>
                </a:solidFill>
              </a:rPr>
              <a:t>Санкт-Петербург</a:t>
            </a:r>
            <a:endParaRPr lang="ru-RU" sz="2800" b="1" i="1"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er\Рабочий стол\0_b1fc2_8e26bac0_XXL.jpg"/>
          <p:cNvPicPr>
            <a:picLocks noChangeAspect="1" noChangeArrowheads="1"/>
          </p:cNvPicPr>
          <p:nvPr/>
        </p:nvPicPr>
        <p:blipFill>
          <a:blip r:embed="rId2"/>
          <a:srcRect/>
          <a:stretch>
            <a:fillRect/>
          </a:stretch>
        </p:blipFill>
        <p:spPr bwMode="auto">
          <a:xfrm>
            <a:off x="0" y="0"/>
            <a:ext cx="9144000" cy="6096000"/>
          </a:xfrm>
          <a:prstGeom prst="rect">
            <a:avLst/>
          </a:prstGeom>
          <a:noFill/>
        </p:spPr>
      </p:pic>
      <p:sp>
        <p:nvSpPr>
          <p:cNvPr id="8" name="Заголовок 7"/>
          <p:cNvSpPr>
            <a:spLocks noGrp="1"/>
          </p:cNvSpPr>
          <p:nvPr>
            <p:ph type="title"/>
          </p:nvPr>
        </p:nvSpPr>
        <p:spPr>
          <a:xfrm>
            <a:off x="0" y="6072206"/>
            <a:ext cx="9144000" cy="785794"/>
          </a:xfrm>
        </p:spPr>
        <p:txBody>
          <a:bodyPr/>
          <a:lstStyle/>
          <a:p>
            <a:r>
              <a:rPr lang="ru-RU" sz="2800" b="1" i="1" dirty="0" smtClean="0"/>
              <a:t>статуи на соборе Святого Петра в Ватикане</a:t>
            </a:r>
            <a:endParaRPr lang="ru-RU" sz="2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5"/>
          <p:cNvSpPr>
            <a:spLocks noChangeArrowheads="1"/>
          </p:cNvSpPr>
          <p:nvPr/>
        </p:nvSpPr>
        <p:spPr bwMode="auto">
          <a:xfrm>
            <a:off x="1571625" y="6165850"/>
            <a:ext cx="6000750" cy="519113"/>
          </a:xfrm>
          <a:prstGeom prst="rect">
            <a:avLst/>
          </a:prstGeom>
          <a:solidFill>
            <a:schemeClr val="bg1"/>
          </a:solidFill>
          <a:ln w="9525">
            <a:noFill/>
            <a:miter lim="800000"/>
            <a:headEnd/>
            <a:tailEnd/>
          </a:ln>
        </p:spPr>
        <p:txBody>
          <a:bodyPr>
            <a:spAutoFit/>
          </a:bodyPr>
          <a:lstStyle/>
          <a:p>
            <a:pPr algn="ctr"/>
            <a:r>
              <a:rPr lang="ru-RU" sz="2800" b="1" i="1" dirty="0"/>
              <a:t>Казанский собор в Петербурге</a:t>
            </a:r>
          </a:p>
        </p:txBody>
      </p:sp>
      <p:pic>
        <p:nvPicPr>
          <p:cNvPr id="4098" name="Picture 2" descr="C:\Documents and Settings\User\Рабочий стол\kazanskiy-kafedralnyy-sobor-0.jpg"/>
          <p:cNvPicPr>
            <a:picLocks noChangeAspect="1" noChangeArrowheads="1"/>
          </p:cNvPicPr>
          <p:nvPr/>
        </p:nvPicPr>
        <p:blipFill>
          <a:blip r:embed="rId2"/>
          <a:srcRect/>
          <a:stretch>
            <a:fillRect/>
          </a:stretch>
        </p:blipFill>
        <p:spPr bwMode="auto">
          <a:xfrm>
            <a:off x="0" y="0"/>
            <a:ext cx="9144000" cy="6107783"/>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ndiya-nazarova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6019" name="Rectangle 5"/>
          <p:cNvSpPr>
            <a:spLocks noChangeArrowheads="1"/>
          </p:cNvSpPr>
          <p:nvPr/>
        </p:nvSpPr>
        <p:spPr bwMode="auto">
          <a:xfrm>
            <a:off x="323850" y="188913"/>
            <a:ext cx="2747963" cy="523875"/>
          </a:xfrm>
          <a:prstGeom prst="rect">
            <a:avLst/>
          </a:prstGeom>
          <a:noFill/>
          <a:ln w="9525">
            <a:noFill/>
            <a:miter lim="800000"/>
            <a:headEnd/>
            <a:tailEnd/>
          </a:ln>
        </p:spPr>
        <p:txBody>
          <a:bodyPr>
            <a:spAutoFit/>
          </a:bodyPr>
          <a:lstStyle/>
          <a:p>
            <a:r>
              <a:rPr lang="ru-RU" sz="2800" b="1" i="1" dirty="0"/>
              <a:t>Тадж-Махал</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9090" name="Picture 2" descr="C:\Documents and Settings\Владелец\Рабочий стол\Вариант урока от 18.03\Картинки PNG\Копия d440171e6125.png"/>
          <p:cNvPicPr>
            <a:picLocks noChangeAspect="1" noChangeArrowheads="1"/>
          </p:cNvPicPr>
          <p:nvPr/>
        </p:nvPicPr>
        <p:blipFill>
          <a:blip r:embed="rId3"/>
          <a:srcRect/>
          <a:stretch>
            <a:fillRect/>
          </a:stretch>
        </p:blipFill>
        <p:spPr bwMode="auto">
          <a:xfrm>
            <a:off x="8429625" y="285750"/>
            <a:ext cx="371475" cy="928688"/>
          </a:xfrm>
          <a:prstGeom prst="rect">
            <a:avLst/>
          </a:prstGeom>
          <a:noFill/>
          <a:ln w="9525">
            <a:noFill/>
            <a:miter lim="800000"/>
            <a:headEnd/>
            <a:tailEnd/>
          </a:ln>
        </p:spPr>
      </p:pic>
      <p:pic>
        <p:nvPicPr>
          <p:cNvPr id="83970" name="Picture 2" descr="C:\Documents and Settings\Владелец\Рабочий стол\cordaflex.jpg"/>
          <p:cNvPicPr>
            <a:picLocks noChangeAspect="1" noChangeArrowheads="1"/>
          </p:cNvPicPr>
          <p:nvPr/>
        </p:nvPicPr>
        <p:blipFill>
          <a:blip r:embed="rId4"/>
          <a:srcRect/>
          <a:stretch>
            <a:fillRect/>
          </a:stretch>
        </p:blipFill>
        <p:spPr bwMode="auto">
          <a:xfrm>
            <a:off x="428625" y="1571625"/>
            <a:ext cx="3810000" cy="3810000"/>
          </a:xfrm>
          <a:prstGeom prst="rect">
            <a:avLst/>
          </a:prstGeom>
          <a:ln>
            <a:noFill/>
          </a:ln>
          <a:effectLst>
            <a:outerShdw blurRad="292100" dist="139700" dir="2700000" algn="tl" rotWithShape="0">
              <a:srgbClr val="333333">
                <a:alpha val="65000"/>
              </a:srgbClr>
            </a:outerShdw>
          </a:effectLst>
        </p:spPr>
      </p:pic>
      <p:pic>
        <p:nvPicPr>
          <p:cNvPr id="83973" name="Picture 5" descr="C:\Documents and Settings\Владелец\Рабочий стол\Копия f02339_full.jpg"/>
          <p:cNvPicPr>
            <a:picLocks noChangeAspect="1" noChangeArrowheads="1"/>
          </p:cNvPicPr>
          <p:nvPr/>
        </p:nvPicPr>
        <p:blipFill>
          <a:blip r:embed="rId5"/>
          <a:srcRect/>
          <a:stretch>
            <a:fillRect/>
          </a:stretch>
        </p:blipFill>
        <p:spPr bwMode="auto">
          <a:xfrm>
            <a:off x="4143375" y="3357563"/>
            <a:ext cx="4772025" cy="3252787"/>
          </a:xfrm>
          <a:prstGeom prst="rect">
            <a:avLst/>
          </a:prstGeom>
          <a:ln>
            <a:noFill/>
          </a:ln>
          <a:effectLst>
            <a:outerShdw blurRad="292100" dist="139700" dir="2700000" algn="tl" rotWithShape="0">
              <a:srgbClr val="333333">
                <a:alpha val="65000"/>
              </a:srgbClr>
            </a:outerShdw>
          </a:effectLst>
        </p:spPr>
      </p:pic>
      <p:pic>
        <p:nvPicPr>
          <p:cNvPr id="6146" name="Picture 2" descr="C:\Documents and Settings\User\Рабочий стол\kaltsigard-retard-002-N100-tabl-prolong-p_o_73147.jpeg"/>
          <p:cNvPicPr>
            <a:picLocks noChangeAspect="1" noChangeArrowheads="1"/>
          </p:cNvPicPr>
          <p:nvPr/>
        </p:nvPicPr>
        <p:blipFill>
          <a:blip r:embed="rId6"/>
          <a:srcRect/>
          <a:stretch>
            <a:fillRect/>
          </a:stretch>
        </p:blipFill>
        <p:spPr bwMode="auto">
          <a:xfrm rot="505710">
            <a:off x="4136714" y="853039"/>
            <a:ext cx="4000528" cy="21534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1138" name="Picture 2" descr="C:\Documents and Settings\Владелец\Рабочий стол\Вариант урока от 18.03\Картинки PNG\Копия d440171e6125.png"/>
          <p:cNvPicPr>
            <a:picLocks noChangeAspect="1" noChangeArrowheads="1"/>
          </p:cNvPicPr>
          <p:nvPr/>
        </p:nvPicPr>
        <p:blipFill>
          <a:blip r:embed="rId3"/>
          <a:srcRect/>
          <a:stretch>
            <a:fillRect/>
          </a:stretch>
        </p:blipFill>
        <p:spPr bwMode="auto">
          <a:xfrm>
            <a:off x="8429625" y="285750"/>
            <a:ext cx="371475" cy="928688"/>
          </a:xfrm>
          <a:prstGeom prst="rect">
            <a:avLst/>
          </a:prstGeom>
          <a:noFill/>
          <a:ln w="9525">
            <a:noFill/>
            <a:miter lim="800000"/>
            <a:headEnd/>
            <a:tailEnd/>
          </a:ln>
        </p:spPr>
      </p:pic>
      <p:pic>
        <p:nvPicPr>
          <p:cNvPr id="3" name="Picture 5" descr="C:\Documents and Settings\Владелец\Рабочий стол\9b02898a51d8a8e051846f94ddb.jpg"/>
          <p:cNvPicPr>
            <a:picLocks noChangeAspect="1" noChangeArrowheads="1"/>
          </p:cNvPicPr>
          <p:nvPr/>
        </p:nvPicPr>
        <p:blipFill>
          <a:blip r:embed="rId4"/>
          <a:srcRect/>
          <a:stretch>
            <a:fillRect/>
          </a:stretch>
        </p:blipFill>
        <p:spPr bwMode="auto">
          <a:xfrm>
            <a:off x="285750" y="857250"/>
            <a:ext cx="5214938" cy="5214938"/>
          </a:xfrm>
          <a:prstGeom prst="rect">
            <a:avLst/>
          </a:prstGeom>
          <a:ln>
            <a:noFill/>
          </a:ln>
          <a:effectLst>
            <a:outerShdw blurRad="292100" dist="139700" dir="2700000" algn="tl" rotWithShape="0">
              <a:srgbClr val="333333">
                <a:alpha val="65000"/>
              </a:srgbClr>
            </a:outerShdw>
          </a:effectLst>
        </p:spPr>
      </p:pic>
      <p:pic>
        <p:nvPicPr>
          <p:cNvPr id="4" name="Picture 2" descr="C:\Documents and Settings\Владелец\Рабочий стол\panzinorm-forte.jpg"/>
          <p:cNvPicPr>
            <a:picLocks noChangeAspect="1" noChangeArrowheads="1"/>
          </p:cNvPicPr>
          <p:nvPr/>
        </p:nvPicPr>
        <p:blipFill>
          <a:blip r:embed="rId5"/>
          <a:srcRect/>
          <a:stretch>
            <a:fillRect/>
          </a:stretch>
        </p:blipFill>
        <p:spPr bwMode="auto">
          <a:xfrm>
            <a:off x="5572125" y="2857500"/>
            <a:ext cx="3324225" cy="36099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62" name="Picture 3" descr="C:\Documents and Settings\Владелец\Рабочий стол\Kreon10000.jpg"/>
          <p:cNvPicPr>
            <a:picLocks noChangeAspect="1" noChangeArrowheads="1"/>
          </p:cNvPicPr>
          <p:nvPr/>
        </p:nvPicPr>
        <p:blipFill>
          <a:blip r:embed="rId3"/>
          <a:srcRect/>
          <a:stretch>
            <a:fillRect/>
          </a:stretch>
        </p:blipFill>
        <p:spPr bwMode="auto">
          <a:xfrm>
            <a:off x="4786313" y="214313"/>
            <a:ext cx="4167187" cy="4167187"/>
          </a:xfrm>
          <a:prstGeom prst="rect">
            <a:avLst/>
          </a:prstGeom>
          <a:noFill/>
          <a:ln w="9525">
            <a:noFill/>
            <a:miter lim="800000"/>
            <a:headEnd/>
            <a:tailEnd/>
          </a:ln>
        </p:spPr>
      </p:pic>
      <p:pic>
        <p:nvPicPr>
          <p:cNvPr id="92163" name="Picture 4" descr="C:\Documents and Settings\Владелец\Рабочий стол\1261655482969.gif"/>
          <p:cNvPicPr>
            <a:picLocks noChangeAspect="1" noChangeArrowheads="1"/>
          </p:cNvPicPr>
          <p:nvPr/>
        </p:nvPicPr>
        <p:blipFill>
          <a:blip r:embed="rId4"/>
          <a:srcRect/>
          <a:stretch>
            <a:fillRect/>
          </a:stretch>
        </p:blipFill>
        <p:spPr bwMode="auto">
          <a:xfrm>
            <a:off x="428625" y="1936750"/>
            <a:ext cx="4286250" cy="4335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4210" name="Picture 2" descr="C:\Documents and Settings\Владелец\Рабочий стол\Вариант урока от 18.03\Картинки PNG\Копия d440171e6125.png"/>
          <p:cNvPicPr>
            <a:picLocks noChangeAspect="1" noChangeArrowheads="1"/>
          </p:cNvPicPr>
          <p:nvPr/>
        </p:nvPicPr>
        <p:blipFill>
          <a:blip r:embed="rId3"/>
          <a:srcRect/>
          <a:stretch>
            <a:fillRect/>
          </a:stretch>
        </p:blipFill>
        <p:spPr bwMode="auto">
          <a:xfrm>
            <a:off x="8429625" y="285750"/>
            <a:ext cx="371475" cy="928688"/>
          </a:xfrm>
          <a:prstGeom prst="rect">
            <a:avLst/>
          </a:prstGeom>
          <a:noFill/>
          <a:ln w="9525">
            <a:noFill/>
            <a:miter lim="800000"/>
            <a:headEnd/>
            <a:tailEnd/>
          </a:ln>
        </p:spPr>
      </p:pic>
      <p:pic>
        <p:nvPicPr>
          <p:cNvPr id="56323" name="Picture 3" descr="C:\Documents and Settings\Владелец\Рабочий стол\1196.jpg"/>
          <p:cNvPicPr>
            <a:picLocks noChangeAspect="1" noChangeArrowheads="1"/>
          </p:cNvPicPr>
          <p:nvPr/>
        </p:nvPicPr>
        <p:blipFill>
          <a:blip r:embed="rId4"/>
          <a:srcRect/>
          <a:stretch>
            <a:fillRect/>
          </a:stretch>
        </p:blipFill>
        <p:spPr bwMode="auto">
          <a:xfrm>
            <a:off x="1143000" y="928688"/>
            <a:ext cx="2786063" cy="2786062"/>
          </a:xfrm>
          <a:prstGeom prst="rect">
            <a:avLst/>
          </a:prstGeom>
          <a:ln>
            <a:noFill/>
          </a:ln>
          <a:effectLst>
            <a:outerShdw blurRad="292100" dist="139700" dir="2700000" algn="tl" rotWithShape="0">
              <a:srgbClr val="333333">
                <a:alpha val="65000"/>
              </a:srgbClr>
            </a:outerShdw>
          </a:effectLst>
        </p:spPr>
      </p:pic>
      <p:pic>
        <p:nvPicPr>
          <p:cNvPr id="56324" name="Picture 4" descr="C:\Documents and Settings\Владелец\Рабочий стол\zjhoga255395.jpg"/>
          <p:cNvPicPr>
            <a:picLocks noChangeAspect="1" noChangeArrowheads="1"/>
          </p:cNvPicPr>
          <p:nvPr/>
        </p:nvPicPr>
        <p:blipFill>
          <a:blip r:embed="rId5"/>
          <a:srcRect/>
          <a:stretch>
            <a:fillRect/>
          </a:stretch>
        </p:blipFill>
        <p:spPr bwMode="auto">
          <a:xfrm>
            <a:off x="5072063" y="1428750"/>
            <a:ext cx="3786187" cy="3786188"/>
          </a:xfrm>
          <a:prstGeom prst="rect">
            <a:avLst/>
          </a:prstGeom>
          <a:ln>
            <a:noFill/>
          </a:ln>
          <a:effectLst>
            <a:outerShdw blurRad="292100" dist="139700" dir="2700000" algn="tl" rotWithShape="0">
              <a:srgbClr val="333333">
                <a:alpha val="65000"/>
              </a:srgbClr>
            </a:outerShdw>
          </a:effectLst>
        </p:spPr>
      </p:pic>
      <p:pic>
        <p:nvPicPr>
          <p:cNvPr id="56326" name="Picture 6" descr="C:\Documents and Settings\Владелец\Рабочий стол\2953.jpg"/>
          <p:cNvPicPr>
            <a:picLocks noChangeAspect="1" noChangeArrowheads="1"/>
          </p:cNvPicPr>
          <p:nvPr/>
        </p:nvPicPr>
        <p:blipFill>
          <a:blip r:embed="rId6"/>
          <a:srcRect/>
          <a:stretch>
            <a:fillRect/>
          </a:stretch>
        </p:blipFill>
        <p:spPr bwMode="auto">
          <a:xfrm>
            <a:off x="142875" y="3786188"/>
            <a:ext cx="4857750" cy="2705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pic>
        <p:nvPicPr>
          <p:cNvPr id="10243" name="Picture 3" descr="C:\Documents and Settings\Владелец\Рабочий стол\ATP.gif"/>
          <p:cNvPicPr>
            <a:picLocks noChangeAspect="1" noChangeArrowheads="1"/>
          </p:cNvPicPr>
          <p:nvPr/>
        </p:nvPicPr>
        <p:blipFill>
          <a:blip r:embed="rId4"/>
          <a:srcRect/>
          <a:stretch>
            <a:fillRect/>
          </a:stretch>
        </p:blipFill>
        <p:spPr bwMode="auto">
          <a:xfrm>
            <a:off x="1028700" y="1571625"/>
            <a:ext cx="7086600" cy="4867275"/>
          </a:xfrm>
          <a:prstGeom prst="rect">
            <a:avLst/>
          </a:prstGeom>
          <a:ln>
            <a:noFill/>
          </a:ln>
          <a:effectLst>
            <a:outerShdw blurRad="292100" dist="139700" dir="2700000" algn="tl" rotWithShape="0">
              <a:srgbClr val="333333">
                <a:alpha val="65000"/>
              </a:srgbClr>
            </a:outerShdw>
          </a:effectLst>
        </p:spPr>
      </p:pic>
      <p:sp>
        <p:nvSpPr>
          <p:cNvPr id="4" name="Заголовок 3"/>
          <p:cNvSpPr>
            <a:spLocks noGrp="1"/>
          </p:cNvSpPr>
          <p:nvPr>
            <p:ph type="title"/>
          </p:nvPr>
        </p:nvSpPr>
        <p:spPr/>
        <p:txBody>
          <a:bodyPr/>
          <a:lstStyle/>
          <a:p>
            <a:pPr>
              <a:defRPr/>
            </a:pPr>
            <a:r>
              <a:rPr lang="ru-RU" sz="6600" b="1" dirty="0" smtClean="0">
                <a:solidFill>
                  <a:schemeClr val="bg1"/>
                </a:solidFill>
                <a:effectLst>
                  <a:outerShdw blurRad="38100" dist="38100" dir="2700000" algn="tl">
                    <a:srgbClr val="000000">
                      <a:alpha val="43137"/>
                    </a:srgbClr>
                  </a:outerShdw>
                </a:effectLst>
              </a:rPr>
              <a:t>АТФ</a:t>
            </a:r>
            <a:endParaRPr lang="ru-RU" sz="6600" b="1" dirty="0">
              <a:solidFill>
                <a:schemeClr val="bg1"/>
              </a:solidFill>
              <a:effectLst>
                <a:outerShdw blurRad="38100" dist="38100" dir="2700000" algn="tl">
                  <a:srgbClr val="000000">
                    <a:alpha val="43137"/>
                  </a:srgbClr>
                </a:outerShdw>
              </a:effectLst>
            </a:endParaRPr>
          </a:p>
        </p:txBody>
      </p:sp>
      <p:sp>
        <p:nvSpPr>
          <p:cNvPr id="5" name="Овал 4"/>
          <p:cNvSpPr/>
          <p:nvPr/>
        </p:nvSpPr>
        <p:spPr>
          <a:xfrm>
            <a:off x="1785918" y="4071942"/>
            <a:ext cx="500062" cy="50006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Овал 5"/>
          <p:cNvSpPr/>
          <p:nvPr/>
        </p:nvSpPr>
        <p:spPr>
          <a:xfrm>
            <a:off x="2928926" y="4071942"/>
            <a:ext cx="500062" cy="50006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Овал 6"/>
          <p:cNvSpPr/>
          <p:nvPr/>
        </p:nvSpPr>
        <p:spPr>
          <a:xfrm>
            <a:off x="4143372" y="4071942"/>
            <a:ext cx="500062" cy="50006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Содержимое 2"/>
          <p:cNvSpPr>
            <a:spLocks noGrp="1"/>
          </p:cNvSpPr>
          <p:nvPr>
            <p:ph idx="1"/>
          </p:nvPr>
        </p:nvSpPr>
        <p:spPr>
          <a:xfrm>
            <a:off x="142875" y="714375"/>
            <a:ext cx="8715375" cy="5500688"/>
          </a:xfrm>
        </p:spPr>
        <p:txBody>
          <a:bodyPr/>
          <a:lstStyle/>
          <a:p>
            <a:pPr algn="ctr">
              <a:buFontTx/>
              <a:buNone/>
              <a:defRPr/>
            </a:pPr>
            <a:r>
              <a:rPr lang="en-US" sz="3600" b="1" dirty="0" smtClean="0">
                <a:solidFill>
                  <a:schemeClr val="bg1"/>
                </a:solidFill>
                <a:effectLst>
                  <a:outerShdw blurRad="38100" dist="38100" dir="2700000" algn="tl">
                    <a:srgbClr val="000000">
                      <a:alpha val="43137"/>
                    </a:srgbClr>
                  </a:outerShdw>
                </a:effectLst>
                <a:latin typeface="Lucida Calligraphy" pitchFamily="66" charset="0"/>
              </a:rPr>
              <a:t>Al(OH)</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3</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 + 3HCl → AlCl</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3</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 + 3H</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O</a:t>
            </a:r>
            <a:endParaRPr lang="ru-RU" sz="3600" b="1" dirty="0" smtClean="0">
              <a:solidFill>
                <a:schemeClr val="bg1"/>
              </a:solidFill>
              <a:effectLst>
                <a:outerShdw blurRad="38100" dist="38100" dir="2700000" algn="tl">
                  <a:srgbClr val="000000">
                    <a:alpha val="43137"/>
                  </a:srgbClr>
                </a:outerShdw>
              </a:effectLst>
              <a:latin typeface="Lucida Calligraphy" pitchFamily="66" charset="0"/>
            </a:endParaRPr>
          </a:p>
          <a:p>
            <a:pPr algn="ctr">
              <a:buFontTx/>
              <a:buNone/>
              <a:defRPr/>
            </a:pPr>
            <a:endParaRPr lang="ru-RU" sz="3600" b="1" dirty="0" smtClean="0">
              <a:solidFill>
                <a:schemeClr val="bg1"/>
              </a:solidFill>
              <a:effectLst>
                <a:outerShdw blurRad="38100" dist="38100" dir="2700000" algn="tl">
                  <a:srgbClr val="000000">
                    <a:alpha val="43137"/>
                  </a:srgbClr>
                </a:outerShdw>
              </a:effectLst>
              <a:latin typeface="Lucida Calligraphy" pitchFamily="66" charset="0"/>
            </a:endParaRPr>
          </a:p>
          <a:p>
            <a:pPr algn="ctr">
              <a:buFontTx/>
              <a:buNone/>
              <a:defRPr/>
            </a:pPr>
            <a:r>
              <a:rPr lang="en-US" sz="3600" b="1" dirty="0" smtClean="0">
                <a:solidFill>
                  <a:schemeClr val="bg1"/>
                </a:solidFill>
                <a:effectLst>
                  <a:outerShdw blurRad="38100" dist="38100" dir="2700000" algn="tl">
                    <a:srgbClr val="000000">
                      <a:alpha val="43137"/>
                    </a:srgbClr>
                  </a:outerShdw>
                </a:effectLst>
                <a:latin typeface="Lucida Calligraphy" pitchFamily="66" charset="0"/>
              </a:rPr>
              <a:t>Mg(OH)</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 + 2HCl → MgCl</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 + 2H</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O</a:t>
            </a:r>
            <a:endParaRPr lang="ru-RU" sz="3600" b="1" dirty="0" smtClean="0">
              <a:solidFill>
                <a:schemeClr val="bg1"/>
              </a:solidFill>
              <a:effectLst>
                <a:outerShdw blurRad="38100" dist="38100" dir="2700000" algn="tl">
                  <a:srgbClr val="000000">
                    <a:alpha val="43137"/>
                  </a:srgbClr>
                </a:outerShdw>
              </a:effectLst>
              <a:latin typeface="Lucida Calligraphy" pitchFamily="66" charset="0"/>
            </a:endParaRPr>
          </a:p>
          <a:p>
            <a:pPr algn="ctr">
              <a:buFontTx/>
              <a:buNone/>
              <a:defRPr/>
            </a:pPr>
            <a:endParaRPr lang="ru-RU" sz="3600" b="1" dirty="0" smtClean="0">
              <a:solidFill>
                <a:schemeClr val="bg1"/>
              </a:solidFill>
              <a:effectLst>
                <a:outerShdw blurRad="38100" dist="38100" dir="2700000" algn="tl">
                  <a:srgbClr val="000000">
                    <a:alpha val="43137"/>
                  </a:srgbClr>
                </a:outerShdw>
              </a:effectLst>
            </a:endParaRPr>
          </a:p>
          <a:p>
            <a:pPr algn="ctr">
              <a:buFontTx/>
              <a:buNone/>
              <a:defRPr/>
            </a:pPr>
            <a:r>
              <a:rPr lang="en-US" sz="3600" b="1" dirty="0" smtClean="0">
                <a:solidFill>
                  <a:schemeClr val="bg1"/>
                </a:solidFill>
                <a:effectLst>
                  <a:outerShdw blurRad="38100" dist="38100" dir="2700000" algn="tl">
                    <a:srgbClr val="000000">
                      <a:alpha val="43137"/>
                    </a:srgbClr>
                  </a:outerShdw>
                </a:effectLst>
                <a:latin typeface="Lucida Calligraphy" pitchFamily="66" charset="0"/>
              </a:rPr>
              <a:t>MgCO</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3</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 + 2HCl → MgCl</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 + CO</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 +</a:t>
            </a:r>
            <a:r>
              <a:rPr lang="ru-RU" sz="3600" b="1" dirty="0" smtClean="0">
                <a:solidFill>
                  <a:schemeClr val="bg1"/>
                </a:solidFill>
                <a:effectLst>
                  <a:outerShdw blurRad="38100" dist="38100" dir="2700000" algn="tl">
                    <a:srgbClr val="000000">
                      <a:alpha val="43137"/>
                    </a:srgbClr>
                  </a:outerShdw>
                </a:effectLst>
                <a:latin typeface="Lucida Calligraphy" pitchFamily="66" charset="0"/>
              </a:rPr>
              <a:t> </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H</a:t>
            </a:r>
            <a:r>
              <a:rPr lang="en-US" sz="3600" b="1" baseline="-25000" dirty="0" smtClean="0">
                <a:solidFill>
                  <a:schemeClr val="bg1"/>
                </a:solidFill>
                <a:effectLst>
                  <a:outerShdw blurRad="38100" dist="38100" dir="2700000" algn="tl">
                    <a:srgbClr val="000000">
                      <a:alpha val="43137"/>
                    </a:srgbClr>
                  </a:outerShdw>
                </a:effectLst>
                <a:latin typeface="Lucida Calligraphy" pitchFamily="66" charset="0"/>
              </a:rPr>
              <a:t>2</a:t>
            </a:r>
            <a:r>
              <a:rPr lang="en-US" sz="3600" b="1" dirty="0" smtClean="0">
                <a:solidFill>
                  <a:schemeClr val="bg1"/>
                </a:solidFill>
                <a:effectLst>
                  <a:outerShdw blurRad="38100" dist="38100" dir="2700000" algn="tl">
                    <a:srgbClr val="000000">
                      <a:alpha val="43137"/>
                    </a:srgbClr>
                  </a:outerShdw>
                </a:effectLst>
                <a:latin typeface="Lucida Calligraphy" pitchFamily="66" charset="0"/>
              </a:rPr>
              <a:t>O</a:t>
            </a:r>
            <a:endParaRPr lang="ru-RU" sz="3600" b="1" dirty="0" smtClean="0">
              <a:solidFill>
                <a:schemeClr val="bg1"/>
              </a:solidFill>
              <a:effectLst>
                <a:outerShdw blurRad="38100" dist="38100" dir="2700000" algn="tl">
                  <a:srgbClr val="000000">
                    <a:alpha val="43137"/>
                  </a:srgbClr>
                </a:outerShdw>
              </a:effectLst>
            </a:endParaRPr>
          </a:p>
          <a:p>
            <a:pPr>
              <a:buFontTx/>
              <a:buNone/>
              <a:defRPr/>
            </a:pPr>
            <a:endParaRPr lang="ru-RU" dirty="0" smtClean="0"/>
          </a:p>
          <a:p>
            <a:pPr>
              <a:defRPr/>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130"/>
                                        <p:tgtEl>
                                          <p:spTgt spid="2">
                                            <p:txEl>
                                              <p:pRg st="0" end="0"/>
                                            </p:txEl>
                                          </p:spTgt>
                                        </p:tgtEl>
                                        <p:attrNameLst>
                                          <p:attrName>style.color</p:attrName>
                                        </p:attrNameLst>
                                      </p:cBhvr>
                                      <p:tavLst>
                                        <p:tav tm="0">
                                          <p:val>
                                            <p:clrVal>
                                              <a:schemeClr val="bg1"/>
                                            </p:clrVal>
                                          </p:val>
                                        </p:tav>
                                        <p:tav tm="50000">
                                          <p:val>
                                            <p:clrVal>
                                              <a:schemeClr val="bg1"/>
                                            </p:clrVal>
                                          </p:val>
                                        </p:tav>
                                      </p:tavLst>
                                    </p:anim>
                                    <p:anim calcmode="discrete" valueType="clr">
                                      <p:cBhvr>
                                        <p:cTn id="8" dur="13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13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
                                            <p:txEl>
                                              <p:pRg st="2" end="2"/>
                                            </p:txEl>
                                          </p:spTgt>
                                        </p:tgtEl>
                                        <p:attrNameLst>
                                          <p:attrName>style.visibility</p:attrName>
                                        </p:attrNameLst>
                                      </p:cBhvr>
                                      <p:to>
                                        <p:strVal val="visible"/>
                                      </p:to>
                                    </p:set>
                                    <p:anim calcmode="discrete" valueType="clr">
                                      <p:cBhvr override="childStyle">
                                        <p:cTn id="14" dur="130"/>
                                        <p:tgtEl>
                                          <p:spTgt spid="2">
                                            <p:txEl>
                                              <p:pRg st="2" end="2"/>
                                            </p:txEl>
                                          </p:spTgt>
                                        </p:tgtEl>
                                        <p:attrNameLst>
                                          <p:attrName>style.color</p:attrName>
                                        </p:attrNameLst>
                                      </p:cBhvr>
                                      <p:tavLst>
                                        <p:tav tm="0">
                                          <p:val>
                                            <p:clrVal>
                                              <a:schemeClr val="bg1"/>
                                            </p:clrVal>
                                          </p:val>
                                        </p:tav>
                                        <p:tav tm="50000">
                                          <p:val>
                                            <p:clrVal>
                                              <a:schemeClr val="bg1"/>
                                            </p:clrVal>
                                          </p:val>
                                        </p:tav>
                                      </p:tavLst>
                                    </p:anim>
                                    <p:anim calcmode="discrete" valueType="clr">
                                      <p:cBhvr>
                                        <p:cTn id="15" dur="130"/>
                                        <p:tgtEl>
                                          <p:spTgt spid="2">
                                            <p:txEl>
                                              <p:pRg st="2" end="2"/>
                                            </p:txEl>
                                          </p:spTgt>
                                        </p:tgtEl>
                                        <p:attrNameLst>
                                          <p:attrName>fillcolor</p:attrName>
                                        </p:attrNameLst>
                                      </p:cBhvr>
                                      <p:tavLst>
                                        <p:tav tm="0">
                                          <p:val>
                                            <p:clrVal>
                                              <a:schemeClr val="accent2"/>
                                            </p:clrVal>
                                          </p:val>
                                        </p:tav>
                                        <p:tav tm="50000">
                                          <p:val>
                                            <p:clrVal>
                                              <a:schemeClr val="hlink"/>
                                            </p:clrVal>
                                          </p:val>
                                        </p:tav>
                                      </p:tavLst>
                                    </p:anim>
                                    <p:set>
                                      <p:cBhvr>
                                        <p:cTn id="16" dur="130"/>
                                        <p:tgtEl>
                                          <p:spTgt spid="2">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
                                            <p:txEl>
                                              <p:pRg st="4" end="4"/>
                                            </p:txEl>
                                          </p:spTgt>
                                        </p:tgtEl>
                                        <p:attrNameLst>
                                          <p:attrName>style.visibility</p:attrName>
                                        </p:attrNameLst>
                                      </p:cBhvr>
                                      <p:to>
                                        <p:strVal val="visible"/>
                                      </p:to>
                                    </p:set>
                                    <p:anim calcmode="discrete" valueType="clr">
                                      <p:cBhvr override="childStyle">
                                        <p:cTn id="21" dur="130"/>
                                        <p:tgtEl>
                                          <p:spTgt spid="2">
                                            <p:txEl>
                                              <p:pRg st="4" end="4"/>
                                            </p:txEl>
                                          </p:spTgt>
                                        </p:tgtEl>
                                        <p:attrNameLst>
                                          <p:attrName>style.color</p:attrName>
                                        </p:attrNameLst>
                                      </p:cBhvr>
                                      <p:tavLst>
                                        <p:tav tm="0">
                                          <p:val>
                                            <p:clrVal>
                                              <a:schemeClr val="bg1"/>
                                            </p:clrVal>
                                          </p:val>
                                        </p:tav>
                                        <p:tav tm="50000">
                                          <p:val>
                                            <p:clrVal>
                                              <a:schemeClr val="bg1"/>
                                            </p:clrVal>
                                          </p:val>
                                        </p:tav>
                                      </p:tavLst>
                                    </p:anim>
                                    <p:anim calcmode="discrete" valueType="clr">
                                      <p:cBhvr>
                                        <p:cTn id="22" dur="130"/>
                                        <p:tgtEl>
                                          <p:spTgt spid="2">
                                            <p:txEl>
                                              <p:pRg st="4" end="4"/>
                                            </p:txEl>
                                          </p:spTgt>
                                        </p:tgtEl>
                                        <p:attrNameLst>
                                          <p:attrName>fillcolor</p:attrName>
                                        </p:attrNameLst>
                                      </p:cBhvr>
                                      <p:tavLst>
                                        <p:tav tm="0">
                                          <p:val>
                                            <p:clrVal>
                                              <a:schemeClr val="accent2"/>
                                            </p:clrVal>
                                          </p:val>
                                        </p:tav>
                                        <p:tav tm="50000">
                                          <p:val>
                                            <p:clrVal>
                                              <a:schemeClr val="hlink"/>
                                            </p:clrVal>
                                          </p:val>
                                        </p:tav>
                                      </p:tavLst>
                                    </p:anim>
                                    <p:set>
                                      <p:cBhvr>
                                        <p:cTn id="23" dur="130"/>
                                        <p:tgtEl>
                                          <p:spTgt spid="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1000125"/>
            <a:ext cx="8715375" cy="3929063"/>
          </a:xfrm>
        </p:spPr>
        <p:txBody>
          <a:bodyPr/>
          <a:lstStyle/>
          <a:p>
            <a:pPr>
              <a:defRPr/>
            </a:pPr>
            <a:r>
              <a:rPr lang="ru-RU" sz="9600" b="1" dirty="0" smtClean="0">
                <a:ln>
                  <a:solidFill>
                    <a:schemeClr val="bg1"/>
                  </a:solidFill>
                </a:ln>
                <a:solidFill>
                  <a:schemeClr val="tx1"/>
                </a:solidFill>
                <a:effectLst>
                  <a:outerShdw blurRad="38100" dist="38100" dir="2700000" algn="tl">
                    <a:srgbClr val="000000">
                      <a:alpha val="43137"/>
                    </a:srgbClr>
                  </a:outerShdw>
                </a:effectLst>
              </a:rPr>
              <a:t>Домашнее задание</a:t>
            </a:r>
            <a:endParaRPr lang="ru-RU" sz="9600" b="1" dirty="0">
              <a:ln>
                <a:solidFill>
                  <a:schemeClr val="bg1"/>
                </a:solidFill>
              </a:ln>
              <a:solidFill>
                <a:schemeClr val="tx1"/>
              </a:solidFill>
              <a:effectLst>
                <a:outerShdw blurRad="38100" dist="38100" dir="2700000" algn="tl">
                  <a:srgbClr val="000000">
                    <a:alpha val="43137"/>
                  </a:srgbClr>
                </a:outerShdw>
              </a:effectLst>
            </a:endParaRPr>
          </a:p>
        </p:txBody>
      </p:sp>
      <p:pic>
        <p:nvPicPr>
          <p:cNvPr id="97283" name="Picture 2" descr="C:\Documents and Settings\Владелец\Рабочий стол\Вариант урока от 18.03\Картинки PNG\Копия 038b66071a5c.png"/>
          <p:cNvPicPr>
            <a:picLocks noChangeAspect="1" noChangeArrowheads="1"/>
          </p:cNvPicPr>
          <p:nvPr/>
        </p:nvPicPr>
        <p:blipFill>
          <a:blip r:embed="rId3"/>
          <a:srcRect/>
          <a:stretch>
            <a:fillRect/>
          </a:stretch>
        </p:blipFill>
        <p:spPr bwMode="auto">
          <a:xfrm>
            <a:off x="7429500" y="4468813"/>
            <a:ext cx="1579563" cy="238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14480" y="274638"/>
            <a:ext cx="7429520" cy="1143000"/>
          </a:xfrm>
        </p:spPr>
        <p:txBody>
          <a:bodyPr/>
          <a:lstStyle/>
          <a:p>
            <a:r>
              <a:rPr lang="ru-RU" sz="4000" b="1" dirty="0" smtClean="0">
                <a:ln>
                  <a:solidFill>
                    <a:schemeClr val="bg1"/>
                  </a:solidFill>
                </a:ln>
                <a:solidFill>
                  <a:schemeClr val="tx1"/>
                </a:solidFill>
              </a:rPr>
              <a:t>В презентации использованы материалы:</a:t>
            </a:r>
            <a:endParaRPr lang="ru-RU" sz="4000" b="1" dirty="0">
              <a:ln>
                <a:solidFill>
                  <a:schemeClr val="bg1"/>
                </a:solidFill>
              </a:ln>
              <a:solidFill>
                <a:schemeClr val="tx1"/>
              </a:solidFill>
            </a:endParaRPr>
          </a:p>
        </p:txBody>
      </p:sp>
      <p:sp>
        <p:nvSpPr>
          <p:cNvPr id="5" name="Содержимое 4"/>
          <p:cNvSpPr>
            <a:spLocks noGrp="1"/>
          </p:cNvSpPr>
          <p:nvPr>
            <p:ph idx="4294967295"/>
          </p:nvPr>
        </p:nvSpPr>
        <p:spPr>
          <a:xfrm>
            <a:off x="285720" y="1447800"/>
            <a:ext cx="8429684" cy="5257800"/>
          </a:xfrm>
        </p:spPr>
        <p:txBody>
          <a:bodyPr/>
          <a:lstStyle/>
          <a:p>
            <a:pPr>
              <a:buFontTx/>
              <a:buNone/>
            </a:pPr>
            <a:r>
              <a:rPr lang="ru-RU" sz="2600" b="1" dirty="0" smtClean="0"/>
              <a:t>    </a:t>
            </a:r>
            <a:r>
              <a:rPr lang="ru-RU" sz="2400" b="1" dirty="0" smtClean="0">
                <a:ln>
                  <a:solidFill>
                    <a:schemeClr val="bg1"/>
                  </a:solidFill>
                </a:ln>
              </a:rPr>
              <a:t>Шаблон для презентации:</a:t>
            </a:r>
          </a:p>
          <a:p>
            <a:r>
              <a:rPr lang="en-US" sz="2000" dirty="0" smtClean="0">
                <a:hlinkClick r:id="rId3"/>
              </a:rPr>
              <a:t>http://viki.rdf.ru/item/1052?page=2</a:t>
            </a:r>
            <a:endParaRPr lang="ru-RU" sz="2000" dirty="0" smtClean="0"/>
          </a:p>
          <a:p>
            <a:pPr>
              <a:buFontTx/>
              <a:buNone/>
            </a:pPr>
            <a:r>
              <a:rPr lang="ru-RU" sz="2400" b="1" dirty="0" smtClean="0"/>
              <a:t>    </a:t>
            </a:r>
            <a:r>
              <a:rPr lang="ru-RU" sz="2400" b="1" dirty="0" smtClean="0">
                <a:ln>
                  <a:solidFill>
                    <a:schemeClr val="bg1"/>
                  </a:solidFill>
                </a:ln>
              </a:rPr>
              <a:t>Иллюстрации</a:t>
            </a:r>
            <a:r>
              <a:rPr lang="ru-RU" sz="2400" b="1" dirty="0" smtClean="0"/>
              <a:t>:</a:t>
            </a:r>
          </a:p>
          <a:p>
            <a:r>
              <a:rPr lang="en-US" sz="2000" u="sng" dirty="0" smtClean="0">
                <a:hlinkClick r:id="rId4"/>
              </a:rPr>
              <a:t>http://russia.svobodno.su/ru/places/attraction/hramy-chasovni-i-monastyri</a:t>
            </a:r>
            <a:endParaRPr lang="ru-RU" sz="2000" u="sng" dirty="0" smtClean="0"/>
          </a:p>
          <a:p>
            <a:r>
              <a:rPr lang="en-US" sz="2000" u="sng" dirty="0" smtClean="0">
                <a:hlinkClick r:id="rId5"/>
              </a:rPr>
              <a:t>http://rorocho.livejournal.com/26182.html</a:t>
            </a:r>
            <a:endParaRPr lang="ru-RU" sz="2000" u="sng" dirty="0" smtClean="0"/>
          </a:p>
          <a:p>
            <a:r>
              <a:rPr lang="en-US" sz="2000" u="sng" dirty="0" smtClean="0">
                <a:hlinkClick r:id="rId6"/>
              </a:rPr>
              <a:t>http://askorbin.ru/</a:t>
            </a:r>
            <a:endParaRPr lang="ru-RU" sz="2000" dirty="0" smtClean="0"/>
          </a:p>
          <a:p>
            <a:r>
              <a:rPr lang="en-US" sz="2000" dirty="0" smtClean="0">
                <a:hlinkClick r:id="rId7"/>
              </a:rPr>
              <a:t>http://e-lib.gasu.ru/eposobia/papina/bolprak/R_2_6.html</a:t>
            </a:r>
            <a:endParaRPr lang="ru-RU" sz="2000" dirty="0" smtClean="0"/>
          </a:p>
          <a:p>
            <a:r>
              <a:rPr lang="en-US" sz="2000" u="sng" dirty="0" smtClean="0">
                <a:hlinkClick r:id="rId8"/>
              </a:rPr>
              <a:t>http://ru.wikipedia.org/</a:t>
            </a:r>
            <a:r>
              <a:rPr lang="ru-RU" sz="2000" dirty="0" smtClean="0"/>
              <a:t> </a:t>
            </a:r>
          </a:p>
          <a:p>
            <a:r>
              <a:rPr lang="en-US" sz="2000" dirty="0" smtClean="0">
                <a:hlinkClick r:id="rId9"/>
              </a:rPr>
              <a:t>http://lenagold.ru/</a:t>
            </a:r>
            <a:endParaRPr lang="ru-RU" sz="2000" dirty="0" smtClean="0"/>
          </a:p>
          <a:p>
            <a:r>
              <a:rPr lang="en-US" sz="2000" dirty="0" smtClean="0">
                <a:hlinkClick r:id="rId10"/>
              </a:rPr>
              <a:t>http://orgchem.ru/chem6/hm642.htm</a:t>
            </a:r>
            <a:endParaRPr lang="ru-RU" sz="2000" dirty="0" smtClean="0"/>
          </a:p>
          <a:p>
            <a:r>
              <a:rPr lang="en-US" sz="2000" dirty="0" smtClean="0">
                <a:hlinkClick r:id="rId11"/>
              </a:rPr>
              <a:t>http://studopedia.info/1-94160.html</a:t>
            </a:r>
            <a:endParaRPr lang="ru-RU" sz="2000" dirty="0" smtClean="0"/>
          </a:p>
          <a:p>
            <a:r>
              <a:rPr lang="en-US" sz="2000" dirty="0" smtClean="0">
                <a:hlinkClick r:id="rId12"/>
              </a:rPr>
              <a:t>http://www.teenproblem.net/a/66-uchilishte/35770-funkcii-na-citoplazmatichnata-membrana-pri-mikroorganizmite/</a:t>
            </a:r>
            <a:endParaRPr lang="ru-RU" sz="2000" dirty="0" smtClean="0"/>
          </a:p>
          <a:p>
            <a:endParaRPr lang="ru-RU" sz="2400" dirty="0" smtClean="0"/>
          </a:p>
          <a:p>
            <a:endParaRPr lang="ru-RU" sz="24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8" name="Picture 2" descr="C:\Documents and Settings\Владелец\Рабочий стол\Новая папка (2)\Копия 7e82e08c3e1e.png"/>
          <p:cNvPicPr>
            <a:picLocks noChangeAspect="1" noChangeArrowheads="1"/>
          </p:cNvPicPr>
          <p:nvPr/>
        </p:nvPicPr>
        <p:blipFill>
          <a:blip r:embed="rId3"/>
          <a:srcRect/>
          <a:stretch>
            <a:fillRect/>
          </a:stretch>
        </p:blipFill>
        <p:spPr bwMode="auto">
          <a:xfrm>
            <a:off x="7643813" y="214313"/>
            <a:ext cx="1350962" cy="1060450"/>
          </a:xfrm>
          <a:prstGeom prst="rect">
            <a:avLst/>
          </a:prstGeom>
          <a:noFill/>
          <a:ln w="9525">
            <a:noFill/>
            <a:miter lim="800000"/>
            <a:headEnd/>
            <a:tailEnd/>
          </a:ln>
        </p:spPr>
      </p:pic>
      <p:sp>
        <p:nvSpPr>
          <p:cNvPr id="11" name="Заголовок 4"/>
          <p:cNvSpPr>
            <a:spLocks noGrp="1"/>
          </p:cNvSpPr>
          <p:nvPr>
            <p:ph type="title"/>
          </p:nvPr>
        </p:nvSpPr>
        <p:spPr>
          <a:xfrm>
            <a:off x="285750" y="642938"/>
            <a:ext cx="8443913" cy="1143000"/>
          </a:xfrm>
        </p:spPr>
        <p:txBody>
          <a:bodyPr/>
          <a:lstStyle/>
          <a:p>
            <a:pPr>
              <a:defRPr/>
            </a:pPr>
            <a:r>
              <a:rPr lang="ru-RU" sz="6000" b="1" dirty="0" smtClean="0">
                <a:solidFill>
                  <a:schemeClr val="bg1"/>
                </a:solidFill>
                <a:effectLst>
                  <a:outerShdw blurRad="38100" dist="38100" dir="2700000" algn="tl">
                    <a:srgbClr val="000000">
                      <a:alpha val="43137"/>
                    </a:srgbClr>
                  </a:outerShdw>
                </a:effectLst>
              </a:rPr>
              <a:t>Макроэлементы</a:t>
            </a:r>
            <a:endParaRPr lang="ru-RU" sz="6000" b="1" dirty="0">
              <a:solidFill>
                <a:schemeClr val="bg1"/>
              </a:solidFill>
              <a:effectLst>
                <a:outerShdw blurRad="38100" dist="38100" dir="2700000" algn="tl">
                  <a:srgbClr val="000000">
                    <a:alpha val="43137"/>
                  </a:srgbClr>
                </a:outerShdw>
              </a:effectLst>
            </a:endParaRPr>
          </a:p>
        </p:txBody>
      </p:sp>
      <p:pic>
        <p:nvPicPr>
          <p:cNvPr id="88068" name="Picture 4" descr="C:\Documents and Settings\Владелец\Рабочий стол\Cl.jpg"/>
          <p:cNvPicPr>
            <a:picLocks noChangeAspect="1" noChangeArrowheads="1"/>
          </p:cNvPicPr>
          <p:nvPr/>
        </p:nvPicPr>
        <p:blipFill>
          <a:blip r:embed="rId4"/>
          <a:srcRect/>
          <a:stretch>
            <a:fillRect/>
          </a:stretch>
        </p:blipFill>
        <p:spPr bwMode="auto">
          <a:xfrm>
            <a:off x="3643313" y="1928813"/>
            <a:ext cx="1574800" cy="1752600"/>
          </a:xfrm>
          <a:prstGeom prst="rect">
            <a:avLst/>
          </a:prstGeom>
          <a:ln>
            <a:noFill/>
          </a:ln>
          <a:effectLst>
            <a:outerShdw blurRad="292100" dist="139700" dir="2700000" algn="tl" rotWithShape="0">
              <a:srgbClr val="333333">
                <a:alpha val="65000"/>
              </a:srgbClr>
            </a:outerShdw>
          </a:effectLst>
        </p:spPr>
      </p:pic>
      <p:pic>
        <p:nvPicPr>
          <p:cNvPr id="88072" name="Picture 8" descr="C:\Documents and Settings\Владелец\Рабочий стол\K.jpg"/>
          <p:cNvPicPr>
            <a:picLocks noChangeAspect="1" noChangeArrowheads="1"/>
          </p:cNvPicPr>
          <p:nvPr/>
        </p:nvPicPr>
        <p:blipFill>
          <a:blip r:embed="rId5"/>
          <a:srcRect/>
          <a:stretch>
            <a:fillRect/>
          </a:stretch>
        </p:blipFill>
        <p:spPr bwMode="auto">
          <a:xfrm>
            <a:off x="5715000" y="1928813"/>
            <a:ext cx="1574800" cy="1752600"/>
          </a:xfrm>
          <a:prstGeom prst="rect">
            <a:avLst/>
          </a:prstGeom>
          <a:ln>
            <a:noFill/>
          </a:ln>
          <a:effectLst>
            <a:outerShdw blurRad="292100" dist="139700" dir="2700000" algn="tl" rotWithShape="0">
              <a:srgbClr val="333333">
                <a:alpha val="65000"/>
              </a:srgbClr>
            </a:outerShdw>
          </a:effectLst>
        </p:spPr>
      </p:pic>
      <p:pic>
        <p:nvPicPr>
          <p:cNvPr id="88073" name="Picture 9" descr="C:\Documents and Settings\Владелец\Рабочий стол\Na.jpg"/>
          <p:cNvPicPr>
            <a:picLocks noChangeAspect="1" noChangeArrowheads="1"/>
          </p:cNvPicPr>
          <p:nvPr/>
        </p:nvPicPr>
        <p:blipFill>
          <a:blip r:embed="rId6"/>
          <a:srcRect/>
          <a:stretch>
            <a:fillRect/>
          </a:stretch>
        </p:blipFill>
        <p:spPr bwMode="auto">
          <a:xfrm>
            <a:off x="1571625" y="1928813"/>
            <a:ext cx="1574800" cy="1752600"/>
          </a:xfrm>
          <a:prstGeom prst="rect">
            <a:avLst/>
          </a:prstGeom>
          <a:ln>
            <a:noFill/>
          </a:ln>
          <a:effectLst>
            <a:outerShdw blurRad="292100" dist="139700" dir="2700000" algn="tl" rotWithShape="0">
              <a:srgbClr val="333333">
                <a:alpha val="65000"/>
              </a:srgbClr>
            </a:outerShdw>
          </a:effectLst>
        </p:spPr>
      </p:pic>
      <p:pic>
        <p:nvPicPr>
          <p:cNvPr id="9223" name="Picture 2" descr="C:\Documents and Settings\Владелец\Рабочий стол\Копия tipichnaya-struktura-neirona.gif"/>
          <p:cNvPicPr>
            <a:picLocks noChangeAspect="1" noChangeArrowheads="1"/>
          </p:cNvPicPr>
          <p:nvPr/>
        </p:nvPicPr>
        <p:blipFill>
          <a:blip r:embed="rId7"/>
          <a:srcRect/>
          <a:stretch>
            <a:fillRect/>
          </a:stretch>
        </p:blipFill>
        <p:spPr bwMode="auto">
          <a:xfrm>
            <a:off x="2071688" y="3929063"/>
            <a:ext cx="4714875"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2" name="Picture 4" descr="C:\Documents and Settings\Владелец\Рабочий стол\Копия 1ddde8dbd04e.png"/>
          <p:cNvPicPr>
            <a:picLocks noChangeAspect="1" noChangeArrowheads="1"/>
          </p:cNvPicPr>
          <p:nvPr/>
        </p:nvPicPr>
        <p:blipFill>
          <a:blip r:embed="rId3"/>
          <a:srcRect/>
          <a:stretch>
            <a:fillRect/>
          </a:stretch>
        </p:blipFill>
        <p:spPr bwMode="auto">
          <a:xfrm>
            <a:off x="7715250" y="142875"/>
            <a:ext cx="1285875" cy="1071563"/>
          </a:xfrm>
          <a:prstGeom prst="rect">
            <a:avLst/>
          </a:prstGeom>
          <a:noFill/>
          <a:ln w="9525">
            <a:noFill/>
            <a:miter lim="800000"/>
            <a:headEnd/>
            <a:tailEnd/>
          </a:ln>
        </p:spPr>
      </p:pic>
      <p:pic>
        <p:nvPicPr>
          <p:cNvPr id="88070" name="Picture 6" descr="C:\Documents and Settings\Владелец\Рабочий стол\Ca.jpg"/>
          <p:cNvPicPr>
            <a:picLocks noChangeAspect="1" noChangeArrowheads="1"/>
          </p:cNvPicPr>
          <p:nvPr/>
        </p:nvPicPr>
        <p:blipFill>
          <a:blip r:embed="rId4"/>
          <a:srcRect/>
          <a:stretch>
            <a:fillRect/>
          </a:stretch>
        </p:blipFill>
        <p:spPr bwMode="auto">
          <a:xfrm>
            <a:off x="3857625" y="857250"/>
            <a:ext cx="1503363" cy="1673225"/>
          </a:xfrm>
          <a:prstGeom prst="rect">
            <a:avLst/>
          </a:prstGeom>
          <a:ln>
            <a:noFill/>
          </a:ln>
          <a:effectLst>
            <a:outerShdw blurRad="292100" dist="139700" dir="2700000" algn="tl" rotWithShape="0">
              <a:srgbClr val="333333">
                <a:alpha val="65000"/>
              </a:srgbClr>
            </a:outerShdw>
          </a:effectLst>
        </p:spPr>
      </p:pic>
      <p:pic>
        <p:nvPicPr>
          <p:cNvPr id="10244" name="Picture 2" descr="C:\Documents and Settings\Владелец\Рабочий стол\blood-clot-causes.gif"/>
          <p:cNvPicPr>
            <a:picLocks noChangeAspect="1" noChangeArrowheads="1"/>
          </p:cNvPicPr>
          <p:nvPr/>
        </p:nvPicPr>
        <p:blipFill>
          <a:blip r:embed="rId5"/>
          <a:srcRect/>
          <a:stretch>
            <a:fillRect/>
          </a:stretch>
        </p:blipFill>
        <p:spPr bwMode="auto">
          <a:xfrm>
            <a:off x="6215063" y="2643188"/>
            <a:ext cx="2746375" cy="4071937"/>
          </a:xfrm>
          <a:prstGeom prst="rect">
            <a:avLst/>
          </a:prstGeom>
          <a:ln>
            <a:noFill/>
          </a:ln>
          <a:effectLst>
            <a:outerShdw blurRad="292100" dist="139700" dir="2700000" algn="tl" rotWithShape="0">
              <a:srgbClr val="333333">
                <a:alpha val="65000"/>
              </a:srgbClr>
            </a:outerShdw>
          </a:effectLst>
        </p:spPr>
      </p:pic>
      <p:pic>
        <p:nvPicPr>
          <p:cNvPr id="10245" name="Picture 3" descr="C:\Documents and Settings\Владелец\Рабочий стол\FG14_07f.jpg"/>
          <p:cNvPicPr>
            <a:picLocks noChangeAspect="1" noChangeArrowheads="1"/>
          </p:cNvPicPr>
          <p:nvPr/>
        </p:nvPicPr>
        <p:blipFill>
          <a:blip r:embed="rId6"/>
          <a:srcRect/>
          <a:stretch>
            <a:fillRect/>
          </a:stretch>
        </p:blipFill>
        <p:spPr bwMode="auto">
          <a:xfrm>
            <a:off x="3071813" y="3000375"/>
            <a:ext cx="2857500" cy="3457575"/>
          </a:xfrm>
          <a:prstGeom prst="rect">
            <a:avLst/>
          </a:prstGeom>
          <a:ln>
            <a:noFill/>
          </a:ln>
          <a:effectLst>
            <a:outerShdw blurRad="292100" dist="139700" dir="2700000" algn="tl" rotWithShape="0">
              <a:srgbClr val="333333">
                <a:alpha val="65000"/>
              </a:srgbClr>
            </a:outerShdw>
          </a:effectLst>
        </p:spPr>
      </p:pic>
      <p:pic>
        <p:nvPicPr>
          <p:cNvPr id="10246" name="Picture 4" descr="C:\Documents and Settings\Владелец\Рабочий стол\1250332719_untitled-67.jpg"/>
          <p:cNvPicPr>
            <a:picLocks noChangeAspect="1" noChangeArrowheads="1"/>
          </p:cNvPicPr>
          <p:nvPr/>
        </p:nvPicPr>
        <p:blipFill>
          <a:blip r:embed="rId7"/>
          <a:srcRect/>
          <a:stretch>
            <a:fillRect/>
          </a:stretch>
        </p:blipFill>
        <p:spPr bwMode="auto">
          <a:xfrm>
            <a:off x="142875" y="857250"/>
            <a:ext cx="2714625" cy="58848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Тема1</Template>
  <TotalTime>1207</TotalTime>
  <Words>588</Words>
  <Application>Microsoft Office PowerPoint</Application>
  <PresentationFormat>Экран (4:3)</PresentationFormat>
  <Paragraphs>221</Paragraphs>
  <Slides>72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72</vt:i4>
      </vt:variant>
    </vt:vector>
  </HeadingPairs>
  <TitlesOfParts>
    <vt:vector size="73" baseType="lpstr">
      <vt:lpstr>Оформление по умолчанию</vt:lpstr>
      <vt:lpstr>Слайд 1</vt:lpstr>
      <vt:lpstr>Слайд 2</vt:lpstr>
      <vt:lpstr>Макроэлементы</vt:lpstr>
      <vt:lpstr>Макроэлементы</vt:lpstr>
      <vt:lpstr>Слайд 5</vt:lpstr>
      <vt:lpstr>Слайд 6</vt:lpstr>
      <vt:lpstr>АТФ</vt:lpstr>
      <vt:lpstr>Макроэлементы</vt:lpstr>
      <vt:lpstr>Слайд 9</vt:lpstr>
      <vt:lpstr>Слайд 10</vt:lpstr>
      <vt:lpstr>Фермент</vt:lpstr>
      <vt:lpstr>Слайд 12</vt:lpstr>
      <vt:lpstr>Микроэлементы</vt:lpstr>
      <vt:lpstr>Слайд 14</vt:lpstr>
      <vt:lpstr>Слайд 15</vt:lpstr>
      <vt:lpstr>Слайд 16</vt:lpstr>
      <vt:lpstr>Слайд 17</vt:lpstr>
      <vt:lpstr>Распределите приведенные вещества по классам:</vt:lpstr>
      <vt:lpstr>Слайд 19</vt:lpstr>
      <vt:lpstr>Слайд 20</vt:lpstr>
      <vt:lpstr>NaCl 0,9%</vt:lpstr>
      <vt:lpstr>Хлорид кальция CaCl2</vt:lpstr>
      <vt:lpstr>Фосфат кальция Ca3(PO4)2</vt:lpstr>
      <vt:lpstr>Фосфатная буферная система:</vt:lpstr>
      <vt:lpstr>НCl рН = 1,7</vt:lpstr>
      <vt:lpstr>Установите соответствие:</vt:lpstr>
      <vt:lpstr>Установите соответствие:</vt:lpstr>
      <vt:lpstr>Установите соответствие:</vt:lpstr>
      <vt:lpstr>Вставьте пропущенные слова:</vt:lpstr>
      <vt:lpstr>      Жиры – это органические  вещества клетки, представляющие собой сложные эфиры глицерина и ВЖК. По агрегатному состоянию растительные жиры обычно жидкие, а животные - твердые, однако встречаются исключения, например, рыбий жир имеет животное происхождение, но по агрегатному состоянию жидкий. Жиры относятся к группе липидов. </vt:lpstr>
      <vt:lpstr>    В организме липиды выполняют множество функций. Например, строительную - липиды входят в состав биологических мембран. Кроме того, липиды препятствуют потере тепла организмом вследствие своей низкой теплопроводности. Верблюдам запас липидов позволяет долгое время обходиться без жидкости, так как при окислении липидов выделяется большое количество воды. </vt:lpstr>
      <vt:lpstr> Утки смазывают свое оперение секретом, содержащим липиды, в результате их перья приобретают водоотталкивающие свойства. Велико содержание липидов в семенах подсолнечника, служит в качестве запасного питательного вещества для развития зародыша.</vt:lpstr>
      <vt:lpstr>В приведенном перечне веществ и понятий укажите лишнее:</vt:lpstr>
      <vt:lpstr>В приведенном перечне веществ укажите лишнее:</vt:lpstr>
      <vt:lpstr>В приведенном перечне веществ укажите лишнее:</vt:lpstr>
      <vt:lpstr>В приведенном перечне веществ укажите лишнее:</vt:lpstr>
      <vt:lpstr>В приведенном перечне веществ укажите лишнее:</vt:lpstr>
      <vt:lpstr>В приведенном перечне веществ укажите лишнее:</vt:lpstr>
      <vt:lpstr>В приведенном перечне веществ укажите лишнее:</vt:lpstr>
      <vt:lpstr>В приведенном перечне веществ укажите лишнее:</vt:lpstr>
      <vt:lpstr>В приведенном перечне заболеваний укажите лишнее:</vt:lpstr>
      <vt:lpstr>В приведенном перечне веществ укажите лишнее:</vt:lpstr>
      <vt:lpstr>В приведенном перечне веществ укажите лишнее:</vt:lpstr>
      <vt:lpstr>Назовите химические вещества, обозначенные на рисунке цифрами, и поясните их функцию:</vt:lpstr>
      <vt:lpstr>Лабораторная работа</vt:lpstr>
      <vt:lpstr>Опыт 1:</vt:lpstr>
      <vt:lpstr>Слайд 47</vt:lpstr>
      <vt:lpstr>Слайд 48</vt:lpstr>
      <vt:lpstr>Слайд 49</vt:lpstr>
      <vt:lpstr>Слайд 50</vt:lpstr>
      <vt:lpstr>Опыт 2:</vt:lpstr>
      <vt:lpstr>Слайд 52</vt:lpstr>
      <vt:lpstr>Опыт 3:</vt:lpstr>
      <vt:lpstr>Опыт 4:</vt:lpstr>
      <vt:lpstr>Разложение пероксида водорода каталазой:</vt:lpstr>
      <vt:lpstr>Слайд 56</vt:lpstr>
      <vt:lpstr>Опыт 5:</vt:lpstr>
      <vt:lpstr>Слайд 58</vt:lpstr>
      <vt:lpstr>Крахмальные зерна в клетках картофеля</vt:lpstr>
      <vt:lpstr>Ситуационные задачи:</vt:lpstr>
      <vt:lpstr>Слайд 61</vt:lpstr>
      <vt:lpstr>Слайд 62</vt:lpstr>
      <vt:lpstr>статуи на соборе Святого Петра в Ватикане</vt:lpstr>
      <vt:lpstr>Слайд 64</vt:lpstr>
      <vt:lpstr>Слайд 65</vt:lpstr>
      <vt:lpstr>Слайд 66</vt:lpstr>
      <vt:lpstr>Слайд 67</vt:lpstr>
      <vt:lpstr>Слайд 68</vt:lpstr>
      <vt:lpstr>Слайд 69</vt:lpstr>
      <vt:lpstr>Слайд 70</vt:lpstr>
      <vt:lpstr>Домашнее задание</vt:lpstr>
      <vt:lpstr>В презентации использованы материалы:</vt:lpstr>
    </vt:vector>
  </TitlesOfParts>
  <Company>МФУ №10</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TIBarabanova</dc:creator>
  <cp:lastModifiedBy>User</cp:lastModifiedBy>
  <cp:revision>200</cp:revision>
  <dcterms:created xsi:type="dcterms:W3CDTF">2011-03-15T11:32:40Z</dcterms:created>
  <dcterms:modified xsi:type="dcterms:W3CDTF">2016-02-25T00:32:57Z</dcterms:modified>
</cp:coreProperties>
</file>