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3" r:id="rId17"/>
    <p:sldId id="272" r:id="rId18"/>
    <p:sldId id="275" r:id="rId19"/>
    <p:sldId id="276" r:id="rId20"/>
    <p:sldId id="277" r:id="rId21"/>
    <p:sldId id="278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BB17FD"/>
    <a:srgbClr val="F3FF19"/>
    <a:srgbClr val="FF3399"/>
    <a:srgbClr val="FFCCFF"/>
    <a:srgbClr val="3737FF"/>
    <a:srgbClr val="0000CC"/>
    <a:srgbClr val="A9F9C7"/>
    <a:srgbClr val="097532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7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C36D8-4CD1-4E94-B6D2-8EABC461DEEA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B742E16-5F12-449B-8D44-A32B8B7A5A52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План  и  карта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22BEA46-2F30-4F33-831E-C4ECAD5E2FDC}" type="parTrans" cxnId="{E4ACA067-B237-4C45-B06D-5F548D2DE739}">
      <dgm:prSet/>
      <dgm:spPr/>
      <dgm:t>
        <a:bodyPr/>
        <a:lstStyle/>
        <a:p>
          <a:endParaRPr lang="ru-RU"/>
        </a:p>
      </dgm:t>
    </dgm:pt>
    <dgm:pt modelId="{05DF05F0-60A7-48C4-B703-958EBA12C428}" type="sibTrans" cxnId="{E4ACA067-B237-4C45-B06D-5F548D2DE739}">
      <dgm:prSet/>
      <dgm:spPr/>
      <dgm:t>
        <a:bodyPr/>
        <a:lstStyle/>
        <a:p>
          <a:endParaRPr lang="ru-RU"/>
        </a:p>
      </dgm:t>
    </dgm:pt>
    <dgm:pt modelId="{2DAC2CA5-DA9D-45BF-9AA6-FF1524157081}">
      <dgm:prSet phldrT="[Текст]" custT="1"/>
      <dgm:spPr/>
      <dgm:t>
        <a:bodyPr/>
        <a:lstStyle/>
        <a:p>
          <a:r>
            <a:rPr lang="ru-RU" sz="3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Литосфера</a:t>
          </a:r>
          <a:endParaRPr lang="ru-RU" sz="3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163479-EF35-45B9-8964-8A451E2372A6}" type="parTrans" cxnId="{6D02ECDE-D6B4-4BBF-94AA-2485BC7607CA}">
      <dgm:prSet/>
      <dgm:spPr/>
      <dgm:t>
        <a:bodyPr/>
        <a:lstStyle/>
        <a:p>
          <a:endParaRPr lang="ru-RU"/>
        </a:p>
      </dgm:t>
    </dgm:pt>
    <dgm:pt modelId="{6C5CFD25-9FF8-492F-B814-B41C3ABE5756}" type="sibTrans" cxnId="{6D02ECDE-D6B4-4BBF-94AA-2485BC7607CA}">
      <dgm:prSet/>
      <dgm:spPr/>
      <dgm:t>
        <a:bodyPr/>
        <a:lstStyle/>
        <a:p>
          <a:endParaRPr lang="ru-RU"/>
        </a:p>
      </dgm:t>
    </dgm:pt>
    <dgm:pt modelId="{7AA2BA57-C3FE-4799-AC6D-34DE5E1ECB5E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Гидросфера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C00005E-0299-4E69-9715-56F44D237FDA}" type="parTrans" cxnId="{61A483E9-73B9-47A1-B538-9795E63EEB84}">
      <dgm:prSet/>
      <dgm:spPr/>
      <dgm:t>
        <a:bodyPr/>
        <a:lstStyle/>
        <a:p>
          <a:endParaRPr lang="ru-RU"/>
        </a:p>
      </dgm:t>
    </dgm:pt>
    <dgm:pt modelId="{22DD6310-FCD2-44D9-A741-90D7C1DDDAEA}" type="sibTrans" cxnId="{61A483E9-73B9-47A1-B538-9795E63EEB84}">
      <dgm:prSet/>
      <dgm:spPr/>
      <dgm:t>
        <a:bodyPr/>
        <a:lstStyle/>
        <a:p>
          <a:endParaRPr lang="ru-RU"/>
        </a:p>
      </dgm:t>
    </dgm:pt>
    <dgm:pt modelId="{A4DB11CD-D0EE-40F2-8A25-122281DB46A5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Атмосфера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C15E5B-F64A-4DA2-A540-ADC00A4FD03E}" type="parTrans" cxnId="{0330C1C2-4F35-40EC-A212-663E388D6FE4}">
      <dgm:prSet/>
      <dgm:spPr/>
      <dgm:t>
        <a:bodyPr/>
        <a:lstStyle/>
        <a:p>
          <a:endParaRPr lang="ru-RU"/>
        </a:p>
      </dgm:t>
    </dgm:pt>
    <dgm:pt modelId="{E5220ADB-6EF5-4603-9D4B-C9491463BFED}" type="sibTrans" cxnId="{0330C1C2-4F35-40EC-A212-663E388D6FE4}">
      <dgm:prSet/>
      <dgm:spPr/>
      <dgm:t>
        <a:bodyPr/>
        <a:lstStyle/>
        <a:p>
          <a:endParaRPr lang="ru-RU"/>
        </a:p>
      </dgm:t>
    </dgm:pt>
    <dgm:pt modelId="{DE97D634-AEBB-4BA8-8F1E-46840AC54DF9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Биосфера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148D951-4897-44F3-B83F-98B077E9706B}" type="parTrans" cxnId="{172CCE3E-2BE3-4FD7-88C5-7B6305092FD6}">
      <dgm:prSet/>
      <dgm:spPr/>
      <dgm:t>
        <a:bodyPr/>
        <a:lstStyle/>
        <a:p>
          <a:endParaRPr lang="ru-RU"/>
        </a:p>
      </dgm:t>
    </dgm:pt>
    <dgm:pt modelId="{EAD0CA4E-8AD3-4EE7-97BA-88043E0BD74C}" type="sibTrans" cxnId="{172CCE3E-2BE3-4FD7-88C5-7B6305092FD6}">
      <dgm:prSet/>
      <dgm:spPr/>
      <dgm:t>
        <a:bodyPr/>
        <a:lstStyle/>
        <a:p>
          <a:endParaRPr lang="ru-RU"/>
        </a:p>
      </dgm:t>
    </dgm:pt>
    <dgm:pt modelId="{F4241561-6C60-41E7-A591-32AD1853EA30}" type="pres">
      <dgm:prSet presAssocID="{CBBC36D8-4CD1-4E94-B6D2-8EABC461DE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89DC9-3357-4F83-A01F-B00009B95B3E}" type="pres">
      <dgm:prSet presAssocID="{DE97D634-AEBB-4BA8-8F1E-46840AC54DF9}" presName="boxAndChildren" presStyleCnt="0"/>
      <dgm:spPr/>
      <dgm:t>
        <a:bodyPr/>
        <a:lstStyle/>
        <a:p>
          <a:endParaRPr lang="ru-RU"/>
        </a:p>
      </dgm:t>
    </dgm:pt>
    <dgm:pt modelId="{34C02A34-BF7A-4935-907C-A9F70E93D94D}" type="pres">
      <dgm:prSet presAssocID="{DE97D634-AEBB-4BA8-8F1E-46840AC54DF9}" presName="parentTextBox" presStyleLbl="node1" presStyleIdx="0" presStyleCnt="5"/>
      <dgm:spPr/>
      <dgm:t>
        <a:bodyPr/>
        <a:lstStyle/>
        <a:p>
          <a:endParaRPr lang="ru-RU"/>
        </a:p>
      </dgm:t>
    </dgm:pt>
    <dgm:pt modelId="{F16D6103-ABE0-4EB9-9BD2-0F8AE458E92E}" type="pres">
      <dgm:prSet presAssocID="{E5220ADB-6EF5-4603-9D4B-C9491463BFED}" presName="sp" presStyleCnt="0"/>
      <dgm:spPr/>
      <dgm:t>
        <a:bodyPr/>
        <a:lstStyle/>
        <a:p>
          <a:endParaRPr lang="ru-RU"/>
        </a:p>
      </dgm:t>
    </dgm:pt>
    <dgm:pt modelId="{9F6E228A-58B4-428E-A677-D8C84ADEBE27}" type="pres">
      <dgm:prSet presAssocID="{A4DB11CD-D0EE-40F2-8A25-122281DB46A5}" presName="arrowAndChildren" presStyleCnt="0"/>
      <dgm:spPr/>
      <dgm:t>
        <a:bodyPr/>
        <a:lstStyle/>
        <a:p>
          <a:endParaRPr lang="ru-RU"/>
        </a:p>
      </dgm:t>
    </dgm:pt>
    <dgm:pt modelId="{65943972-2EB3-4498-AD68-7AD679DAEB2A}" type="pres">
      <dgm:prSet presAssocID="{A4DB11CD-D0EE-40F2-8A25-122281DB46A5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A597188E-9AE8-496A-B798-CFD0518D0A49}" type="pres">
      <dgm:prSet presAssocID="{22DD6310-FCD2-44D9-A741-90D7C1DDDAEA}" presName="sp" presStyleCnt="0"/>
      <dgm:spPr/>
      <dgm:t>
        <a:bodyPr/>
        <a:lstStyle/>
        <a:p>
          <a:endParaRPr lang="ru-RU"/>
        </a:p>
      </dgm:t>
    </dgm:pt>
    <dgm:pt modelId="{808DED06-E294-427D-91DF-F4F5575B4B48}" type="pres">
      <dgm:prSet presAssocID="{7AA2BA57-C3FE-4799-AC6D-34DE5E1ECB5E}" presName="arrowAndChildren" presStyleCnt="0"/>
      <dgm:spPr/>
      <dgm:t>
        <a:bodyPr/>
        <a:lstStyle/>
        <a:p>
          <a:endParaRPr lang="ru-RU"/>
        </a:p>
      </dgm:t>
    </dgm:pt>
    <dgm:pt modelId="{FF9B55D4-AA4E-4E82-8E33-1B8C3E3C8FD3}" type="pres">
      <dgm:prSet presAssocID="{7AA2BA57-C3FE-4799-AC6D-34DE5E1ECB5E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1AF382ED-5E0E-4763-B08D-4360303C0B68}" type="pres">
      <dgm:prSet presAssocID="{6C5CFD25-9FF8-492F-B814-B41C3ABE5756}" presName="sp" presStyleCnt="0"/>
      <dgm:spPr/>
      <dgm:t>
        <a:bodyPr/>
        <a:lstStyle/>
        <a:p>
          <a:endParaRPr lang="ru-RU"/>
        </a:p>
      </dgm:t>
    </dgm:pt>
    <dgm:pt modelId="{7F2ABA8F-9ED2-496C-BD37-D32BFF269B83}" type="pres">
      <dgm:prSet presAssocID="{2DAC2CA5-DA9D-45BF-9AA6-FF1524157081}" presName="arrowAndChildren" presStyleCnt="0"/>
      <dgm:spPr/>
      <dgm:t>
        <a:bodyPr/>
        <a:lstStyle/>
        <a:p>
          <a:endParaRPr lang="ru-RU"/>
        </a:p>
      </dgm:t>
    </dgm:pt>
    <dgm:pt modelId="{A32F6F52-C53D-49E6-9CBE-8B85776AF706}" type="pres">
      <dgm:prSet presAssocID="{2DAC2CA5-DA9D-45BF-9AA6-FF1524157081}" presName="parentTextArrow" presStyleLbl="node1" presStyleIdx="3" presStyleCnt="5" custLinFactNeighborX="3125" custLinFactNeighborY="1720"/>
      <dgm:spPr/>
      <dgm:t>
        <a:bodyPr/>
        <a:lstStyle/>
        <a:p>
          <a:endParaRPr lang="ru-RU"/>
        </a:p>
      </dgm:t>
    </dgm:pt>
    <dgm:pt modelId="{25EF1035-755C-4C53-8730-C35040A1DC82}" type="pres">
      <dgm:prSet presAssocID="{05DF05F0-60A7-48C4-B703-958EBA12C428}" presName="sp" presStyleCnt="0"/>
      <dgm:spPr/>
      <dgm:t>
        <a:bodyPr/>
        <a:lstStyle/>
        <a:p>
          <a:endParaRPr lang="ru-RU"/>
        </a:p>
      </dgm:t>
    </dgm:pt>
    <dgm:pt modelId="{CC596A85-8552-4716-AEA1-E3F6C636031B}" type="pres">
      <dgm:prSet presAssocID="{7B742E16-5F12-449B-8D44-A32B8B7A5A52}" presName="arrowAndChildren" presStyleCnt="0"/>
      <dgm:spPr/>
      <dgm:t>
        <a:bodyPr/>
        <a:lstStyle/>
        <a:p>
          <a:endParaRPr lang="ru-RU"/>
        </a:p>
      </dgm:t>
    </dgm:pt>
    <dgm:pt modelId="{1B1BCF5F-1C34-423D-AE40-C06316AA8E40}" type="pres">
      <dgm:prSet presAssocID="{7B742E16-5F12-449B-8D44-A32B8B7A5A52}" presName="parentTextArrow" presStyleLbl="node1" presStyleIdx="4" presStyleCnt="5" custLinFactNeighborX="-391" custLinFactNeighborY="-4730"/>
      <dgm:spPr/>
      <dgm:t>
        <a:bodyPr/>
        <a:lstStyle/>
        <a:p>
          <a:endParaRPr lang="ru-RU"/>
        </a:p>
      </dgm:t>
    </dgm:pt>
  </dgm:ptLst>
  <dgm:cxnLst>
    <dgm:cxn modelId="{6D02ECDE-D6B4-4BBF-94AA-2485BC7607CA}" srcId="{CBBC36D8-4CD1-4E94-B6D2-8EABC461DEEA}" destId="{2DAC2CA5-DA9D-45BF-9AA6-FF1524157081}" srcOrd="1" destOrd="0" parTransId="{DC163479-EF35-45B9-8964-8A451E2372A6}" sibTransId="{6C5CFD25-9FF8-492F-B814-B41C3ABE5756}"/>
    <dgm:cxn modelId="{61A483E9-73B9-47A1-B538-9795E63EEB84}" srcId="{CBBC36D8-4CD1-4E94-B6D2-8EABC461DEEA}" destId="{7AA2BA57-C3FE-4799-AC6D-34DE5E1ECB5E}" srcOrd="2" destOrd="0" parTransId="{EC00005E-0299-4E69-9715-56F44D237FDA}" sibTransId="{22DD6310-FCD2-44D9-A741-90D7C1DDDAEA}"/>
    <dgm:cxn modelId="{296B93BB-5A3A-4BA6-8065-66DFC7736C4E}" type="presOf" srcId="{7AA2BA57-C3FE-4799-AC6D-34DE5E1ECB5E}" destId="{FF9B55D4-AA4E-4E82-8E33-1B8C3E3C8FD3}" srcOrd="0" destOrd="0" presId="urn:microsoft.com/office/officeart/2005/8/layout/process4"/>
    <dgm:cxn modelId="{E4ACA067-B237-4C45-B06D-5F548D2DE739}" srcId="{CBBC36D8-4CD1-4E94-B6D2-8EABC461DEEA}" destId="{7B742E16-5F12-449B-8D44-A32B8B7A5A52}" srcOrd="0" destOrd="0" parTransId="{122BEA46-2F30-4F33-831E-C4ECAD5E2FDC}" sibTransId="{05DF05F0-60A7-48C4-B703-958EBA12C428}"/>
    <dgm:cxn modelId="{F9530783-351C-4E1F-B783-D477C2BA7D56}" type="presOf" srcId="{2DAC2CA5-DA9D-45BF-9AA6-FF1524157081}" destId="{A32F6F52-C53D-49E6-9CBE-8B85776AF706}" srcOrd="0" destOrd="0" presId="urn:microsoft.com/office/officeart/2005/8/layout/process4"/>
    <dgm:cxn modelId="{689B4330-BC4B-4012-AB55-82FBD06F0A8E}" type="presOf" srcId="{DE97D634-AEBB-4BA8-8F1E-46840AC54DF9}" destId="{34C02A34-BF7A-4935-907C-A9F70E93D94D}" srcOrd="0" destOrd="0" presId="urn:microsoft.com/office/officeart/2005/8/layout/process4"/>
    <dgm:cxn modelId="{41ADF3A0-6E0B-43CF-90F0-86156FCE4D12}" type="presOf" srcId="{A4DB11CD-D0EE-40F2-8A25-122281DB46A5}" destId="{65943972-2EB3-4498-AD68-7AD679DAEB2A}" srcOrd="0" destOrd="0" presId="urn:microsoft.com/office/officeart/2005/8/layout/process4"/>
    <dgm:cxn modelId="{172CCE3E-2BE3-4FD7-88C5-7B6305092FD6}" srcId="{CBBC36D8-4CD1-4E94-B6D2-8EABC461DEEA}" destId="{DE97D634-AEBB-4BA8-8F1E-46840AC54DF9}" srcOrd="4" destOrd="0" parTransId="{B148D951-4897-44F3-B83F-98B077E9706B}" sibTransId="{EAD0CA4E-8AD3-4EE7-97BA-88043E0BD74C}"/>
    <dgm:cxn modelId="{DE3D7B35-D489-4FED-ABFE-FF77AC219962}" type="presOf" srcId="{CBBC36D8-4CD1-4E94-B6D2-8EABC461DEEA}" destId="{F4241561-6C60-41E7-A591-32AD1853EA30}" srcOrd="0" destOrd="0" presId="urn:microsoft.com/office/officeart/2005/8/layout/process4"/>
    <dgm:cxn modelId="{0330C1C2-4F35-40EC-A212-663E388D6FE4}" srcId="{CBBC36D8-4CD1-4E94-B6D2-8EABC461DEEA}" destId="{A4DB11CD-D0EE-40F2-8A25-122281DB46A5}" srcOrd="3" destOrd="0" parTransId="{60C15E5B-F64A-4DA2-A540-ADC00A4FD03E}" sibTransId="{E5220ADB-6EF5-4603-9D4B-C9491463BFED}"/>
    <dgm:cxn modelId="{7DAEF4A7-5A37-4981-B419-E2E6883DAB43}" type="presOf" srcId="{7B742E16-5F12-449B-8D44-A32B8B7A5A52}" destId="{1B1BCF5F-1C34-423D-AE40-C06316AA8E40}" srcOrd="0" destOrd="0" presId="urn:microsoft.com/office/officeart/2005/8/layout/process4"/>
    <dgm:cxn modelId="{9A9DEB28-F21A-4103-90C6-E4448A70DFA3}" type="presParOf" srcId="{F4241561-6C60-41E7-A591-32AD1853EA30}" destId="{69A89DC9-3357-4F83-A01F-B00009B95B3E}" srcOrd="0" destOrd="0" presId="urn:microsoft.com/office/officeart/2005/8/layout/process4"/>
    <dgm:cxn modelId="{558E80DC-704D-4B48-A757-DEF0B6F59219}" type="presParOf" srcId="{69A89DC9-3357-4F83-A01F-B00009B95B3E}" destId="{34C02A34-BF7A-4935-907C-A9F70E93D94D}" srcOrd="0" destOrd="0" presId="urn:microsoft.com/office/officeart/2005/8/layout/process4"/>
    <dgm:cxn modelId="{7C735278-5F42-436A-B57B-65E425682C47}" type="presParOf" srcId="{F4241561-6C60-41E7-A591-32AD1853EA30}" destId="{F16D6103-ABE0-4EB9-9BD2-0F8AE458E92E}" srcOrd="1" destOrd="0" presId="urn:microsoft.com/office/officeart/2005/8/layout/process4"/>
    <dgm:cxn modelId="{F551E3DC-0CE0-4146-9D78-C19F39F36D77}" type="presParOf" srcId="{F4241561-6C60-41E7-A591-32AD1853EA30}" destId="{9F6E228A-58B4-428E-A677-D8C84ADEBE27}" srcOrd="2" destOrd="0" presId="urn:microsoft.com/office/officeart/2005/8/layout/process4"/>
    <dgm:cxn modelId="{54D5A1AF-C1CF-47B4-A07A-48CF6B26DFCD}" type="presParOf" srcId="{9F6E228A-58B4-428E-A677-D8C84ADEBE27}" destId="{65943972-2EB3-4498-AD68-7AD679DAEB2A}" srcOrd="0" destOrd="0" presId="urn:microsoft.com/office/officeart/2005/8/layout/process4"/>
    <dgm:cxn modelId="{863B664B-15D1-4D2A-B6E8-8B1F6F6A622B}" type="presParOf" srcId="{F4241561-6C60-41E7-A591-32AD1853EA30}" destId="{A597188E-9AE8-496A-B798-CFD0518D0A49}" srcOrd="3" destOrd="0" presId="urn:microsoft.com/office/officeart/2005/8/layout/process4"/>
    <dgm:cxn modelId="{FFF79304-0E98-43D2-916C-46306C8D23E7}" type="presParOf" srcId="{F4241561-6C60-41E7-A591-32AD1853EA30}" destId="{808DED06-E294-427D-91DF-F4F5575B4B48}" srcOrd="4" destOrd="0" presId="urn:microsoft.com/office/officeart/2005/8/layout/process4"/>
    <dgm:cxn modelId="{D68C7E2D-1832-4AFC-9886-20E8489A2B80}" type="presParOf" srcId="{808DED06-E294-427D-91DF-F4F5575B4B48}" destId="{FF9B55D4-AA4E-4E82-8E33-1B8C3E3C8FD3}" srcOrd="0" destOrd="0" presId="urn:microsoft.com/office/officeart/2005/8/layout/process4"/>
    <dgm:cxn modelId="{923FFEBE-7981-4870-A479-1AB92C721200}" type="presParOf" srcId="{F4241561-6C60-41E7-A591-32AD1853EA30}" destId="{1AF382ED-5E0E-4763-B08D-4360303C0B68}" srcOrd="5" destOrd="0" presId="urn:microsoft.com/office/officeart/2005/8/layout/process4"/>
    <dgm:cxn modelId="{6B9BBA6C-110B-4602-AE3F-65BD1E049388}" type="presParOf" srcId="{F4241561-6C60-41E7-A591-32AD1853EA30}" destId="{7F2ABA8F-9ED2-496C-BD37-D32BFF269B83}" srcOrd="6" destOrd="0" presId="urn:microsoft.com/office/officeart/2005/8/layout/process4"/>
    <dgm:cxn modelId="{8DE3AD0C-4FF1-47BA-BAF4-CE6FD1CFA851}" type="presParOf" srcId="{7F2ABA8F-9ED2-496C-BD37-D32BFF269B83}" destId="{A32F6F52-C53D-49E6-9CBE-8B85776AF706}" srcOrd="0" destOrd="0" presId="urn:microsoft.com/office/officeart/2005/8/layout/process4"/>
    <dgm:cxn modelId="{B0C11BDF-6FD8-48BF-BA91-36B538BD1799}" type="presParOf" srcId="{F4241561-6C60-41E7-A591-32AD1853EA30}" destId="{25EF1035-755C-4C53-8730-C35040A1DC82}" srcOrd="7" destOrd="0" presId="urn:microsoft.com/office/officeart/2005/8/layout/process4"/>
    <dgm:cxn modelId="{4EC35F8F-F073-4741-BDFC-F1635E506C90}" type="presParOf" srcId="{F4241561-6C60-41E7-A591-32AD1853EA30}" destId="{CC596A85-8552-4716-AEA1-E3F6C636031B}" srcOrd="8" destOrd="0" presId="urn:microsoft.com/office/officeart/2005/8/layout/process4"/>
    <dgm:cxn modelId="{1BEA332E-C303-49A7-833C-FA5DBF974618}" type="presParOf" srcId="{CC596A85-8552-4716-AEA1-E3F6C636031B}" destId="{1B1BCF5F-1C34-423D-AE40-C06316AA8E40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D00A9-CDB0-48A5-84BE-410A0752E25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7474D3-2110-4673-AB7F-2AABD459792E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5475A3E2-F528-48AC-A96F-8F33517DE63E}" type="parTrans" cxnId="{1AF5F52B-F593-4D99-8D18-1D19BC8181E5}">
      <dgm:prSet/>
      <dgm:spPr/>
      <dgm:t>
        <a:bodyPr/>
        <a:lstStyle/>
        <a:p>
          <a:endParaRPr lang="ru-RU"/>
        </a:p>
      </dgm:t>
    </dgm:pt>
    <dgm:pt modelId="{A348A711-A049-4941-A7B3-3D11CCBFA22B}" type="sibTrans" cxnId="{1AF5F52B-F593-4D99-8D18-1D19BC8181E5}">
      <dgm:prSet/>
      <dgm:spPr/>
      <dgm:t>
        <a:bodyPr/>
        <a:lstStyle/>
        <a:p>
          <a:endParaRPr lang="ru-RU"/>
        </a:p>
      </dgm:t>
    </dgm:pt>
    <dgm:pt modelId="{CB8647A1-3899-4AF3-A7CD-408669597800}">
      <dgm:prSet phldrT="[Текст]"/>
      <dgm:spPr/>
      <dgm:t>
        <a:bodyPr/>
        <a:lstStyle/>
        <a:p>
          <a:r>
            <a:rPr lang="ru-RU" dirty="0" smtClean="0"/>
            <a:t>1:10 000 000</a:t>
          </a:r>
          <a:endParaRPr lang="ru-RU" dirty="0"/>
        </a:p>
      </dgm:t>
    </dgm:pt>
    <dgm:pt modelId="{869DE860-351A-40F7-85EA-37A3F48E1118}" type="parTrans" cxnId="{03B525C0-4CAE-4E6A-961E-750A124B7040}">
      <dgm:prSet/>
      <dgm:spPr/>
      <dgm:t>
        <a:bodyPr/>
        <a:lstStyle/>
        <a:p>
          <a:endParaRPr lang="ru-RU"/>
        </a:p>
      </dgm:t>
    </dgm:pt>
    <dgm:pt modelId="{83688705-C542-4D3E-B0CB-086D7D3ED25E}" type="sibTrans" cxnId="{03B525C0-4CAE-4E6A-961E-750A124B7040}">
      <dgm:prSet/>
      <dgm:spPr/>
      <dgm:t>
        <a:bodyPr/>
        <a:lstStyle/>
        <a:p>
          <a:endParaRPr lang="ru-RU"/>
        </a:p>
      </dgm:t>
    </dgm:pt>
    <dgm:pt modelId="{9A7F51B4-8255-453E-880D-DF6B47F6943A}">
      <dgm:prSet phldrT="[Текст]"/>
      <dgm:spPr/>
      <dgm:t>
        <a:bodyPr/>
        <a:lstStyle/>
        <a:p>
          <a:r>
            <a:rPr lang="ru-RU" dirty="0" smtClean="0"/>
            <a:t>в 1 см – 100 км</a:t>
          </a:r>
          <a:endParaRPr lang="ru-RU" dirty="0"/>
        </a:p>
      </dgm:t>
    </dgm:pt>
    <dgm:pt modelId="{FF4255D6-5C4C-45B9-9E01-4D08E1A5CB0E}" type="parTrans" cxnId="{625BB41B-CB0A-47D1-AB6A-E651D2F0842D}">
      <dgm:prSet/>
      <dgm:spPr/>
      <dgm:t>
        <a:bodyPr/>
        <a:lstStyle/>
        <a:p>
          <a:endParaRPr lang="ru-RU"/>
        </a:p>
      </dgm:t>
    </dgm:pt>
    <dgm:pt modelId="{8937184C-1A3C-4B2C-B22C-1B918C51FE23}" type="sibTrans" cxnId="{625BB41B-CB0A-47D1-AB6A-E651D2F0842D}">
      <dgm:prSet/>
      <dgm:spPr/>
      <dgm:t>
        <a:bodyPr/>
        <a:lstStyle/>
        <a:p>
          <a:endParaRPr lang="ru-RU"/>
        </a:p>
      </dgm:t>
    </dgm:pt>
    <dgm:pt modelId="{FC71818D-DA89-47AF-983C-A0A3AA58FB17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691E88BC-9DD0-4173-820D-0C9802EF9D4C}" type="parTrans" cxnId="{93B58EFF-6649-4E76-9F07-198D371FB8CB}">
      <dgm:prSet/>
      <dgm:spPr/>
      <dgm:t>
        <a:bodyPr/>
        <a:lstStyle/>
        <a:p>
          <a:endParaRPr lang="ru-RU"/>
        </a:p>
      </dgm:t>
    </dgm:pt>
    <dgm:pt modelId="{03A211CF-A04E-4216-A5FD-D1633383E5B9}" type="sibTrans" cxnId="{93B58EFF-6649-4E76-9F07-198D371FB8CB}">
      <dgm:prSet/>
      <dgm:spPr/>
      <dgm:t>
        <a:bodyPr/>
        <a:lstStyle/>
        <a:p>
          <a:endParaRPr lang="ru-RU"/>
        </a:p>
      </dgm:t>
    </dgm:pt>
    <dgm:pt modelId="{3AB9DAC6-FEAE-4804-B87D-689D85FA2A0F}">
      <dgm:prSet phldrT="[Текст]"/>
      <dgm:spPr/>
      <dgm:t>
        <a:bodyPr/>
        <a:lstStyle/>
        <a:p>
          <a:r>
            <a:rPr lang="ru-RU" dirty="0" smtClean="0"/>
            <a:t>28◦ ю.ш.   138◦ в.д.</a:t>
          </a:r>
          <a:endParaRPr lang="ru-RU" dirty="0"/>
        </a:p>
      </dgm:t>
    </dgm:pt>
    <dgm:pt modelId="{3804A2AC-2B4D-4AB9-BC7C-C820953F9614}" type="parTrans" cxnId="{2CC60771-B2CC-4ACB-957F-D1A29B2F4FCA}">
      <dgm:prSet/>
      <dgm:spPr/>
      <dgm:t>
        <a:bodyPr/>
        <a:lstStyle/>
        <a:p>
          <a:endParaRPr lang="ru-RU"/>
        </a:p>
      </dgm:t>
    </dgm:pt>
    <dgm:pt modelId="{8050556A-3F29-4D27-9121-9D33F30A2A44}" type="sibTrans" cxnId="{2CC60771-B2CC-4ACB-957F-D1A29B2F4FCA}">
      <dgm:prSet/>
      <dgm:spPr/>
      <dgm:t>
        <a:bodyPr/>
        <a:lstStyle/>
        <a:p>
          <a:endParaRPr lang="ru-RU"/>
        </a:p>
      </dgm:t>
    </dgm:pt>
    <dgm:pt modelId="{78A2B171-242B-485F-B371-184B90FDA0D3}">
      <dgm:prSet phldrT="[Текст]"/>
      <dgm:spPr/>
      <dgm:t>
        <a:bodyPr/>
        <a:lstStyle/>
        <a:p>
          <a:r>
            <a:rPr lang="ru-RU" dirty="0" smtClean="0"/>
            <a:t>56◦ с.ш.     38◦ в.д.  </a:t>
          </a:r>
          <a:endParaRPr lang="ru-RU" dirty="0"/>
        </a:p>
      </dgm:t>
    </dgm:pt>
    <dgm:pt modelId="{B953A0F0-659C-402F-B809-169468A8E0C6}" type="parTrans" cxnId="{28B01921-0AF2-4670-B8CB-F590517522D4}">
      <dgm:prSet/>
      <dgm:spPr/>
      <dgm:t>
        <a:bodyPr/>
        <a:lstStyle/>
        <a:p>
          <a:endParaRPr lang="ru-RU"/>
        </a:p>
      </dgm:t>
    </dgm:pt>
    <dgm:pt modelId="{EF2CF13C-748E-4E1A-8A97-ECDAEBA1EAA1}" type="sibTrans" cxnId="{28B01921-0AF2-4670-B8CB-F590517522D4}">
      <dgm:prSet/>
      <dgm:spPr/>
      <dgm:t>
        <a:bodyPr/>
        <a:lstStyle/>
        <a:p>
          <a:endParaRPr lang="ru-RU"/>
        </a:p>
      </dgm:t>
    </dgm:pt>
    <dgm:pt modelId="{C1466E9C-3AF3-483B-B867-0D8895B0E303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7A56A4EC-CCF1-46E3-9DE6-F97E6FA1570F}" type="parTrans" cxnId="{C6E14366-257E-4506-99C3-75318D13786C}">
      <dgm:prSet/>
      <dgm:spPr/>
      <dgm:t>
        <a:bodyPr/>
        <a:lstStyle/>
        <a:p>
          <a:endParaRPr lang="ru-RU"/>
        </a:p>
      </dgm:t>
    </dgm:pt>
    <dgm:pt modelId="{2B32ABCB-960D-41E6-B91C-4C60CFC5B6B6}" type="sibTrans" cxnId="{C6E14366-257E-4506-99C3-75318D13786C}">
      <dgm:prSet/>
      <dgm:spPr/>
      <dgm:t>
        <a:bodyPr/>
        <a:lstStyle/>
        <a:p>
          <a:endParaRPr lang="ru-RU"/>
        </a:p>
      </dgm:t>
    </dgm:pt>
    <dgm:pt modelId="{7DA5A100-0C44-484C-B6C5-C719F454894F}">
      <dgm:prSet phldrT="[Текст]"/>
      <dgm:spPr/>
      <dgm:t>
        <a:bodyPr/>
        <a:lstStyle/>
        <a:p>
          <a:r>
            <a:rPr lang="ru-RU" dirty="0" smtClean="0"/>
            <a:t>Каково расстояние в градусах от экватора до СП? </a:t>
          </a:r>
          <a:endParaRPr lang="ru-RU" dirty="0"/>
        </a:p>
      </dgm:t>
    </dgm:pt>
    <dgm:pt modelId="{3D78178E-6D77-4583-94C8-A66CEDE6A63B}" type="parTrans" cxnId="{D43F5996-5367-45BA-968F-99A00B9ACAFC}">
      <dgm:prSet/>
      <dgm:spPr/>
      <dgm:t>
        <a:bodyPr/>
        <a:lstStyle/>
        <a:p>
          <a:endParaRPr lang="ru-RU"/>
        </a:p>
      </dgm:t>
    </dgm:pt>
    <dgm:pt modelId="{DCF6E0AC-455D-4D36-8153-8638FAF94B29}" type="sibTrans" cxnId="{D43F5996-5367-45BA-968F-99A00B9ACAFC}">
      <dgm:prSet/>
      <dgm:spPr/>
      <dgm:t>
        <a:bodyPr/>
        <a:lstStyle/>
        <a:p>
          <a:endParaRPr lang="ru-RU"/>
        </a:p>
      </dgm:t>
    </dgm:pt>
    <dgm:pt modelId="{F8C0E165-F79E-4A33-860D-E33BCF7BDEFB}" type="pres">
      <dgm:prSet presAssocID="{459D00A9-CDB0-48A5-84BE-410A0752E2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0688E-4BB9-40A9-944D-6301B41E6C21}" type="pres">
      <dgm:prSet presAssocID="{F47474D3-2110-4673-AB7F-2AABD459792E}" presName="composite" presStyleCnt="0"/>
      <dgm:spPr/>
      <dgm:t>
        <a:bodyPr/>
        <a:lstStyle/>
        <a:p>
          <a:endParaRPr lang="ru-RU"/>
        </a:p>
      </dgm:t>
    </dgm:pt>
    <dgm:pt modelId="{E134828F-81BE-44F1-86A2-86364A2A27DB}" type="pres">
      <dgm:prSet presAssocID="{F47474D3-2110-4673-AB7F-2AABD459792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52946-4CED-451C-8AAE-D558BB5E4F9B}" type="pres">
      <dgm:prSet presAssocID="{F47474D3-2110-4673-AB7F-2AABD459792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DABCA-DBDE-47F5-9D1D-263DF464831C}" type="pres">
      <dgm:prSet presAssocID="{A348A711-A049-4941-A7B3-3D11CCBFA22B}" presName="sp" presStyleCnt="0"/>
      <dgm:spPr/>
      <dgm:t>
        <a:bodyPr/>
        <a:lstStyle/>
        <a:p>
          <a:endParaRPr lang="ru-RU"/>
        </a:p>
      </dgm:t>
    </dgm:pt>
    <dgm:pt modelId="{99A40F67-1E14-4293-A8C7-823DC81C3B91}" type="pres">
      <dgm:prSet presAssocID="{FC71818D-DA89-47AF-983C-A0A3AA58FB17}" presName="composite" presStyleCnt="0"/>
      <dgm:spPr/>
      <dgm:t>
        <a:bodyPr/>
        <a:lstStyle/>
        <a:p>
          <a:endParaRPr lang="ru-RU"/>
        </a:p>
      </dgm:t>
    </dgm:pt>
    <dgm:pt modelId="{6B918EA2-E945-4257-A204-EA5E79B71C68}" type="pres">
      <dgm:prSet presAssocID="{FC71818D-DA89-47AF-983C-A0A3AA58FB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78DB8-0A38-44EC-9F7D-FB47A2AC7D69}" type="pres">
      <dgm:prSet presAssocID="{FC71818D-DA89-47AF-983C-A0A3AA58FB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CA171-BAD6-424C-A345-75BA7775AC7B}" type="pres">
      <dgm:prSet presAssocID="{03A211CF-A04E-4216-A5FD-D1633383E5B9}" presName="sp" presStyleCnt="0"/>
      <dgm:spPr/>
      <dgm:t>
        <a:bodyPr/>
        <a:lstStyle/>
        <a:p>
          <a:endParaRPr lang="ru-RU"/>
        </a:p>
      </dgm:t>
    </dgm:pt>
    <dgm:pt modelId="{9D1EB0A7-3BC8-4AA9-92E6-8536B6C32A02}" type="pres">
      <dgm:prSet presAssocID="{C1466E9C-3AF3-483B-B867-0D8895B0E303}" presName="composite" presStyleCnt="0"/>
      <dgm:spPr/>
      <dgm:t>
        <a:bodyPr/>
        <a:lstStyle/>
        <a:p>
          <a:endParaRPr lang="ru-RU"/>
        </a:p>
      </dgm:t>
    </dgm:pt>
    <dgm:pt modelId="{31634388-B8E9-44CA-B8C9-EDAB671BDF91}" type="pres">
      <dgm:prSet presAssocID="{C1466E9C-3AF3-483B-B867-0D8895B0E3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61F06-C243-41F6-BFC7-975719AD6A38}" type="pres">
      <dgm:prSet presAssocID="{C1466E9C-3AF3-483B-B867-0D8895B0E3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7019F-34A4-4C69-A53D-8CF9E9AF99E7}" type="presOf" srcId="{FC71818D-DA89-47AF-983C-A0A3AA58FB17}" destId="{6B918EA2-E945-4257-A204-EA5E79B71C68}" srcOrd="0" destOrd="0" presId="urn:microsoft.com/office/officeart/2005/8/layout/chevron2"/>
    <dgm:cxn modelId="{68B7DE56-1012-4F85-B3BA-C413B66D0B52}" type="presOf" srcId="{CB8647A1-3899-4AF3-A7CD-408669597800}" destId="{22152946-4CED-451C-8AAE-D558BB5E4F9B}" srcOrd="0" destOrd="0" presId="urn:microsoft.com/office/officeart/2005/8/layout/chevron2"/>
    <dgm:cxn modelId="{03B525C0-4CAE-4E6A-961E-750A124B7040}" srcId="{F47474D3-2110-4673-AB7F-2AABD459792E}" destId="{CB8647A1-3899-4AF3-A7CD-408669597800}" srcOrd="0" destOrd="0" parTransId="{869DE860-351A-40F7-85EA-37A3F48E1118}" sibTransId="{83688705-C542-4D3E-B0CB-086D7D3ED25E}"/>
    <dgm:cxn modelId="{B6F4FE61-B25D-4BBF-BAFC-39FF2B4D2DB8}" type="presOf" srcId="{78A2B171-242B-485F-B371-184B90FDA0D3}" destId="{00D78DB8-0A38-44EC-9F7D-FB47A2AC7D69}" srcOrd="0" destOrd="1" presId="urn:microsoft.com/office/officeart/2005/8/layout/chevron2"/>
    <dgm:cxn modelId="{1AF5F52B-F593-4D99-8D18-1D19BC8181E5}" srcId="{459D00A9-CDB0-48A5-84BE-410A0752E252}" destId="{F47474D3-2110-4673-AB7F-2AABD459792E}" srcOrd="0" destOrd="0" parTransId="{5475A3E2-F528-48AC-A96F-8F33517DE63E}" sibTransId="{A348A711-A049-4941-A7B3-3D11CCBFA22B}"/>
    <dgm:cxn modelId="{3443EC33-E13B-4704-9183-85982694C810}" type="presOf" srcId="{9A7F51B4-8255-453E-880D-DF6B47F6943A}" destId="{22152946-4CED-451C-8AAE-D558BB5E4F9B}" srcOrd="0" destOrd="1" presId="urn:microsoft.com/office/officeart/2005/8/layout/chevron2"/>
    <dgm:cxn modelId="{2CC60771-B2CC-4ACB-957F-D1A29B2F4FCA}" srcId="{FC71818D-DA89-47AF-983C-A0A3AA58FB17}" destId="{3AB9DAC6-FEAE-4804-B87D-689D85FA2A0F}" srcOrd="0" destOrd="0" parTransId="{3804A2AC-2B4D-4AB9-BC7C-C820953F9614}" sibTransId="{8050556A-3F29-4D27-9121-9D33F30A2A44}"/>
    <dgm:cxn modelId="{AF884B0E-E31C-4832-A8F4-082618CDCF12}" type="presOf" srcId="{7DA5A100-0C44-484C-B6C5-C719F454894F}" destId="{C7561F06-C243-41F6-BFC7-975719AD6A38}" srcOrd="0" destOrd="0" presId="urn:microsoft.com/office/officeart/2005/8/layout/chevron2"/>
    <dgm:cxn modelId="{9EF21F30-756D-4B44-8595-5F0B15C7B703}" type="presOf" srcId="{F47474D3-2110-4673-AB7F-2AABD459792E}" destId="{E134828F-81BE-44F1-86A2-86364A2A27DB}" srcOrd="0" destOrd="0" presId="urn:microsoft.com/office/officeart/2005/8/layout/chevron2"/>
    <dgm:cxn modelId="{93B58EFF-6649-4E76-9F07-198D371FB8CB}" srcId="{459D00A9-CDB0-48A5-84BE-410A0752E252}" destId="{FC71818D-DA89-47AF-983C-A0A3AA58FB17}" srcOrd="1" destOrd="0" parTransId="{691E88BC-9DD0-4173-820D-0C9802EF9D4C}" sibTransId="{03A211CF-A04E-4216-A5FD-D1633383E5B9}"/>
    <dgm:cxn modelId="{625BB41B-CB0A-47D1-AB6A-E651D2F0842D}" srcId="{F47474D3-2110-4673-AB7F-2AABD459792E}" destId="{9A7F51B4-8255-453E-880D-DF6B47F6943A}" srcOrd="1" destOrd="0" parTransId="{FF4255D6-5C4C-45B9-9E01-4D08E1A5CB0E}" sibTransId="{8937184C-1A3C-4B2C-B22C-1B918C51FE23}"/>
    <dgm:cxn modelId="{D43F5996-5367-45BA-968F-99A00B9ACAFC}" srcId="{C1466E9C-3AF3-483B-B867-0D8895B0E303}" destId="{7DA5A100-0C44-484C-B6C5-C719F454894F}" srcOrd="0" destOrd="0" parTransId="{3D78178E-6D77-4583-94C8-A66CEDE6A63B}" sibTransId="{DCF6E0AC-455D-4D36-8153-8638FAF94B29}"/>
    <dgm:cxn modelId="{28B01921-0AF2-4670-B8CB-F590517522D4}" srcId="{FC71818D-DA89-47AF-983C-A0A3AA58FB17}" destId="{78A2B171-242B-485F-B371-184B90FDA0D3}" srcOrd="1" destOrd="0" parTransId="{B953A0F0-659C-402F-B809-169468A8E0C6}" sibTransId="{EF2CF13C-748E-4E1A-8A97-ECDAEBA1EAA1}"/>
    <dgm:cxn modelId="{D3A3DDA6-F577-4696-9B32-E316A9045B0A}" type="presOf" srcId="{459D00A9-CDB0-48A5-84BE-410A0752E252}" destId="{F8C0E165-F79E-4A33-860D-E33BCF7BDEFB}" srcOrd="0" destOrd="0" presId="urn:microsoft.com/office/officeart/2005/8/layout/chevron2"/>
    <dgm:cxn modelId="{C6E14366-257E-4506-99C3-75318D13786C}" srcId="{459D00A9-CDB0-48A5-84BE-410A0752E252}" destId="{C1466E9C-3AF3-483B-B867-0D8895B0E303}" srcOrd="2" destOrd="0" parTransId="{7A56A4EC-CCF1-46E3-9DE6-F97E6FA1570F}" sibTransId="{2B32ABCB-960D-41E6-B91C-4C60CFC5B6B6}"/>
    <dgm:cxn modelId="{B283DF17-75E7-4737-8DD6-30696D5C7D00}" type="presOf" srcId="{C1466E9C-3AF3-483B-B867-0D8895B0E303}" destId="{31634388-B8E9-44CA-B8C9-EDAB671BDF91}" srcOrd="0" destOrd="0" presId="urn:microsoft.com/office/officeart/2005/8/layout/chevron2"/>
    <dgm:cxn modelId="{BA2A5D86-D895-40B2-A042-AD38DAED463F}" type="presOf" srcId="{3AB9DAC6-FEAE-4804-B87D-689D85FA2A0F}" destId="{00D78DB8-0A38-44EC-9F7D-FB47A2AC7D69}" srcOrd="0" destOrd="0" presId="urn:microsoft.com/office/officeart/2005/8/layout/chevron2"/>
    <dgm:cxn modelId="{F01541F3-43FD-4D2A-8C61-BB5D27490193}" type="presParOf" srcId="{F8C0E165-F79E-4A33-860D-E33BCF7BDEFB}" destId="{AB20688E-4BB9-40A9-944D-6301B41E6C21}" srcOrd="0" destOrd="0" presId="urn:microsoft.com/office/officeart/2005/8/layout/chevron2"/>
    <dgm:cxn modelId="{7561143A-FD99-4188-B99C-3FA391D11A67}" type="presParOf" srcId="{AB20688E-4BB9-40A9-944D-6301B41E6C21}" destId="{E134828F-81BE-44F1-86A2-86364A2A27DB}" srcOrd="0" destOrd="0" presId="urn:microsoft.com/office/officeart/2005/8/layout/chevron2"/>
    <dgm:cxn modelId="{BFBE1CA7-B5C0-4806-8636-C96154D412F8}" type="presParOf" srcId="{AB20688E-4BB9-40A9-944D-6301B41E6C21}" destId="{22152946-4CED-451C-8AAE-D558BB5E4F9B}" srcOrd="1" destOrd="0" presId="urn:microsoft.com/office/officeart/2005/8/layout/chevron2"/>
    <dgm:cxn modelId="{BA6F2889-8C75-4600-BDED-66D91511DF4E}" type="presParOf" srcId="{F8C0E165-F79E-4A33-860D-E33BCF7BDEFB}" destId="{B56DABCA-DBDE-47F5-9D1D-263DF464831C}" srcOrd="1" destOrd="0" presId="urn:microsoft.com/office/officeart/2005/8/layout/chevron2"/>
    <dgm:cxn modelId="{14CB0275-D447-4C50-97A6-52F23B4AF54A}" type="presParOf" srcId="{F8C0E165-F79E-4A33-860D-E33BCF7BDEFB}" destId="{99A40F67-1E14-4293-A8C7-823DC81C3B91}" srcOrd="2" destOrd="0" presId="urn:microsoft.com/office/officeart/2005/8/layout/chevron2"/>
    <dgm:cxn modelId="{2DE7507B-E00F-4FD4-A372-01B98191707B}" type="presParOf" srcId="{99A40F67-1E14-4293-A8C7-823DC81C3B91}" destId="{6B918EA2-E945-4257-A204-EA5E79B71C68}" srcOrd="0" destOrd="0" presId="urn:microsoft.com/office/officeart/2005/8/layout/chevron2"/>
    <dgm:cxn modelId="{F4B1214D-0B1F-4E02-9C40-864AC9454C4C}" type="presParOf" srcId="{99A40F67-1E14-4293-A8C7-823DC81C3B91}" destId="{00D78DB8-0A38-44EC-9F7D-FB47A2AC7D69}" srcOrd="1" destOrd="0" presId="urn:microsoft.com/office/officeart/2005/8/layout/chevron2"/>
    <dgm:cxn modelId="{3888A05D-7D8A-42DE-B763-68F5DB63BD5E}" type="presParOf" srcId="{F8C0E165-F79E-4A33-860D-E33BCF7BDEFB}" destId="{213CA171-BAD6-424C-A345-75BA7775AC7B}" srcOrd="3" destOrd="0" presId="urn:microsoft.com/office/officeart/2005/8/layout/chevron2"/>
    <dgm:cxn modelId="{F736E107-CFD7-4569-A3EA-5829CF3AE694}" type="presParOf" srcId="{F8C0E165-F79E-4A33-860D-E33BCF7BDEFB}" destId="{9D1EB0A7-3BC8-4AA9-92E6-8536B6C32A02}" srcOrd="4" destOrd="0" presId="urn:microsoft.com/office/officeart/2005/8/layout/chevron2"/>
    <dgm:cxn modelId="{FEB06C12-5621-405F-8CDF-9CA39B706B6A}" type="presParOf" srcId="{9D1EB0A7-3BC8-4AA9-92E6-8536B6C32A02}" destId="{31634388-B8E9-44CA-B8C9-EDAB671BDF91}" srcOrd="0" destOrd="0" presId="urn:microsoft.com/office/officeart/2005/8/layout/chevron2"/>
    <dgm:cxn modelId="{AA646236-813E-44B3-B9E0-185F24C6D3EC}" type="presParOf" srcId="{9D1EB0A7-3BC8-4AA9-92E6-8536B6C32A02}" destId="{C7561F06-C243-41F6-BFC7-975719AD6A38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F044F-727B-46F8-A3FB-062AAFE8D98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07D8C1-A234-4FD7-8D1F-603898947A97}">
      <dgm:prSet phldrT="[Текст]"/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AF6366B6-89CB-4515-9B59-B2A57F9D5868}" type="parTrans" cxnId="{045BD8E4-6708-4102-AE2B-B67CFB1AFDC1}">
      <dgm:prSet/>
      <dgm:spPr/>
      <dgm:t>
        <a:bodyPr/>
        <a:lstStyle/>
        <a:p>
          <a:endParaRPr lang="ru-RU"/>
        </a:p>
      </dgm:t>
    </dgm:pt>
    <dgm:pt modelId="{A304CFA1-FCA9-4732-B733-6BA59247DFB4}" type="sibTrans" cxnId="{045BD8E4-6708-4102-AE2B-B67CFB1AFDC1}">
      <dgm:prSet/>
      <dgm:spPr/>
      <dgm:t>
        <a:bodyPr/>
        <a:lstStyle/>
        <a:p>
          <a:endParaRPr lang="ru-RU"/>
        </a:p>
      </dgm:t>
    </dgm:pt>
    <dgm:pt modelId="{11C71642-5A92-4A65-964B-B9F3D79C0400}">
      <dgm:prSet phldrT="[Текст]"/>
      <dgm:spPr/>
      <dgm:t>
        <a:bodyPr/>
        <a:lstStyle/>
        <a:p>
          <a:r>
            <a:rPr lang="ru-RU" dirty="0" smtClean="0"/>
            <a:t>Каково расстояние в км от экватора до ЮП?</a:t>
          </a:r>
          <a:endParaRPr lang="ru-RU" dirty="0"/>
        </a:p>
      </dgm:t>
    </dgm:pt>
    <dgm:pt modelId="{5D39D154-EEAA-41DC-BB58-AE8274066F84}" type="parTrans" cxnId="{020E3754-B920-4857-AFAD-291562036171}">
      <dgm:prSet/>
      <dgm:spPr/>
      <dgm:t>
        <a:bodyPr/>
        <a:lstStyle/>
        <a:p>
          <a:endParaRPr lang="ru-RU"/>
        </a:p>
      </dgm:t>
    </dgm:pt>
    <dgm:pt modelId="{ABF42E0C-CBED-4714-BCB3-A30873DCFB97}" type="sibTrans" cxnId="{020E3754-B920-4857-AFAD-291562036171}">
      <dgm:prSet/>
      <dgm:spPr/>
      <dgm:t>
        <a:bodyPr/>
        <a:lstStyle/>
        <a:p>
          <a:endParaRPr lang="ru-RU"/>
        </a:p>
      </dgm:t>
    </dgm:pt>
    <dgm:pt modelId="{20BA1CB4-F66E-4024-96E5-CB790B8DEEB6}">
      <dgm:prSet phldrT="[Текст]"/>
      <dgm:spPr/>
      <dgm:t>
        <a:bodyPr/>
        <a:lstStyle/>
        <a:p>
          <a:r>
            <a:rPr lang="ru-RU" dirty="0" smtClean="0"/>
            <a:t>5.</a:t>
          </a:r>
          <a:endParaRPr lang="ru-RU" dirty="0"/>
        </a:p>
      </dgm:t>
    </dgm:pt>
    <dgm:pt modelId="{505F6FB2-B624-479C-A4FA-BAE67322814C}" type="parTrans" cxnId="{66B8E640-4D7E-4D1B-A628-FC89C77DE8E9}">
      <dgm:prSet/>
      <dgm:spPr/>
      <dgm:t>
        <a:bodyPr/>
        <a:lstStyle/>
        <a:p>
          <a:endParaRPr lang="ru-RU"/>
        </a:p>
      </dgm:t>
    </dgm:pt>
    <dgm:pt modelId="{5EEB1648-DE34-4FF7-9748-F41C5A62AD8F}" type="sibTrans" cxnId="{66B8E640-4D7E-4D1B-A628-FC89C77DE8E9}">
      <dgm:prSet/>
      <dgm:spPr/>
      <dgm:t>
        <a:bodyPr/>
        <a:lstStyle/>
        <a:p>
          <a:endParaRPr lang="ru-RU"/>
        </a:p>
      </dgm:t>
    </dgm:pt>
    <dgm:pt modelId="{CE979370-49AB-4321-AD6B-73A4648ADBEC}">
      <dgm:prSet phldrT="[Текст]"/>
      <dgm:spPr/>
      <dgm:t>
        <a:bodyPr/>
        <a:lstStyle/>
        <a:p>
          <a:r>
            <a:rPr lang="ru-RU" dirty="0" smtClean="0"/>
            <a:t>Определите абсолютную и относительную высоту холма.</a:t>
          </a:r>
          <a:endParaRPr lang="ru-RU" dirty="0"/>
        </a:p>
      </dgm:t>
    </dgm:pt>
    <dgm:pt modelId="{5D6397F2-62CD-44A0-B1EC-59CCD58068AF}" type="parTrans" cxnId="{78F71A05-65E4-43C3-A714-299B6E4D11A9}">
      <dgm:prSet/>
      <dgm:spPr/>
      <dgm:t>
        <a:bodyPr/>
        <a:lstStyle/>
        <a:p>
          <a:endParaRPr lang="ru-RU"/>
        </a:p>
      </dgm:t>
    </dgm:pt>
    <dgm:pt modelId="{5820D88B-6969-4ACE-BC83-3FC96E38FC88}" type="sibTrans" cxnId="{78F71A05-65E4-43C3-A714-299B6E4D11A9}">
      <dgm:prSet/>
      <dgm:spPr/>
      <dgm:t>
        <a:bodyPr/>
        <a:lstStyle/>
        <a:p>
          <a:endParaRPr lang="ru-RU"/>
        </a:p>
      </dgm:t>
    </dgm:pt>
    <dgm:pt modelId="{941EA41F-A548-422B-8D25-908227E9E766}" type="pres">
      <dgm:prSet presAssocID="{78AF044F-727B-46F8-A3FB-062AAFE8D9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8EE94-9217-4419-B15B-493B054D4F4C}" type="pres">
      <dgm:prSet presAssocID="{7F07D8C1-A234-4FD7-8D1F-603898947A97}" presName="composite" presStyleCnt="0"/>
      <dgm:spPr/>
      <dgm:t>
        <a:bodyPr/>
        <a:lstStyle/>
        <a:p>
          <a:endParaRPr lang="ru-RU"/>
        </a:p>
      </dgm:t>
    </dgm:pt>
    <dgm:pt modelId="{089AE282-DBDE-4AEC-8852-4A732F44F1F8}" type="pres">
      <dgm:prSet presAssocID="{7F07D8C1-A234-4FD7-8D1F-603898947A9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A23F4-3D33-4D84-BC6B-801059301CAE}" type="pres">
      <dgm:prSet presAssocID="{7F07D8C1-A234-4FD7-8D1F-603898947A9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896D4-0DDA-4C94-9637-8444EEF2C1F5}" type="pres">
      <dgm:prSet presAssocID="{A304CFA1-FCA9-4732-B733-6BA59247DFB4}" presName="sp" presStyleCnt="0"/>
      <dgm:spPr/>
      <dgm:t>
        <a:bodyPr/>
        <a:lstStyle/>
        <a:p>
          <a:endParaRPr lang="ru-RU"/>
        </a:p>
      </dgm:t>
    </dgm:pt>
    <dgm:pt modelId="{BCBA6DDE-60C8-4DDF-BD0D-4BAD9A106CCA}" type="pres">
      <dgm:prSet presAssocID="{20BA1CB4-F66E-4024-96E5-CB790B8DEEB6}" presName="composite" presStyleCnt="0"/>
      <dgm:spPr/>
      <dgm:t>
        <a:bodyPr/>
        <a:lstStyle/>
        <a:p>
          <a:endParaRPr lang="ru-RU"/>
        </a:p>
      </dgm:t>
    </dgm:pt>
    <dgm:pt modelId="{ED543378-CA03-4E57-B84E-8E1EC03C6C38}" type="pres">
      <dgm:prSet presAssocID="{20BA1CB4-F66E-4024-96E5-CB790B8DEEB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09D61-4ED3-4F2F-B09E-87308504ABBC}" type="pres">
      <dgm:prSet presAssocID="{20BA1CB4-F66E-4024-96E5-CB790B8DEEB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71A05-65E4-43C3-A714-299B6E4D11A9}" srcId="{20BA1CB4-F66E-4024-96E5-CB790B8DEEB6}" destId="{CE979370-49AB-4321-AD6B-73A4648ADBEC}" srcOrd="0" destOrd="0" parTransId="{5D6397F2-62CD-44A0-B1EC-59CCD58068AF}" sibTransId="{5820D88B-6969-4ACE-BC83-3FC96E38FC88}"/>
    <dgm:cxn modelId="{0F289D94-0D92-4CDA-97CB-3BD9ADBA7075}" type="presOf" srcId="{11C71642-5A92-4A65-964B-B9F3D79C0400}" destId="{311A23F4-3D33-4D84-BC6B-801059301CAE}" srcOrd="0" destOrd="0" presId="urn:microsoft.com/office/officeart/2005/8/layout/chevron2"/>
    <dgm:cxn modelId="{045BD8E4-6708-4102-AE2B-B67CFB1AFDC1}" srcId="{78AF044F-727B-46F8-A3FB-062AAFE8D986}" destId="{7F07D8C1-A234-4FD7-8D1F-603898947A97}" srcOrd="0" destOrd="0" parTransId="{AF6366B6-89CB-4515-9B59-B2A57F9D5868}" sibTransId="{A304CFA1-FCA9-4732-B733-6BA59247DFB4}"/>
    <dgm:cxn modelId="{A9B11295-5532-4929-AF0C-B58CA1FDE61E}" type="presOf" srcId="{20BA1CB4-F66E-4024-96E5-CB790B8DEEB6}" destId="{ED543378-CA03-4E57-B84E-8E1EC03C6C38}" srcOrd="0" destOrd="0" presId="urn:microsoft.com/office/officeart/2005/8/layout/chevron2"/>
    <dgm:cxn modelId="{4750BCA9-4ADA-4FA9-9124-285DA21624CA}" type="presOf" srcId="{CE979370-49AB-4321-AD6B-73A4648ADBEC}" destId="{70B09D61-4ED3-4F2F-B09E-87308504ABBC}" srcOrd="0" destOrd="0" presId="urn:microsoft.com/office/officeart/2005/8/layout/chevron2"/>
    <dgm:cxn modelId="{66B8E640-4D7E-4D1B-A628-FC89C77DE8E9}" srcId="{78AF044F-727B-46F8-A3FB-062AAFE8D986}" destId="{20BA1CB4-F66E-4024-96E5-CB790B8DEEB6}" srcOrd="1" destOrd="0" parTransId="{505F6FB2-B624-479C-A4FA-BAE67322814C}" sibTransId="{5EEB1648-DE34-4FF7-9748-F41C5A62AD8F}"/>
    <dgm:cxn modelId="{020E3754-B920-4857-AFAD-291562036171}" srcId="{7F07D8C1-A234-4FD7-8D1F-603898947A97}" destId="{11C71642-5A92-4A65-964B-B9F3D79C0400}" srcOrd="0" destOrd="0" parTransId="{5D39D154-EEAA-41DC-BB58-AE8274066F84}" sibTransId="{ABF42E0C-CBED-4714-BCB3-A30873DCFB97}"/>
    <dgm:cxn modelId="{112AEE39-D797-48B3-850A-6AFA3EDB9845}" type="presOf" srcId="{7F07D8C1-A234-4FD7-8D1F-603898947A97}" destId="{089AE282-DBDE-4AEC-8852-4A732F44F1F8}" srcOrd="0" destOrd="0" presId="urn:microsoft.com/office/officeart/2005/8/layout/chevron2"/>
    <dgm:cxn modelId="{3D18C579-2EDB-4D6A-8E26-00B386749A79}" type="presOf" srcId="{78AF044F-727B-46F8-A3FB-062AAFE8D986}" destId="{941EA41F-A548-422B-8D25-908227E9E766}" srcOrd="0" destOrd="0" presId="urn:microsoft.com/office/officeart/2005/8/layout/chevron2"/>
    <dgm:cxn modelId="{32E7D6CF-5BF2-42FE-99E1-7DEF33F62941}" type="presParOf" srcId="{941EA41F-A548-422B-8D25-908227E9E766}" destId="{76A8EE94-9217-4419-B15B-493B054D4F4C}" srcOrd="0" destOrd="0" presId="urn:microsoft.com/office/officeart/2005/8/layout/chevron2"/>
    <dgm:cxn modelId="{608BBD8B-5938-465F-B786-8F68A0D374AD}" type="presParOf" srcId="{76A8EE94-9217-4419-B15B-493B054D4F4C}" destId="{089AE282-DBDE-4AEC-8852-4A732F44F1F8}" srcOrd="0" destOrd="0" presId="urn:microsoft.com/office/officeart/2005/8/layout/chevron2"/>
    <dgm:cxn modelId="{F48B7D3B-3D76-486E-8E8C-3CE69EBC2F42}" type="presParOf" srcId="{76A8EE94-9217-4419-B15B-493B054D4F4C}" destId="{311A23F4-3D33-4D84-BC6B-801059301CAE}" srcOrd="1" destOrd="0" presId="urn:microsoft.com/office/officeart/2005/8/layout/chevron2"/>
    <dgm:cxn modelId="{D84FF4AE-F92E-47A0-9B1A-0D5800879515}" type="presParOf" srcId="{941EA41F-A548-422B-8D25-908227E9E766}" destId="{350896D4-0DDA-4C94-9637-8444EEF2C1F5}" srcOrd="1" destOrd="0" presId="urn:microsoft.com/office/officeart/2005/8/layout/chevron2"/>
    <dgm:cxn modelId="{2E1860D9-C5D3-4F33-9A4D-571EE34389C1}" type="presParOf" srcId="{941EA41F-A548-422B-8D25-908227E9E766}" destId="{BCBA6DDE-60C8-4DDF-BD0D-4BAD9A106CCA}" srcOrd="2" destOrd="0" presId="urn:microsoft.com/office/officeart/2005/8/layout/chevron2"/>
    <dgm:cxn modelId="{2AD237EB-5995-4747-8732-EA208AD7AA8F}" type="presParOf" srcId="{BCBA6DDE-60C8-4DDF-BD0D-4BAD9A106CCA}" destId="{ED543378-CA03-4E57-B84E-8E1EC03C6C38}" srcOrd="0" destOrd="0" presId="urn:microsoft.com/office/officeart/2005/8/layout/chevron2"/>
    <dgm:cxn modelId="{6039630A-AACD-4E2B-8ECA-CDF7FE30DF82}" type="presParOf" srcId="{BCBA6DDE-60C8-4DDF-BD0D-4BAD9A106CCA}" destId="{70B09D61-4ED3-4F2F-B09E-87308504ABBC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B778E-4227-4956-80CF-14F1539392D7}" type="datetimeFigureOut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0182-3C02-4363-9A19-B484763827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0182-3C02-4363-9A19-B484763827A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0182-3C02-4363-9A19-B484763827A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BBF-C845-45CD-BAC7-0D7A29C98C88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BC0F-10BE-4EB2-B0A4-BC7D64F2C12B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1608-77D9-4CC6-B5BC-B9960595F203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D5C5-E7D1-41A2-87AE-17F75B99BC00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9C29-D63C-4946-939C-6F02CC17A454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ECB-6544-4357-BFCB-08F9393250C0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38EF-7FA9-4168-BBB0-57694DC10C2D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16A7-7376-4D8F-AAE6-C67ECEC291C9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FC91-6557-4998-A7D1-ADE9AA185115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11-012E-486A-8898-3A7982650D7E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7D55-EEF4-4DA7-8B53-FD69C9CEB11F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905D7F-6C6B-4CB1-A890-EFC21497E6BB}" type="datetime1">
              <a:rPr lang="ru-RU" smtClean="0"/>
              <a:pPr/>
              <a:t>29.03.2008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г. Бирюч, 2008 г.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01AFBF-8707-45F0-BE88-534C98A03A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3786214"/>
          </a:xfrm>
        </p:spPr>
        <p:txBody>
          <a:bodyPr>
            <a:noAutofit/>
          </a:bodyPr>
          <a:lstStyle/>
          <a:p>
            <a:r>
              <a:rPr lang="ru-RU" sz="7300" b="0" i="1" dirty="0" smtClean="0">
                <a:solidFill>
                  <a:srgbClr val="FA4CE9"/>
                </a:solidFill>
                <a:latin typeface="Comic Sans MS" pitchFamily="66" charset="0"/>
              </a:rPr>
              <a:t>М</a:t>
            </a:r>
            <a:r>
              <a:rPr lang="ru-RU" sz="7300" b="0" i="1" cap="none" dirty="0" smtClean="0">
                <a:solidFill>
                  <a:srgbClr val="FA4CE9"/>
                </a:solidFill>
                <a:latin typeface="Comic Sans MS" pitchFamily="66" charset="0"/>
              </a:rPr>
              <a:t>ультимедийная презентация</a:t>
            </a:r>
            <a:r>
              <a:rPr lang="ru-RU" sz="8000" b="0" i="1" cap="none" dirty="0" smtClean="0">
                <a:solidFill>
                  <a:srgbClr val="9900CC"/>
                </a:solidFill>
                <a:latin typeface="Comic Sans MS" pitchFamily="66" charset="0"/>
              </a:rPr>
              <a:t/>
            </a:r>
            <a:br>
              <a:rPr lang="ru-RU" sz="8000" b="0" i="1" cap="none" dirty="0" smtClean="0">
                <a:solidFill>
                  <a:srgbClr val="9900CC"/>
                </a:solidFill>
                <a:latin typeface="Comic Sans MS" pitchFamily="66" charset="0"/>
              </a:rPr>
            </a:br>
            <a:r>
              <a:rPr lang="ru-RU" b="0" i="1" cap="none" dirty="0" smtClean="0">
                <a:latin typeface="Comic Sans MS" pitchFamily="66" charset="0"/>
              </a:rPr>
              <a:t> </a:t>
            </a:r>
            <a:r>
              <a:rPr lang="ru-RU" sz="3200" b="0" i="1" cap="none" dirty="0" smtClean="0">
                <a:solidFill>
                  <a:srgbClr val="FFFF00"/>
                </a:solidFill>
                <a:latin typeface="Comic Sans MS" pitchFamily="66" charset="0"/>
              </a:rPr>
              <a:t>к уроку  по теме</a:t>
            </a:r>
            <a:r>
              <a:rPr lang="ru-RU" b="0" i="1" cap="none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ru-RU" b="0" i="1" cap="non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0" i="1" cap="non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0" i="1" cap="none" dirty="0" smtClean="0">
                <a:solidFill>
                  <a:srgbClr val="FA4CE9"/>
                </a:solidFill>
                <a:latin typeface="Comic Sans MS" pitchFamily="66" charset="0"/>
              </a:rPr>
              <a:t>«Земля и её строение»</a:t>
            </a:r>
            <a:endParaRPr lang="ru-RU" b="0" i="1" dirty="0">
              <a:solidFill>
                <a:srgbClr val="FA4CE9"/>
              </a:solidFill>
              <a:latin typeface="Comic Sans MS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г. Бирюч, 2008 г.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143380"/>
            <a:ext cx="7143800" cy="2428892"/>
          </a:xfrm>
        </p:spPr>
        <p:txBody>
          <a:bodyPr>
            <a:normAutofit/>
          </a:bodyPr>
          <a:lstStyle/>
          <a:p>
            <a:pPr algn="r"/>
            <a:endParaRPr lang="ru-RU" sz="20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/>
            <a:r>
              <a:rPr lang="ru-RU" sz="2000" i="1" dirty="0" smtClean="0">
                <a:solidFill>
                  <a:srgbClr val="FFFF00"/>
                </a:solidFill>
                <a:latin typeface="Comic Sans MS" pitchFamily="66" charset="0"/>
              </a:rPr>
              <a:t>Автор: Головина Татьяна Ивановна,</a:t>
            </a:r>
          </a:p>
          <a:p>
            <a:pPr algn="r"/>
            <a:r>
              <a:rPr lang="ru-RU" sz="2000" i="1" dirty="0" smtClean="0">
                <a:solidFill>
                  <a:srgbClr val="FFFF00"/>
                </a:solidFill>
                <a:latin typeface="Comic Sans MS" pitchFamily="66" charset="0"/>
              </a:rPr>
              <a:t>учитель географии МОУ «СОШ г. Бирюча»</a:t>
            </a:r>
          </a:p>
          <a:p>
            <a:pPr algn="r"/>
            <a:r>
              <a:rPr lang="ru-RU" sz="2000" i="1" dirty="0" smtClean="0">
                <a:solidFill>
                  <a:srgbClr val="FFFF00"/>
                </a:solidFill>
                <a:latin typeface="Comic Sans MS" pitchFamily="66" charset="0"/>
              </a:rPr>
              <a:t>Красногвардейского района</a:t>
            </a:r>
          </a:p>
          <a:p>
            <a:pPr algn="r"/>
            <a:r>
              <a:rPr lang="ru-RU" sz="2000" i="1" dirty="0" smtClean="0">
                <a:solidFill>
                  <a:srgbClr val="FFFF00"/>
                </a:solidFill>
                <a:latin typeface="Comic Sans MS" pitchFamily="66" charset="0"/>
              </a:rPr>
              <a:t>Белгородской области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Гематит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125538"/>
            <a:ext cx="4038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</a:t>
            </a:r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990033"/>
                </a:solidFill>
              </a:rPr>
              <a:t>Название</a:t>
            </a:r>
            <a:r>
              <a:rPr lang="ru-RU" sz="2400" dirty="0" smtClean="0">
                <a:solidFill>
                  <a:srgbClr val="990033"/>
                </a:solidFill>
              </a:rPr>
              <a:t> произошло от греческого "гематикус", что означает кровавый. Другие названия - красный железняк и железный блеск целиком отвечают внешнему виду и применению минерала.</a:t>
            </a:r>
          </a:p>
          <a:p>
            <a:pPr indent="0" algn="just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990033"/>
                </a:solidFill>
              </a:rPr>
              <a:t>Применение</a:t>
            </a:r>
            <a:r>
              <a:rPr lang="ru-RU" sz="2400" dirty="0" smtClean="0">
                <a:solidFill>
                  <a:srgbClr val="990033"/>
                </a:solidFill>
              </a:rPr>
              <a:t>. Гематит - одна из наиболее важных железных руд. Чистые порошковые разновидности используют изготовления красок и красных карандашей. 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58372" name="Picture 4" descr="id054%20_hema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3913" y="1557338"/>
            <a:ext cx="41735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10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663300"/>
                </a:solidFill>
              </a:rPr>
              <a:t>Известняк</a:t>
            </a:r>
            <a:r>
              <a:rPr lang="ru-RU" dirty="0" smtClean="0"/>
              <a:t> 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052513"/>
            <a:ext cx="4546600" cy="5043487"/>
          </a:xfrm>
        </p:spPr>
        <p:txBody>
          <a:bodyPr/>
          <a:lstStyle/>
          <a:p>
            <a:pPr indent="0" algn="just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990033"/>
                </a:solidFill>
              </a:rPr>
              <a:t>Порода осадочная.</a:t>
            </a:r>
            <a:endParaRPr lang="ru-RU" sz="2000" b="1" dirty="0" smtClean="0">
              <a:solidFill>
                <a:srgbClr val="990033"/>
              </a:solidFill>
            </a:endParaRPr>
          </a:p>
          <a:p>
            <a:pPr indent="0"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990033"/>
                </a:solidFill>
              </a:rPr>
              <a:t>Состав</a:t>
            </a:r>
            <a:r>
              <a:rPr lang="ru-RU" sz="2000" dirty="0" smtClean="0">
                <a:solidFill>
                  <a:srgbClr val="990033"/>
                </a:solidFill>
              </a:rPr>
              <a:t>: </a:t>
            </a:r>
          </a:p>
          <a:p>
            <a:pPr indent="0" algn="just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990033"/>
                </a:solidFill>
              </a:rPr>
              <a:t>     известняк, мрамор, остатки животных организмов, мел</a:t>
            </a:r>
            <a:endParaRPr lang="ru-RU" sz="2000" b="1" dirty="0" smtClean="0">
              <a:solidFill>
                <a:srgbClr val="990033"/>
              </a:solidFill>
            </a:endParaRPr>
          </a:p>
          <a:p>
            <a:pPr indent="0"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990033"/>
                </a:solidFill>
              </a:rPr>
              <a:t>Физические свойства</a:t>
            </a:r>
            <a:r>
              <a:rPr lang="ru-RU" sz="2000" dirty="0" smtClean="0">
                <a:solidFill>
                  <a:srgbClr val="990033"/>
                </a:solidFill>
              </a:rPr>
              <a:t>:</a:t>
            </a:r>
            <a:br>
              <a:rPr lang="ru-RU" sz="2000" dirty="0" smtClean="0">
                <a:solidFill>
                  <a:srgbClr val="990033"/>
                </a:solidFill>
              </a:rPr>
            </a:br>
            <a:r>
              <a:rPr lang="ru-RU" sz="2000" dirty="0" smtClean="0">
                <a:solidFill>
                  <a:srgbClr val="990033"/>
                </a:solidFill>
              </a:rPr>
              <a:t>а)</a:t>
            </a:r>
            <a:r>
              <a:rPr lang="ru-RU" sz="2000" dirty="0" err="1" smtClean="0">
                <a:solidFill>
                  <a:srgbClr val="990033"/>
                </a:solidFill>
              </a:rPr>
              <a:t>цвет:серый</a:t>
            </a:r>
            <a:r>
              <a:rPr lang="ru-RU" sz="2000" dirty="0" smtClean="0">
                <a:solidFill>
                  <a:srgbClr val="990033"/>
                </a:solidFill>
              </a:rPr>
              <a:t>;</a:t>
            </a:r>
            <a:br>
              <a:rPr lang="ru-RU" sz="2000" dirty="0" smtClean="0">
                <a:solidFill>
                  <a:srgbClr val="990033"/>
                </a:solidFill>
              </a:rPr>
            </a:br>
            <a:r>
              <a:rPr lang="ru-RU" sz="2000" dirty="0" smtClean="0">
                <a:solidFill>
                  <a:srgbClr val="990033"/>
                </a:solidFill>
              </a:rPr>
              <a:t>б)</a:t>
            </a:r>
            <a:r>
              <a:rPr lang="ru-RU" sz="2000" dirty="0" err="1" smtClean="0">
                <a:solidFill>
                  <a:srgbClr val="990033"/>
                </a:solidFill>
              </a:rPr>
              <a:t>твёрдость:прочный</a:t>
            </a:r>
            <a:r>
              <a:rPr lang="ru-RU" sz="2000" dirty="0" smtClean="0">
                <a:solidFill>
                  <a:srgbClr val="990033"/>
                </a:solidFill>
              </a:rPr>
              <a:t>;</a:t>
            </a:r>
            <a:br>
              <a:rPr lang="ru-RU" sz="2000" dirty="0" smtClean="0">
                <a:solidFill>
                  <a:srgbClr val="990033"/>
                </a:solidFill>
              </a:rPr>
            </a:br>
            <a:r>
              <a:rPr lang="ru-RU" sz="2000" dirty="0" smtClean="0">
                <a:solidFill>
                  <a:srgbClr val="990033"/>
                </a:solidFill>
              </a:rPr>
              <a:t>в)</a:t>
            </a:r>
            <a:r>
              <a:rPr lang="ru-RU" sz="2000" dirty="0" err="1" smtClean="0">
                <a:solidFill>
                  <a:srgbClr val="990033"/>
                </a:solidFill>
              </a:rPr>
              <a:t>степеньпрозрачности:непрозрач-ный</a:t>
            </a:r>
            <a:r>
              <a:rPr lang="ru-RU" sz="2000" dirty="0" smtClean="0">
                <a:solidFill>
                  <a:srgbClr val="990033"/>
                </a:solidFill>
              </a:rPr>
              <a:t>. </a:t>
            </a:r>
          </a:p>
          <a:p>
            <a:pPr indent="0"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990033"/>
                </a:solidFill>
              </a:rPr>
              <a:t>Применение:</a:t>
            </a:r>
          </a:p>
          <a:p>
            <a:pPr indent="0" algn="just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990033"/>
                </a:solidFill>
              </a:rPr>
              <a:t>     из извести человек строит дома, обжигает её для получения извести, смешивая с другими веществами, в цемент, выстилает ею тротуары городов.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 smtClean="0"/>
          </a:p>
        </p:txBody>
      </p:sp>
      <p:sp>
        <p:nvSpPr>
          <p:cNvPr id="10244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461000" y="1484313"/>
            <a:ext cx="3287713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60420" name="Picture 4" descr="id051_izvestnj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196975"/>
            <a:ext cx="35464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11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Кварц 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990033"/>
                </a:solidFill>
              </a:rPr>
              <a:t>Древняя магматическая порода.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990033"/>
                </a:solidFill>
              </a:rPr>
              <a:t>Применение</a:t>
            </a:r>
            <a:r>
              <a:rPr lang="ru-RU" sz="2400" dirty="0" smtClean="0">
                <a:solidFill>
                  <a:srgbClr val="990033"/>
                </a:solidFill>
              </a:rPr>
              <a:t>. Относительно высокая прочность позволяет делать из него вставки в кольца, серьги, броши. Создают из него и более крупные изделия: пепельницы, чаши, вазы. Применяется в стекольной промышленности, часовом деле. 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pic>
        <p:nvPicPr>
          <p:cNvPr id="61444" name="Picture 4" descr="id035_kva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57338"/>
            <a:ext cx="41052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12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Железняк</a:t>
            </a:r>
            <a:r>
              <a:rPr lang="ru-RU" dirty="0" smtClean="0"/>
              <a:t> 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495800" cy="449580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990033"/>
                </a:solidFill>
              </a:rPr>
              <a:t>Название </a:t>
            </a:r>
            <a:r>
              <a:rPr lang="ru-RU" sz="2400" dirty="0" smtClean="0">
                <a:solidFill>
                  <a:srgbClr val="990033"/>
                </a:solidFill>
              </a:rPr>
              <a:t>этого камня, звучащее на немецком как "Magnetit", произошло от греч. "magnetis" - магнит. Назван по имени легендарного древнегреческого пастуха Магнуса, нашедшего природную магнитную гору.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990033"/>
                </a:solidFill>
              </a:rPr>
              <a:t>Применение</a:t>
            </a:r>
            <a:r>
              <a:rPr lang="ru-RU" sz="2400" dirty="0" smtClean="0">
                <a:solidFill>
                  <a:srgbClr val="990033"/>
                </a:solidFill>
              </a:rPr>
              <a:t>. Магнитный железняк является одной из лучших железных руд; большая часть железа России приготовляется из магнитного железняка. 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62468" name="Picture 4" descr="id069_magnet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22" y="1500175"/>
            <a:ext cx="410688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600" smtClean="0">
                <a:solidFill>
                  <a:srgbClr val="6600CC"/>
                </a:solidFill>
              </a:rPr>
              <a:pPr/>
              <a:t>13</a:t>
            </a:fld>
            <a:endParaRPr lang="ru-RU" sz="1600" dirty="0">
              <a:solidFill>
                <a:srgbClr val="6600CC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3333"/>
                </a:solidFill>
              </a:rPr>
              <a:t>Уголь</a:t>
            </a:r>
            <a:r>
              <a:rPr lang="ru-RU" dirty="0" smtClean="0"/>
              <a:t> 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00034" y="1214422"/>
            <a:ext cx="40386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990033"/>
                </a:solidFill>
              </a:rPr>
              <a:t>Угли ископаемые</a:t>
            </a:r>
            <a:r>
              <a:rPr lang="ru-RU" sz="2000" dirty="0" smtClean="0">
                <a:solidFill>
                  <a:srgbClr val="990033"/>
                </a:solidFill>
              </a:rPr>
              <a:t>, твердое горючее полезное ископаемое; продукт преобразования высших и низших растений, содержащий до 50% минеральных примесей и влагу.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990033"/>
                </a:solidFill>
              </a:rPr>
              <a:t>Применение</a:t>
            </a:r>
            <a:r>
              <a:rPr lang="ru-RU" sz="2000" dirty="0" smtClean="0">
                <a:solidFill>
                  <a:srgbClr val="990033"/>
                </a:solidFill>
              </a:rPr>
              <a:t>. Трудно найти отрасль народного хозяйства, где бы не использовались уголь или продукты его переработки. Основные потребители - энергетика и промышленность. 2\3 угля сжигается на электростанциях и в котельных. 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05400" y="1628775"/>
            <a:ext cx="357028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64519" name="Picture 7" descr="id016_yg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9638" y="1125538"/>
            <a:ext cx="40624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14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3300"/>
                </a:solidFill>
              </a:rPr>
              <a:t>Гранит 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2890838" cy="44958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492500" y="1600200"/>
            <a:ext cx="51943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990033"/>
                </a:solidFill>
              </a:rPr>
              <a:t>Метаморфическая горная порода. Твёрдая, имеет различные оттенки красного, чёрного цветов.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990033"/>
                </a:solidFill>
              </a:rPr>
              <a:t>Применения. Используется в качестве поделочного и строительного материала</a:t>
            </a:r>
          </a:p>
        </p:txBody>
      </p:sp>
      <p:pic>
        <p:nvPicPr>
          <p:cNvPr id="49156" name="Picture 4" descr="id072_granit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125538"/>
            <a:ext cx="3305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15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-45719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презентаци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785" b="4785"/>
          <a:stretch>
            <a:fillRect/>
          </a:stretch>
        </p:blipFill>
        <p:spPr>
          <a:xfrm>
            <a:off x="1071538" y="1214422"/>
            <a:ext cx="7215237" cy="5143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357166"/>
            <a:ext cx="7215238" cy="1339973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Строение земной коры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16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214290"/>
            <a:ext cx="7086600" cy="300039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300" b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Вывод:</a:t>
            </a:r>
            <a: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03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Литосфера</a:t>
            </a:r>
            <a:r>
              <a:rPr lang="ru-RU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это каменная оболочка Земли (греч. «литос» - камень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).</a:t>
            </a:r>
            <a:b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type="body" idx="1"/>
          </p:nvPr>
        </p:nvSpPr>
        <p:spPr>
          <a:xfrm>
            <a:off x="785786" y="3214686"/>
            <a:ext cx="7086600" cy="25098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Земная кора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</a:t>
            </a:r>
            <a:r>
              <a:rPr lang="ru-RU" sz="3600" dirty="0" smtClean="0">
                <a:solidFill>
                  <a:srgbClr val="F3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</a:t>
            </a:r>
            <a:r>
              <a:rPr lang="ru-RU" sz="3600" i="1" dirty="0" smtClean="0">
                <a:solidFill>
                  <a:srgbClr val="F3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 самая верхняя часть литосферы. </a:t>
            </a:r>
            <a:r>
              <a:rPr lang="ru-RU" sz="3600" dirty="0" smtClean="0">
                <a:solidFill>
                  <a:srgbClr val="F3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3600" dirty="0">
              <a:solidFill>
                <a:srgbClr val="F3F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17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F3FF19"/>
                </a:solidFill>
                <a:latin typeface="Comic Sans MS" pitchFamily="66" charset="0"/>
              </a:rPr>
              <a:t>Практикум</a:t>
            </a:r>
            <a:endParaRPr lang="ru-RU" b="0" dirty="0">
              <a:solidFill>
                <a:srgbClr val="F3FF19"/>
              </a:solidFill>
              <a:latin typeface="Comic Sans MS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58204" cy="13573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ЗАДАЧА:</a:t>
            </a:r>
            <a:r>
              <a:rPr lang="ru-RU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ru-RU" sz="200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Шахтёры  добывают  уголь  в  шахте  на  глубине  1000 м,  а  температура  на  поверхности  +5</a:t>
            </a:r>
            <a:r>
              <a:rPr lang="en-US" sz="200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ru-RU" sz="200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Определите  температуру  в  шахте. 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 flipV="1">
            <a:off x="9644098" y="1142984"/>
            <a:ext cx="185710" cy="15365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" name="Содержимое 10" descr="0003653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2786058"/>
            <a:ext cx="3643338" cy="3714775"/>
          </a:xfrm>
        </p:spPr>
      </p:pic>
      <p:pic>
        <p:nvPicPr>
          <p:cNvPr id="12" name="Содержимое 11" descr="0003652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65085" y="2786058"/>
            <a:ext cx="4350319" cy="3714776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18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p"/>
      <p:bldP spid="7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Задания для закрепления: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5151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1.Определите, о какой оболочке Земли идёт речь:</a:t>
            </a:r>
          </a:p>
          <a:p>
            <a:pPr marL="651510" indent="0" algn="just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1) земная кора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2) мантия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3) ядро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а) ближе всего к центру Земли;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б) толщина от 5 до 70 км;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в) в переводе с латыни «покрывало»;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г) температура  +5000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º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...+6000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º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 С;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д) верхняя оболочка Земли;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е) толщина около  2900 км;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ж) особое  состояние  вещества:  твёрдое  и  пластичное;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з ) состоит из материковой  </a:t>
            </a:r>
            <a:r>
              <a:rPr lang="ru-RU" sz="1800" dirty="0" smtClean="0">
                <a:solidFill>
                  <a:srgbClr val="FFFF00"/>
                </a:solidFill>
              </a:rPr>
              <a:t>и  океанической  частей; 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и</a:t>
            </a:r>
            <a:r>
              <a:rPr lang="ru-RU" sz="1800" kern="0" dirty="0" smtClean="0">
                <a:solidFill>
                  <a:srgbClr val="FFFF00"/>
                </a:solidFill>
              </a:rPr>
              <a:t>) основной элемент состава – железо. </a:t>
            </a:r>
            <a:endParaRPr lang="en-US" sz="1800" kern="0" dirty="0" smtClean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19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2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6" descr="00036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2. Решите задачу: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3108" y="4786322"/>
            <a:ext cx="6543692" cy="1523038"/>
          </a:xfrm>
        </p:spPr>
        <p:txBody>
          <a:bodyPr>
            <a:normAutofit fontScale="92500"/>
          </a:bodyPr>
          <a:lstStyle/>
          <a:p>
            <a:pPr marL="144000" indent="45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00"/>
                </a:solidFill>
              </a:rPr>
              <a:t>Вычислите температуру в шахте, если на поверхности Земли температура +8</a:t>
            </a:r>
            <a:r>
              <a:rPr lang="en-US" dirty="0" smtClean="0">
                <a:solidFill>
                  <a:srgbClr val="FFFF00"/>
                </a:solidFill>
              </a:rPr>
              <a:t>º</a:t>
            </a:r>
            <a:r>
              <a:rPr lang="ru-RU" dirty="0" smtClean="0">
                <a:solidFill>
                  <a:srgbClr val="FFFF00"/>
                </a:solidFill>
              </a:rPr>
              <a:t>С, а глубина шахты равна 750 м.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chemeClr val="tx1"/>
                </a:solidFill>
              </a:rPr>
              <a:pPr/>
              <a:t>20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iss 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086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3399"/>
                </a:solidFill>
              </a:rPr>
              <a:t>Определяем настроение: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8643998" cy="5072098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Восторженное – </a:t>
            </a: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красный;</a:t>
            </a:r>
          </a:p>
          <a:p>
            <a:r>
              <a:rPr 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Радостное —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оранжевый;</a:t>
            </a:r>
          </a:p>
          <a:p>
            <a:r>
              <a:rPr 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Приятное – </a:t>
            </a:r>
            <a:r>
              <a:rPr lang="ru-RU" sz="3200" b="1" dirty="0" smtClean="0">
                <a:solidFill>
                  <a:srgbClr val="F3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жёлтый;</a:t>
            </a:r>
          </a:p>
          <a:p>
            <a:r>
              <a:rPr 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Спокойное – </a:t>
            </a:r>
            <a:r>
              <a:rPr lang="ru-RU" sz="3200" b="1" dirty="0" smtClean="0">
                <a:solidFill>
                  <a:srgbClr val="A9F9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зелёный;</a:t>
            </a:r>
          </a:p>
          <a:p>
            <a:r>
              <a:rPr 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Грустное – </a:t>
            </a:r>
            <a:r>
              <a:rPr lang="ru-RU" sz="3200" b="1" dirty="0" smtClean="0">
                <a:solidFill>
                  <a:srgbClr val="373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синий;</a:t>
            </a:r>
            <a:r>
              <a:rPr 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Тревожное – </a:t>
            </a:r>
            <a:r>
              <a:rPr lang="ru-RU" sz="3200" b="1" dirty="0" smtClean="0">
                <a:solidFill>
                  <a:srgbClr val="BB17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фиолетовый; </a:t>
            </a:r>
          </a:p>
          <a:p>
            <a:r>
              <a:rPr 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Уныние –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чёрный.</a:t>
            </a:r>
          </a:p>
          <a:p>
            <a:r>
              <a:rPr lang="ru-RU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Подними: в правой руке – карточку–настроение на начало урока; в левой руке – карточку-настроение на конец урока. Спасибо !  </a:t>
            </a:r>
            <a:endParaRPr lang="ru-RU" sz="2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chemeClr val="tx1"/>
                </a:solidFill>
              </a:rPr>
              <a:pPr/>
              <a:t>21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FF3399"/>
                </a:solidFill>
                <a:latin typeface="Mistral" pitchFamily="66" charset="0"/>
              </a:rPr>
              <a:t>Спасибо</a:t>
            </a:r>
          </a:p>
          <a:p>
            <a:pPr algn="ctr">
              <a:buNone/>
            </a:pPr>
            <a:r>
              <a:rPr lang="ru-RU" sz="8800" dirty="0" smtClean="0">
                <a:solidFill>
                  <a:srgbClr val="FF3399"/>
                </a:solidFill>
                <a:latin typeface="Mistral" pitchFamily="66" charset="0"/>
              </a:rPr>
              <a:t>за внимание!</a:t>
            </a:r>
          </a:p>
          <a:p>
            <a:pPr indent="450000" algn="just">
              <a:buNone/>
            </a:pPr>
            <a:endParaRPr lang="ru-RU" sz="7200" dirty="0" smtClean="0">
              <a:solidFill>
                <a:srgbClr val="FF3399"/>
              </a:solidFill>
              <a:latin typeface="Mistral" pitchFamily="66" charset="0"/>
            </a:endParaRPr>
          </a:p>
          <a:p>
            <a:pPr indent="450000" algn="just">
              <a:buNone/>
            </a:pPr>
            <a:r>
              <a:rPr lang="ru-RU" sz="4800" dirty="0" smtClean="0">
                <a:solidFill>
                  <a:srgbClr val="BB17FD"/>
                </a:solidFill>
                <a:latin typeface="Mistral" pitchFamily="66" charset="0"/>
              </a:rPr>
              <a:t>Домашнее задание:</a:t>
            </a:r>
            <a:r>
              <a:rPr lang="ru-RU" sz="3600" dirty="0" smtClean="0">
                <a:solidFill>
                  <a:srgbClr val="BB17FD"/>
                </a:solidFill>
                <a:latin typeface="Mistral" pitchFamily="66" charset="0"/>
              </a:rPr>
              <a:t> </a:t>
            </a:r>
            <a:r>
              <a:rPr lang="ru-RU" sz="3600" dirty="0" smtClean="0">
                <a:solidFill>
                  <a:srgbClr val="F3FF19"/>
                </a:solidFill>
                <a:latin typeface="Mistral" pitchFamily="66" charset="0"/>
              </a:rPr>
              <a:t>§16 (учебник Т.П. Герасимовой), задание 3, стр.41; подготовить сообщение о способах изучения земной коры.</a:t>
            </a:r>
            <a:endParaRPr lang="ru-RU" sz="3600" dirty="0">
              <a:solidFill>
                <a:srgbClr val="F3FF19"/>
              </a:solidFill>
              <a:latin typeface="Mistral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22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Задания-помощники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3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4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392434"/>
            <a:ext cx="7055053" cy="553689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5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3399"/>
                </a:solidFill>
                <a:latin typeface="Monotype Corsiva" pitchFamily="66" charset="0"/>
              </a:rPr>
              <a:t>Земля и её строение</a:t>
            </a:r>
            <a:endParaRPr lang="ru-RU" sz="8000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Цели урока: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представление о внутреннем строении Земли;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ознакомиться с внутренними слоями: земной корой, мантией и ядром;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рассмотреть свойства земной коры;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высчитывать температуру в шахте на разных глубинах.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sz="24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ru-RU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6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rgbClr val="FFFF00"/>
                </a:solidFill>
                <a:latin typeface="Comic Sans MS" pitchFamily="66" charset="0"/>
              </a:rPr>
              <a:t>Вид планеты Земля </a:t>
            </a:r>
            <a:br>
              <a:rPr lang="ru-RU" b="0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b="0" i="1" dirty="0" smtClean="0">
                <a:solidFill>
                  <a:srgbClr val="FFFF00"/>
                </a:solidFill>
                <a:latin typeface="Comic Sans MS" pitchFamily="66" charset="0"/>
              </a:rPr>
              <a:t>из космоса и в разрезе</a:t>
            </a:r>
            <a:endParaRPr lang="ru-RU" b="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1857364"/>
            <a:ext cx="4500594" cy="3643338"/>
          </a:xfrm>
        </p:spPr>
      </p:pic>
      <p:pic>
        <p:nvPicPr>
          <p:cNvPr id="7" name="Рисунок 6" descr="Z_011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3" y="1643050"/>
            <a:ext cx="4216391" cy="464347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7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B7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B7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Z_019i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552" b="17552"/>
          <a:stretch>
            <a:fillRect/>
          </a:stretch>
        </p:blipFill>
        <p:spPr>
          <a:xfrm>
            <a:off x="1828800" y="1831975"/>
            <a:ext cx="5475432" cy="395447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14414" y="214290"/>
            <a:ext cx="6929486" cy="14287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E00"/>
                </a:solidFill>
                <a:latin typeface="Comic Sans MS" pitchFamily="66" charset="0"/>
              </a:rPr>
              <a:t>Внутреннее строение Земли</a:t>
            </a:r>
            <a:r>
              <a:rPr lang="ru-RU" sz="2000" dirty="0" smtClean="0">
                <a:solidFill>
                  <a:srgbClr val="FFFE00"/>
                </a:solidFill>
              </a:rPr>
              <a:t>: ядро изображено красным цветом; мантия — коричневым; земная кора — желтым; океаны — голубым.</a:t>
            </a:r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8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rgbClr val="FF3399"/>
                </a:solidFill>
              </a:rPr>
              <a:t>Экскурсия в виртуальный геологический музей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495800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4000" dirty="0" smtClean="0">
                <a:solidFill>
                  <a:srgbClr val="990033"/>
                </a:solidFill>
              </a:rPr>
              <a:t>Рассматривая экспозиции музея, мы узнаем много интересного о горных породах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3012" name="Picture 4" descr="03082003141252_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84313"/>
            <a:ext cx="4098925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FBF-8707-45F0-BE88-534C98A03A22}" type="slidenum">
              <a:rPr lang="ru-RU" sz="1800" smtClean="0">
                <a:solidFill>
                  <a:srgbClr val="6600CC"/>
                </a:solidFill>
              </a:rPr>
              <a:pPr/>
              <a:t>9</a:t>
            </a:fld>
            <a:endParaRPr lang="ru-RU" sz="1800" dirty="0">
              <a:solidFill>
                <a:srgbClr val="6600CC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3" grpId="0" build="p"/>
      <p:bldP spid="43013" grpId="1" build="p"/>
      <p:bldP spid="43013" grpId="2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п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ера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супер</Template>
  <TotalTime>577</TotalTime>
  <Words>719</Words>
  <Application>Microsoft Office PowerPoint</Application>
  <PresentationFormat>Экран (4:3)</PresentationFormat>
  <Paragraphs>117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супер</vt:lpstr>
      <vt:lpstr>Мультимедийная презентация  к уроку  по теме   «Земля и её строение»</vt:lpstr>
      <vt:lpstr>Слайд 2</vt:lpstr>
      <vt:lpstr>Задания-помощники</vt:lpstr>
      <vt:lpstr>Слайд 4</vt:lpstr>
      <vt:lpstr>Слайд 5</vt:lpstr>
      <vt:lpstr>Земля и её строение</vt:lpstr>
      <vt:lpstr>Вид планеты Земля  из космоса и в разрезе</vt:lpstr>
      <vt:lpstr>Слайд 8</vt:lpstr>
      <vt:lpstr>Экскурсия в виртуальный геологический музей</vt:lpstr>
      <vt:lpstr>Гематит </vt:lpstr>
      <vt:lpstr>Известняк </vt:lpstr>
      <vt:lpstr>Кварц </vt:lpstr>
      <vt:lpstr>Железняк </vt:lpstr>
      <vt:lpstr>Уголь </vt:lpstr>
      <vt:lpstr>Гранит </vt:lpstr>
      <vt:lpstr>Слайд 16</vt:lpstr>
      <vt:lpstr>   Вывод:  Литосфера – это каменная оболочка Земли (греч. «литос» - камень). </vt:lpstr>
      <vt:lpstr>Практикум</vt:lpstr>
      <vt:lpstr>Задания для закрепления:</vt:lpstr>
      <vt:lpstr>2. Решите задачу:</vt:lpstr>
      <vt:lpstr>Определяем настроение: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Тана</dc:creator>
  <cp:lastModifiedBy>Лера</cp:lastModifiedBy>
  <cp:revision>62</cp:revision>
  <dcterms:created xsi:type="dcterms:W3CDTF">2007-12-02T10:57:16Z</dcterms:created>
  <dcterms:modified xsi:type="dcterms:W3CDTF">2008-03-29T17:24:59Z</dcterms:modified>
</cp:coreProperties>
</file>