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7" r:id="rId2"/>
    <p:sldId id="260" r:id="rId3"/>
    <p:sldId id="271" r:id="rId4"/>
    <p:sldId id="272" r:id="rId5"/>
    <p:sldId id="276" r:id="rId6"/>
    <p:sldId id="280" r:id="rId7"/>
    <p:sldId id="281" r:id="rId8"/>
    <p:sldId id="277" r:id="rId9"/>
    <p:sldId id="278" r:id="rId10"/>
    <p:sldId id="274" r:id="rId11"/>
    <p:sldId id="27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429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429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32D57-8AD1-4C8F-BBD8-D5EE256D60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66E46-5E76-4729-A569-2C69A5481D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252A6-9670-4C18-B15C-8FCEF1688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5C250-24EF-43BD-BC1F-BD82D5C3F5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FDFF0-20C8-47DF-8915-54B11BE74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757A4-6395-469F-ADB6-6F462D13A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F0243-7C26-4BC8-B69D-9947E4164C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1C623-E6E1-40CC-8230-9D7C9FE13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E73BC-83E9-49BF-A49F-40E9149BC7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24679-5D95-4823-B569-3CF15B0EB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481D1-3401-4F65-B9B0-9B2C0006BE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3251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52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53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54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55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56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57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58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59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60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61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62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63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64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65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326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32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95FF626-C6C0-4F51-9B96-3608D031A9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327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Text Box 7" descr="Розовая тисненая бумага"/>
          <p:cNvSpPr txBox="1">
            <a:spLocks noChangeArrowheads="1"/>
          </p:cNvSpPr>
          <p:nvPr/>
        </p:nvSpPr>
        <p:spPr bwMode="auto">
          <a:xfrm>
            <a:off x="990600" y="1066800"/>
            <a:ext cx="7315200" cy="1738313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00"/>
                </a:solidFill>
                <a:latin typeface="Arial" charset="0"/>
              </a:rPr>
              <a:t>Тема урока:</a:t>
            </a:r>
          </a:p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  <a:latin typeface="Arial" charset="0"/>
              </a:rPr>
              <a:t>Научно-технический прогресс в конце </a:t>
            </a:r>
            <a:r>
              <a:rPr lang="en-US" sz="3200" b="1">
                <a:solidFill>
                  <a:srgbClr val="000000"/>
                </a:solidFill>
                <a:latin typeface="Arial" charset="0"/>
              </a:rPr>
              <a:t>XIX – </a:t>
            </a:r>
            <a:r>
              <a:rPr lang="ru-RU" sz="3200" b="1">
                <a:solidFill>
                  <a:srgbClr val="000000"/>
                </a:solidFill>
                <a:latin typeface="Arial" charset="0"/>
              </a:rPr>
              <a:t>последней трети ХХ 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Символ технического прогресса?</a:t>
            </a:r>
          </a:p>
        </p:txBody>
      </p:sp>
      <p:pic>
        <p:nvPicPr>
          <p:cNvPr id="1229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95400"/>
            <a:ext cx="3200400" cy="250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4038600"/>
            <a:ext cx="35814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1295400"/>
            <a:ext cx="3048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990600"/>
            <a:ext cx="5943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 cap="flat"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Как изменился мир в ХХ веке?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ru-RU" smtClean="0"/>
              <a:t>Появление новых источников энергии 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mtClean="0"/>
              <a:t>      ( атомной, солнечной)</a:t>
            </a:r>
          </a:p>
          <a:p>
            <a:pPr marL="609600" indent="-609600" eaLnBrk="1" hangingPunct="1">
              <a:buFontTx/>
              <a:buAutoNum type="arabicPeriod" startAt="2"/>
              <a:defRPr/>
            </a:pPr>
            <a:r>
              <a:rPr lang="ru-RU" smtClean="0"/>
              <a:t>Развитие новых технологий, обеспечивших автоматизацию и роботизацию производства</a:t>
            </a:r>
          </a:p>
          <a:p>
            <a:pPr marL="609600" indent="-609600" eaLnBrk="1" hangingPunct="1">
              <a:buFontTx/>
              <a:buAutoNum type="arabicPeriod" startAt="2"/>
              <a:defRPr/>
            </a:pPr>
            <a:r>
              <a:rPr lang="ru-RU" smtClean="0"/>
              <a:t>Получение веществ с заранее заданными свойствами, не существующими в природе</a:t>
            </a:r>
          </a:p>
          <a:p>
            <a:pPr marL="609600" indent="-609600" eaLnBrk="1" hangingPunct="1">
              <a:buFontTx/>
              <a:buAutoNum type="arabicPeriod" startAt="2"/>
              <a:defRPr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5. Повышение производительности труда в промышленности и сельском хозяйстве ( 1850-1960 гг – в 30 раз)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6. Увеличение продолжительности жизни людей с 32 до 70 лет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7. Увеличение численности населения мира с 1680 млн. человек в 1900 г. до 5673 млн. в 1995 г.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8. В большинстве стран мира почти половина населения проживает в мегаполисах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9. Нового уровня достигают средства коммуникации между людьми, народами  и государствами. Это было связано с развитием транспорта, радио, телевидения, повсеместной телефонизацией, складыванием глобальных компьютерных информационных сетей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10.Изобретено оружие массового поражения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33400" y="1752600"/>
            <a:ext cx="8305800" cy="472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33400" y="228600"/>
            <a:ext cx="8305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Основные направления научно-технического прогресса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ru-RU" sz="200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ru-RU" sz="200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400" smtClean="0"/>
              <a:t>Развитие средств транспорта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400" smtClean="0"/>
              <a:t>Модернизация фабричного производства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400" smtClean="0"/>
              <a:t>Авиация и ракетная техника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400" smtClean="0"/>
              <a:t>Овладение ядерной энергией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400" smtClean="0"/>
              <a:t>Создание конструкционных материалов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400" smtClean="0"/>
              <a:t>Электроника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400" smtClean="0"/>
              <a:t>Развитие биологии, биохимии, медицины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855787"/>
          </a:xfrm>
          <a:solidFill>
            <a:schemeClr val="accent1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tx1"/>
                </a:solidFill>
              </a:rPr>
              <a:t>Ускорение темпов прироста научных знаний – фактор технического прогресса</a:t>
            </a:r>
            <a:r>
              <a:rPr lang="ru-RU" sz="4000" smtClean="0"/>
              <a:t>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36163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В </a:t>
            </a:r>
            <a:r>
              <a:rPr lang="en-US" smtClean="0"/>
              <a:t>XIX </a:t>
            </a:r>
            <a:r>
              <a:rPr lang="ru-RU" smtClean="0"/>
              <a:t>веке для удвоения объема научных знаний в среднем требовалось около </a:t>
            </a:r>
            <a:r>
              <a:rPr lang="ru-RU" smtClean="0">
                <a:solidFill>
                  <a:srgbClr val="FF3300"/>
                </a:solidFill>
              </a:rPr>
              <a:t>50 лет</a:t>
            </a:r>
          </a:p>
          <a:p>
            <a:pPr eaLnBrk="1" hangingPunct="1">
              <a:defRPr/>
            </a:pPr>
            <a:r>
              <a:rPr lang="ru-RU" smtClean="0"/>
              <a:t>На протяжении ХХ века этот срок сократился в 10 раз – до </a:t>
            </a:r>
            <a:r>
              <a:rPr lang="ru-RU" smtClean="0">
                <a:solidFill>
                  <a:srgbClr val="FF3300"/>
                </a:solidFill>
              </a:rPr>
              <a:t>5 лет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457200" y="1066800"/>
            <a:ext cx="8229600" cy="472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   Средняя продолжительность времени между теоретической разработкой и ее хозяйственным освоением за 1890-1919 гг. сократился до 37 лет. В 1920-1930 гг. указанный период времени уменьшился до 24 лет, в 1945-1964гг. – 14 лет, в последней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трети ХХ века – не более 5-7 лет.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57200" y="1600200"/>
            <a:ext cx="8153400" cy="472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smtClean="0"/>
              <a:t>Причины ускорения  научно-технического развития в ХХ веке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ru-RU" dirty="0" smtClean="0"/>
              <a:t>Накопление наукой огромного фактического материала, результатов наблюдений и экспериментов.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dirty="0" smtClean="0"/>
              <a:t>Исследования на стыках наук. Возникновение новых научных дисциплин – биохимия, геохимия, нефтехимия, химическая физика.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04800" y="1905000"/>
            <a:ext cx="8382000" cy="449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229600" cy="42211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600" dirty="0" smtClean="0"/>
              <a:t>3. Приобретение наукой интернационального характера. Возможность использовать плоды научной мысли друг друга.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dirty="0" smtClean="0"/>
              <a:t>4. Сближение науки с техническим прогрессом.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 w="12700">
            <a:solidFill>
              <a:schemeClr val="tx1"/>
            </a:solidFill>
          </a:ln>
        </p:spPr>
        <p:txBody>
          <a:bodyPr anchorCtr="0"/>
          <a:lstStyle/>
          <a:p>
            <a:pPr eaLnBrk="1" hangingPunct="1">
              <a:defRPr/>
            </a:pPr>
            <a:r>
              <a:rPr lang="ru-RU" sz="3600" b="1" smtClean="0"/>
              <a:t>Причины ускорения  научно-технического развития в ХХ веке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441</TotalTime>
  <Words>337</Words>
  <Application>Microsoft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Verdana</vt:lpstr>
      <vt:lpstr>Arial</vt:lpstr>
      <vt:lpstr>Wingdings</vt:lpstr>
      <vt:lpstr>Calibri</vt:lpstr>
      <vt:lpstr>Склон</vt:lpstr>
      <vt:lpstr>Слайд 1</vt:lpstr>
      <vt:lpstr>Как изменился мир в ХХ веке?</vt:lpstr>
      <vt:lpstr>Слайд 3</vt:lpstr>
      <vt:lpstr>Слайд 4</vt:lpstr>
      <vt:lpstr>Основные направления научно-технического прогресса</vt:lpstr>
      <vt:lpstr>Ускорение темпов прироста научных знаний – фактор технического прогресса </vt:lpstr>
      <vt:lpstr>Слайд 7</vt:lpstr>
      <vt:lpstr>Причины ускорения  научно-технического развития в ХХ веке</vt:lpstr>
      <vt:lpstr>Причины ускорения  научно-технического развития в ХХ веке</vt:lpstr>
      <vt:lpstr>Символ технического прогресса?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СВЕТА</dc:creator>
  <cp:lastModifiedBy>СВЕТА</cp:lastModifiedBy>
  <cp:revision>27</cp:revision>
  <cp:lastPrinted>1601-01-01T00:00:00Z</cp:lastPrinted>
  <dcterms:created xsi:type="dcterms:W3CDTF">1601-01-01T00:00:00Z</dcterms:created>
  <dcterms:modified xsi:type="dcterms:W3CDTF">2009-01-08T18:59:21Z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