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05BCD3-FE95-4AF1-88DE-C84073BF8FCF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473D20-813B-46CE-964B-611F718C36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05BCD3-FE95-4AF1-88DE-C84073BF8FCF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73D20-813B-46CE-964B-611F718C36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05BCD3-FE95-4AF1-88DE-C84073BF8FCF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73D20-813B-46CE-964B-611F718C36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05BCD3-FE95-4AF1-88DE-C84073BF8FCF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73D20-813B-46CE-964B-611F718C36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05BCD3-FE95-4AF1-88DE-C84073BF8FCF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73D20-813B-46CE-964B-611F718C36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05BCD3-FE95-4AF1-88DE-C84073BF8FCF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73D20-813B-46CE-964B-611F718C36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05BCD3-FE95-4AF1-88DE-C84073BF8FCF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73D20-813B-46CE-964B-611F718C36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05BCD3-FE95-4AF1-88DE-C84073BF8FCF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73D20-813B-46CE-964B-611F718C36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05BCD3-FE95-4AF1-88DE-C84073BF8FCF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73D20-813B-46CE-964B-611F718C36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C05BCD3-FE95-4AF1-88DE-C84073BF8FCF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73D20-813B-46CE-964B-611F718C36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05BCD3-FE95-4AF1-88DE-C84073BF8FCF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473D20-813B-46CE-964B-611F718C36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C05BCD3-FE95-4AF1-88DE-C84073BF8FCF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E473D20-813B-46CE-964B-611F718C36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Арифметическая и геометрическая прогрессия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Устный счет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Обнаружьте связь между двумя прогрессиями: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-4,-3,-2,-1,0,1,2,3,4,5,6,7,8.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1/16, 1/8 , ¼, ½,1,2,4,8,16,32,64,128.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Первый член арифметической прогрессии (</a:t>
            </a:r>
            <a:r>
              <a:rPr lang="ru-RU" dirty="0" smtClean="0"/>
              <a:t>а</a:t>
            </a:r>
            <a:r>
              <a:rPr lang="en-US" sz="1200" dirty="0" smtClean="0"/>
              <a:t>n</a:t>
            </a:r>
            <a:r>
              <a:rPr lang="ru-RU" dirty="0" smtClean="0"/>
              <a:t> </a:t>
            </a:r>
            <a:r>
              <a:rPr lang="ru-RU" dirty="0"/>
              <a:t>) равен 2, разность арифметической прогрессии 3, найдите второй, третий, четвертый члены прогрессии.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 </a:t>
            </a:r>
          </a:p>
          <a:p>
            <a:pPr lvl="0"/>
            <a:r>
              <a:rPr lang="ru-RU" dirty="0"/>
              <a:t>Второй член геометрической прогрессии равен 6, знаменатель 1/2. Чему равен первый и третий члены данной прогрессии.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Найдите первые три члена последовательности, заданной формулой </a:t>
            </a:r>
          </a:p>
          <a:p>
            <a:pPr>
              <a:buNone/>
            </a:pPr>
            <a:r>
              <a:rPr lang="en-US" dirty="0"/>
              <a:t>             </a:t>
            </a:r>
            <a:r>
              <a:rPr lang="ru-RU" dirty="0"/>
              <a:t>а</a:t>
            </a:r>
            <a:r>
              <a:rPr lang="en-US" sz="1600" dirty="0"/>
              <a:t>n</a:t>
            </a:r>
            <a:r>
              <a:rPr lang="ru-RU" sz="1600" dirty="0"/>
              <a:t> </a:t>
            </a:r>
            <a:r>
              <a:rPr lang="ru-RU" dirty="0"/>
              <a:t>= </a:t>
            </a:r>
            <a:r>
              <a:rPr lang="en-US" dirty="0"/>
              <a:t>2</a:t>
            </a:r>
            <a:r>
              <a:rPr lang="en-US" sz="1600" dirty="0"/>
              <a:t>n</a:t>
            </a:r>
            <a:r>
              <a:rPr lang="en-US" dirty="0"/>
              <a:t> * </a:t>
            </a:r>
            <a:r>
              <a:rPr lang="ru-RU" dirty="0"/>
              <a:t>(</a:t>
            </a:r>
            <a:r>
              <a:rPr lang="en-US" dirty="0"/>
              <a:t>n</a:t>
            </a:r>
            <a:r>
              <a:rPr lang="ru-RU" dirty="0"/>
              <a:t> – 4)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4.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Найдите первый член и разность арифметической прогрессии:</a:t>
            </a:r>
          </a:p>
          <a:p>
            <a:pPr>
              <a:buNone/>
            </a:pPr>
            <a:r>
              <a:rPr lang="en-US" dirty="0"/>
              <a:t>          </a:t>
            </a:r>
            <a:r>
              <a:rPr lang="ru-RU" dirty="0"/>
              <a:t>3, -1, -5, -9,…,</a:t>
            </a:r>
          </a:p>
          <a:p>
            <a:pPr>
              <a:buNone/>
            </a:pPr>
            <a:r>
              <a:rPr lang="en-US" dirty="0"/>
              <a:t>          </a:t>
            </a:r>
            <a:r>
              <a:rPr lang="ru-RU" dirty="0"/>
              <a:t>5, 5, 5, 5, 5,…,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5.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Определите, является ли последовательность арифметической или геометрической прогрессией:</a:t>
            </a:r>
          </a:p>
          <a:p>
            <a:pPr>
              <a:buNone/>
            </a:pPr>
            <a:r>
              <a:rPr lang="ru-RU" dirty="0"/>
              <a:t>           13, 10, 7, 4, 1, -2,…,</a:t>
            </a:r>
          </a:p>
          <a:p>
            <a:pPr>
              <a:buNone/>
            </a:pPr>
            <a:r>
              <a:rPr lang="en-US" dirty="0"/>
              <a:t>            </a:t>
            </a:r>
            <a:r>
              <a:rPr lang="ru-RU" dirty="0"/>
              <a:t>7, 7, 7, 7,…..,</a:t>
            </a:r>
          </a:p>
          <a:p>
            <a:pPr>
              <a:buNone/>
            </a:pPr>
            <a:r>
              <a:rPr lang="en-US" dirty="0"/>
              <a:t>            </a:t>
            </a:r>
            <a:r>
              <a:rPr lang="ru-RU" dirty="0"/>
              <a:t>3, 9, 27, 81, 243,…,</a:t>
            </a:r>
          </a:p>
          <a:p>
            <a:pPr>
              <a:buNone/>
            </a:pPr>
            <a:r>
              <a:rPr lang="en-US" dirty="0"/>
              <a:t>            </a:t>
            </a:r>
            <a:r>
              <a:rPr lang="ru-RU" dirty="0"/>
              <a:t>3, 1, 3, 1, 3, 1,…,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6.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Зная, что а</a:t>
            </a:r>
            <a:r>
              <a:rPr lang="ru-RU" baseline="-25000" dirty="0"/>
              <a:t>1</a:t>
            </a:r>
            <a:r>
              <a:rPr lang="ru-RU" dirty="0"/>
              <a:t> + а</a:t>
            </a:r>
            <a:r>
              <a:rPr lang="ru-RU" baseline="-25000" dirty="0"/>
              <a:t>18</a:t>
            </a:r>
            <a:r>
              <a:rPr lang="ru-RU" dirty="0"/>
              <a:t> = 64, найдите а</a:t>
            </a:r>
            <a:r>
              <a:rPr lang="ru-RU" baseline="-25000" dirty="0"/>
              <a:t>2 </a:t>
            </a:r>
            <a:r>
              <a:rPr lang="ru-RU" dirty="0"/>
              <a:t>+ а</a:t>
            </a:r>
            <a:r>
              <a:rPr lang="ru-RU" baseline="-25000" dirty="0"/>
              <a:t>19</a:t>
            </a:r>
            <a:r>
              <a:rPr lang="ru-RU" dirty="0"/>
              <a:t>. Какое свойство арифметической прогрессии вы использовали?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7.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</TotalTime>
  <Words>176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Арифметическая и геометрическая прогрессия</vt:lpstr>
      <vt:lpstr>1</vt:lpstr>
      <vt:lpstr>2</vt:lpstr>
      <vt:lpstr>3</vt:lpstr>
      <vt:lpstr>4.</vt:lpstr>
      <vt:lpstr>5.</vt:lpstr>
      <vt:lpstr>6.</vt:lpstr>
      <vt:lpstr>7.</vt:lpstr>
    </vt:vector>
  </TitlesOfParts>
  <Company>school3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Арифметическая и геометрическая прогрессия</dc:title>
  <dc:creator>Elfimova</dc:creator>
  <cp:lastModifiedBy>Elfimova</cp:lastModifiedBy>
  <cp:revision>2</cp:revision>
  <dcterms:created xsi:type="dcterms:W3CDTF">2009-01-28T07:40:27Z</dcterms:created>
  <dcterms:modified xsi:type="dcterms:W3CDTF">2009-01-28T10:44:41Z</dcterms:modified>
</cp:coreProperties>
</file>