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1857364"/>
            <a:ext cx="592935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Vitamins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D:\Mmedia\Анимашки.files\анимац\анимашки\smajl_kobr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785794"/>
            <a:ext cx="1095375" cy="1095375"/>
          </a:xfrm>
          <a:prstGeom prst="rect">
            <a:avLst/>
          </a:prstGeom>
          <a:noFill/>
        </p:spPr>
      </p:pic>
      <p:pic>
        <p:nvPicPr>
          <p:cNvPr id="7" name="Picture 2" descr="D:\Mmedia\Анимашки.files\анимац\анимашки\smajl_kobr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57166"/>
            <a:ext cx="1095375" cy="1095375"/>
          </a:xfrm>
          <a:prstGeom prst="rect">
            <a:avLst/>
          </a:prstGeom>
          <a:noFill/>
        </p:spPr>
      </p:pic>
      <p:pic>
        <p:nvPicPr>
          <p:cNvPr id="8" name="Picture 2" descr="D:\Mmedia\Анимашки.files\анимац\анимашки\smajl_kobr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214818"/>
            <a:ext cx="1095375" cy="1095375"/>
          </a:xfrm>
          <a:prstGeom prst="rect">
            <a:avLst/>
          </a:prstGeom>
          <a:noFill/>
        </p:spPr>
      </p:pic>
      <p:pic>
        <p:nvPicPr>
          <p:cNvPr id="9" name="Picture 2" descr="D:\Mmedia\Анимашки.files\анимац\анимашки\smajl_kobr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571876"/>
            <a:ext cx="1095375" cy="1095375"/>
          </a:xfrm>
          <a:prstGeom prst="rect">
            <a:avLst/>
          </a:prstGeom>
          <a:noFill/>
        </p:spPr>
      </p:pic>
      <p:pic>
        <p:nvPicPr>
          <p:cNvPr id="10" name="Picture 2" descr="D:\Mmedia\Анимашки.files\анимац\анимашки\smajl_kobr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214950"/>
            <a:ext cx="1095375" cy="1095375"/>
          </a:xfrm>
          <a:prstGeom prst="rect">
            <a:avLst/>
          </a:prstGeom>
          <a:noFill/>
        </p:spPr>
      </p:pic>
      <p:pic>
        <p:nvPicPr>
          <p:cNvPr id="11" name="Picture 2" descr="D:\Mmedia\Анимашки.files\анимац\анимашки\smajl_kobr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071942"/>
            <a:ext cx="1095375" cy="10953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00232" y="1071546"/>
            <a:ext cx="6357982" cy="97154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smtClean="0"/>
              <a:t>Vitamins make people healthy, </a:t>
            </a:r>
          </a:p>
          <a:p>
            <a:pPr algn="ctr">
              <a:buNone/>
            </a:pPr>
            <a:r>
              <a:rPr lang="en-US" sz="2800" dirty="0" smtClean="0"/>
              <a:t>optimistic and strong.</a:t>
            </a:r>
            <a:endParaRPr lang="ru-RU" sz="2800" dirty="0"/>
          </a:p>
        </p:txBody>
      </p:sp>
      <p:pic>
        <p:nvPicPr>
          <p:cNvPr id="6146" name="Picture 2" descr="D:\Mmedia\Анимашки.files\анимац\анимашки\ea28b7b2b8fd79078b2edc2aae35d0b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1812193" cy="785818"/>
          </a:xfrm>
          <a:prstGeom prst="rect">
            <a:avLst/>
          </a:prstGeom>
          <a:noFill/>
        </p:spPr>
      </p:pic>
      <p:pic>
        <p:nvPicPr>
          <p:cNvPr id="12" name="Picture 2" descr="D:\Mmedia\Image\Анимашки\Новая папка\actors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214554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43042" y="1714488"/>
            <a:ext cx="5715040" cy="107157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en-US" sz="5400" b="1" dirty="0" smtClean="0">
                <a:ln/>
                <a:solidFill>
                  <a:schemeClr val="accent3"/>
                </a:solidFill>
              </a:rPr>
              <a:t>THANK   YOU!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9" name="Picture 7" descr="little_orange_gu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143380"/>
            <a:ext cx="2157414" cy="146023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7467600" cy="104298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People need vitamins to stay healthy. </a:t>
            </a:r>
            <a:endParaRPr lang="ru-RU" sz="28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643306" y="5143512"/>
            <a:ext cx="4214842" cy="1042982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“Vita”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means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life in Latin.</a:t>
            </a:r>
            <a:endParaRPr kumimoji="0" lang="ru-RU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D:\Mmedia\Image\Обычные\deti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000240"/>
            <a:ext cx="2714644" cy="2773023"/>
          </a:xfrm>
          <a:prstGeom prst="rect">
            <a:avLst/>
          </a:prstGeom>
          <a:noFill/>
        </p:spPr>
      </p:pic>
      <p:pic>
        <p:nvPicPr>
          <p:cNvPr id="13" name="Picture 4" descr="D:\Mmedia\Анимашки.files\анимац\анимашки\smail_dvemigalki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5072074"/>
            <a:ext cx="1095375" cy="10953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14480" y="1000108"/>
            <a:ext cx="5967402" cy="2428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People get vitamins from the food they eat.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There </a:t>
            </a:r>
            <a:r>
              <a:rPr lang="en-US" sz="2800" b="1" dirty="0" smtClean="0">
                <a:solidFill>
                  <a:srgbClr val="FF0000"/>
                </a:solidFill>
              </a:rPr>
              <a:t>are a lot of vitamins in fruit and vegetables.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4" descr="D:\Mmedia\Nature\Фрукты Овощи\овощи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00438"/>
            <a:ext cx="2145968" cy="2643206"/>
          </a:xfrm>
          <a:prstGeom prst="rect">
            <a:avLst/>
          </a:prstGeom>
          <a:noFill/>
        </p:spPr>
      </p:pic>
      <p:pic>
        <p:nvPicPr>
          <p:cNvPr id="7" name="Picture 2" descr="D:\Mmedia\Nature\Фрукты Овощи\Ogure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857628"/>
            <a:ext cx="1656432" cy="2214578"/>
          </a:xfrm>
          <a:prstGeom prst="rect">
            <a:avLst/>
          </a:prstGeom>
          <a:noFill/>
        </p:spPr>
      </p:pic>
      <p:pic>
        <p:nvPicPr>
          <p:cNvPr id="8" name="Picture 8" descr="D:\Mmedia\Анимашки.files\анимац\анимашки\smail_nadja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1095375" cy="10953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7786742" cy="1828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But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you can hardly find any useful vitamins in Coke, chips and other fast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    food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6" descr="D:\Mmedia\Image\Обычные\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27203"/>
            <a:ext cx="2912768" cy="367130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5984" y="857232"/>
            <a:ext cx="6110278" cy="17573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Each vitamin is responsible for different things in the human body. There are about ten major vitamins. They are usually named by a letter of the alphabet (A, B, C, D, etc.)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D:\Mmedia\Image\Анимашки\concert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1" y="3571876"/>
            <a:ext cx="5256851" cy="1571636"/>
          </a:xfrm>
          <a:prstGeom prst="rect">
            <a:avLst/>
          </a:prstGeom>
          <a:noFill/>
        </p:spPr>
      </p:pic>
      <p:pic>
        <p:nvPicPr>
          <p:cNvPr id="5" name="Picture 5" descr="D:\Mmedia\Image\Обычные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00108"/>
            <a:ext cx="1775921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43174" y="928670"/>
            <a:ext cx="5467336" cy="1042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Vitamin A is in green and yellow vegetables, milk and eggs. 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28662" y="4786322"/>
            <a:ext cx="6572296" cy="64294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It`s necessary for seeing in the dark.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D:\Mmedia\Анимашки.files\анимац\анима3\drink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214554"/>
            <a:ext cx="1928826" cy="2293159"/>
          </a:xfrm>
          <a:prstGeom prst="rect">
            <a:avLst/>
          </a:prstGeom>
          <a:noFill/>
        </p:spPr>
      </p:pic>
      <p:pic>
        <p:nvPicPr>
          <p:cNvPr id="6" name="Picture 3" descr="D:\Mmedia\Анимашки.files\анимац\анимашки\smail_draznilk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85794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08" y="1357298"/>
            <a:ext cx="3714776" cy="1500198"/>
          </a:xfrm>
        </p:spPr>
        <p:txBody>
          <a:bodyPr>
            <a:normAutofit/>
          </a:bodyPr>
          <a:lstStyle/>
          <a:p>
            <a:r>
              <a:rPr lang="en-US" dirty="0" smtClean="0"/>
              <a:t>Vitamin B</a:t>
            </a:r>
            <a:r>
              <a:rPr lang="en-US" sz="1200" dirty="0" smtClean="0"/>
              <a:t>1 </a:t>
            </a:r>
            <a:r>
              <a:rPr lang="en-US" sz="3600" dirty="0" smtClean="0"/>
              <a:t> </a:t>
            </a:r>
            <a:r>
              <a:rPr lang="en-US" dirty="0" smtClean="0"/>
              <a:t>is in meat, porridge and bread.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42910" y="4000504"/>
            <a:ext cx="7467600" cy="14716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responsible for the nervous system. Lack of this vitamin leads to serious illnesses and even death.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D:\Mmedia\Анимашки.files\анимац\анима2\people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642918"/>
            <a:ext cx="1643074" cy="3260067"/>
          </a:xfrm>
          <a:prstGeom prst="rect">
            <a:avLst/>
          </a:prstGeom>
          <a:noFill/>
        </p:spPr>
      </p:pic>
      <p:pic>
        <p:nvPicPr>
          <p:cNvPr id="9" name="Picture 9" descr="D:\Mmedia\Анимашки.files\анимац\анимашки\smail_voklaj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85860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57356" y="642918"/>
            <a:ext cx="6472254" cy="9286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Vitamin C is in every fruit and vegetable. </a:t>
            </a: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42910" y="3857628"/>
            <a:ext cx="7467600" cy="14001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Vitamin C is important for building bones and teeth. It helps to prevent colds.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D:\Mmedia\Анимашки.files\анимац\анима2\bird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5286387"/>
            <a:ext cx="1071570" cy="952507"/>
          </a:xfrm>
          <a:prstGeom prst="rect">
            <a:avLst/>
          </a:prstGeom>
          <a:noFill/>
        </p:spPr>
      </p:pic>
      <p:pic>
        <p:nvPicPr>
          <p:cNvPr id="1029" name="Picture 5" descr="D:\Mmedia\Анимашки.files\я анима\b14167179fc52dc793cda6ac9a27ccfc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857364"/>
            <a:ext cx="1500198" cy="1500198"/>
          </a:xfrm>
          <a:prstGeom prst="rect">
            <a:avLst/>
          </a:prstGeom>
          <a:noFill/>
        </p:spPr>
      </p:pic>
      <p:pic>
        <p:nvPicPr>
          <p:cNvPr id="1032" name="Picture 8" descr="D:\Mmedia\Nature\Фрукты Овощи\orang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714488"/>
            <a:ext cx="1195351" cy="1804980"/>
          </a:xfrm>
          <a:prstGeom prst="rect">
            <a:avLst/>
          </a:prstGeom>
          <a:noFill/>
        </p:spPr>
      </p:pic>
      <p:pic>
        <p:nvPicPr>
          <p:cNvPr id="12" name="Picture 4" descr="D:\Mmedia\Image\Анимашки\human28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5072074"/>
            <a:ext cx="1428760" cy="1143008"/>
          </a:xfrm>
          <a:prstGeom prst="rect">
            <a:avLst/>
          </a:prstGeom>
          <a:noFill/>
        </p:spPr>
      </p:pic>
      <p:pic>
        <p:nvPicPr>
          <p:cNvPr id="13" name="Picture 5" descr="D:\Mmedia\Анимашки.files\анимац\анимашки\smajl_sashik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642918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57356" y="1285860"/>
            <a:ext cx="3614734" cy="971544"/>
          </a:xfrm>
        </p:spPr>
        <p:txBody>
          <a:bodyPr/>
          <a:lstStyle/>
          <a:p>
            <a:r>
              <a:rPr lang="en-US" dirty="0" smtClean="0"/>
              <a:t>Vitamin D is in eggs.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3143248"/>
            <a:ext cx="5715040" cy="971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People can also get it from sunlight.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85786" y="5357826"/>
            <a:ext cx="5643602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makes our bones strong.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D:\Mmedia\Анимашки.files\анимац\анима2\bird4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000108"/>
            <a:ext cx="1785950" cy="1305117"/>
          </a:xfrm>
          <a:prstGeom prst="rect">
            <a:avLst/>
          </a:prstGeom>
          <a:noFill/>
        </p:spPr>
      </p:pic>
      <p:pic>
        <p:nvPicPr>
          <p:cNvPr id="2051" name="Picture 3" descr="D:\Mmedia\Анимашки.files\анимац\анима2\people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1210" y="4214818"/>
            <a:ext cx="2040082" cy="928694"/>
          </a:xfrm>
          <a:prstGeom prst="rect">
            <a:avLst/>
          </a:prstGeom>
          <a:noFill/>
        </p:spPr>
      </p:pic>
      <p:pic>
        <p:nvPicPr>
          <p:cNvPr id="2052" name="Picture 4" descr="D:\Mmedia\Анимашки.files\анимац\анима4\kv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928934"/>
            <a:ext cx="1428760" cy="1428760"/>
          </a:xfrm>
          <a:prstGeom prst="rect">
            <a:avLst/>
          </a:prstGeom>
          <a:noFill/>
        </p:spPr>
      </p:pic>
      <p:pic>
        <p:nvPicPr>
          <p:cNvPr id="9" name="Picture 3" descr="D:\Mmedia\Анимашки.files\анимац\анимашки\smajl_ljubushka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0964" y="1000108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206</Words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 </cp:lastModifiedBy>
  <cp:revision>17</cp:revision>
  <dcterms:modified xsi:type="dcterms:W3CDTF">2009-05-26T08:08:46Z</dcterms:modified>
</cp:coreProperties>
</file>