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06" r:id="rId5"/>
    <p:sldId id="259" r:id="rId6"/>
    <p:sldId id="305" r:id="rId7"/>
    <p:sldId id="307" r:id="rId8"/>
    <p:sldId id="260" r:id="rId9"/>
    <p:sldId id="261" r:id="rId10"/>
    <p:sldId id="262" r:id="rId11"/>
    <p:sldId id="265" r:id="rId12"/>
    <p:sldId id="267" r:id="rId13"/>
    <p:sldId id="300" r:id="rId14"/>
    <p:sldId id="308" r:id="rId15"/>
    <p:sldId id="268" r:id="rId16"/>
    <p:sldId id="269" r:id="rId17"/>
    <p:sldId id="302" r:id="rId18"/>
    <p:sldId id="304" r:id="rId19"/>
    <p:sldId id="312" r:id="rId20"/>
    <p:sldId id="313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495-DC22-45F9-994E-7700AFE849C6}" type="datetimeFigureOut">
              <a:rPr lang="ru-RU" smtClean="0"/>
              <a:pPr/>
              <a:t>08.01.2008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D6AD-8ABA-4977-8E73-FD19635FF9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495-DC22-45F9-994E-7700AFE849C6}" type="datetimeFigureOut">
              <a:rPr lang="ru-RU" smtClean="0"/>
              <a:pPr/>
              <a:t>08.01.2008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D6AD-8ABA-4977-8E73-FD19635FF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495-DC22-45F9-994E-7700AFE849C6}" type="datetimeFigureOut">
              <a:rPr lang="ru-RU" smtClean="0"/>
              <a:pPr/>
              <a:t>08.01.2008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D6AD-8ABA-4977-8E73-FD19635FF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A739A-04E0-4588-95DB-E8C483817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B83EA-D3AA-42B8-A451-4BF9399BB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495-DC22-45F9-994E-7700AFE849C6}" type="datetimeFigureOut">
              <a:rPr lang="ru-RU" smtClean="0"/>
              <a:pPr/>
              <a:t>08.01.2008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D6AD-8ABA-4977-8E73-FD19635FF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495-DC22-45F9-994E-7700AFE849C6}" type="datetimeFigureOut">
              <a:rPr lang="ru-RU" smtClean="0"/>
              <a:pPr/>
              <a:t>08.01.2008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F3BD6AD-8ABA-4977-8E73-FD19635FF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495-DC22-45F9-994E-7700AFE849C6}" type="datetimeFigureOut">
              <a:rPr lang="ru-RU" smtClean="0"/>
              <a:pPr/>
              <a:t>08.01.2008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D6AD-8ABA-4977-8E73-FD19635FF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495-DC22-45F9-994E-7700AFE849C6}" type="datetimeFigureOut">
              <a:rPr lang="ru-RU" smtClean="0"/>
              <a:pPr/>
              <a:t>08.01.2008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D6AD-8ABA-4977-8E73-FD19635FF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495-DC22-45F9-994E-7700AFE849C6}" type="datetimeFigureOut">
              <a:rPr lang="ru-RU" smtClean="0"/>
              <a:pPr/>
              <a:t>08.01.2008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D6AD-8ABA-4977-8E73-FD19635FF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495-DC22-45F9-994E-7700AFE849C6}" type="datetimeFigureOut">
              <a:rPr lang="ru-RU" smtClean="0"/>
              <a:pPr/>
              <a:t>08.01.2008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D6AD-8ABA-4977-8E73-FD19635FF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495-DC22-45F9-994E-7700AFE849C6}" type="datetimeFigureOut">
              <a:rPr lang="ru-RU" smtClean="0"/>
              <a:pPr/>
              <a:t>08.01.2008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D6AD-8ABA-4977-8E73-FD19635FF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495-DC22-45F9-994E-7700AFE849C6}" type="datetimeFigureOut">
              <a:rPr lang="ru-RU" smtClean="0"/>
              <a:pPr/>
              <a:t>08.01.2008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D6AD-8ABA-4977-8E73-FD19635FF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6C1495-DC22-45F9-994E-7700AFE849C6}" type="datetimeFigureOut">
              <a:rPr lang="ru-RU" smtClean="0"/>
              <a:pPr/>
              <a:t>08.01.2008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3BD6AD-8ABA-4977-8E73-FD19635FF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Искусственные спутники </a:t>
            </a:r>
            <a:br>
              <a:rPr lang="ru-RU" dirty="0" smtClean="0"/>
            </a:br>
            <a:r>
              <a:rPr lang="ru-RU" dirty="0" smtClean="0"/>
              <a:t>Земли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ru-RU" sz="2800" dirty="0" smtClean="0"/>
              <a:t>3 ноября 1957	Биологический искусственный спутник Земли "Спутник-2" с собакой Лайкой на борту (СССР).	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68.jpe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1285852" y="2214554"/>
            <a:ext cx="6096456" cy="3759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dirty="0" smtClean="0"/>
              <a:t>Юрий Гагарин на занятиях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Lu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357298"/>
            <a:ext cx="3857652" cy="5298973"/>
          </a:xfrm>
          <a:prstGeom prst="rect">
            <a:avLst/>
          </a:prstGeom>
        </p:spPr>
      </p:pic>
      <p:pic>
        <p:nvPicPr>
          <p:cNvPr id="4" name="Picture 4" descr="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368425"/>
            <a:ext cx="72723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2800" dirty="0" smtClean="0"/>
              <a:t>12 апреля 1961	Первый полет вокруг Земли космонавта Ю. А. Гагарина на корабле-спутнике "Восток" (СССР).	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Gagarin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1643042" y="1571612"/>
            <a:ext cx="5605270" cy="4596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500694" y="1600200"/>
            <a:ext cx="3186106" cy="45259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Старт «Востока»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Documents and Settings\Home\Рабочий стол\Старт Востока.bmp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285720" y="214290"/>
            <a:ext cx="5000660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428604"/>
            <a:ext cx="8229600" cy="7397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Первый космонавт планеты -Земля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   </a:t>
            </a:r>
            <a:endParaRPr lang="ru-RU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   </a:t>
            </a: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ГАГАРИН Юрий Алексеевич </a:t>
            </a:r>
            <a:endParaRPr lang="en-US" sz="28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2800" b="1" dirty="0" smtClean="0">
              <a:solidFill>
                <a:schemeClr val="accent2"/>
              </a:solidFill>
            </a:endParaRPr>
          </a:p>
        </p:txBody>
      </p:sp>
      <p:pic>
        <p:nvPicPr>
          <p:cNvPr id="14340" name="Picture 7" descr="3333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57232"/>
            <a:ext cx="4124353" cy="57733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2800" dirty="0" smtClean="0"/>
              <a:t>1 и 12 августа 1962	Первый групповой полет космонавтов А. Г. Николаева и П. Р. Поповича на кораблях-спутниках "Восток-3" и "Восток-4" (СССР).	1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071678"/>
            <a:ext cx="7210101" cy="4271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2800" dirty="0" smtClean="0"/>
              <a:t>16 июня 1963	Полет вокруг Земли первой женщины-космонавта В. В. Терешковой на корабле "Восток-6" (СССР).	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14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643050"/>
            <a:ext cx="3571900" cy="4847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394075" cy="595313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dirty="0" smtClean="0"/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260350"/>
            <a:ext cx="4608512" cy="62642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САВИЦКАЯ Светлана Евгеньевна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–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космонавт России.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19 по 27 августа 1982 года совершила свой первый полет в космос в качестве космонавта-исследователя корабля Союз Т-7. Работала на борту орбитальной станции Салют-7.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С 17 по 25 июля 1984 года совершила свой второй полет в космос в качестве бортинженера корабля Союз Т-12. Во время работы на борту орбитальной станции Салют-7 25 июля 1984 года первой из женщин совершила выход в открытый космос.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24580" name="Picture 9" descr="САВИЦКА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285728"/>
            <a:ext cx="4286280" cy="62898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538538" cy="739775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4290"/>
            <a:ext cx="4211638" cy="609443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Космонавт Российского космического агентства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-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Елена 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Владимировна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Кондакова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С 4 октября по 9 марта она выполнила свой первый полет на борту корабля «Союз ТМ-17» и орбитальной станции «МИР», как инженер 17-й основной экспедиции. </a:t>
            </a:r>
            <a:endParaRPr lang="ru-RU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Елена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Кондакова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 провела в космосе 169 дней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</a:p>
        </p:txBody>
      </p:sp>
      <p:pic>
        <p:nvPicPr>
          <p:cNvPr id="25604" name="Picture 9" descr="КОНДАКОВ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2" y="0"/>
            <a:ext cx="4286280" cy="6715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Модуль «Квант» орбитальной станции «Мир»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Picture 4" descr="модуль «Квант» орбитальной станции «Мир»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468313" y="1628775"/>
            <a:ext cx="8135937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658196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 октября 1957 	Первый искусственный спутник Земли "Спутник" (СССР).</a:t>
            </a:r>
            <a:endParaRPr lang="ru-RU" dirty="0"/>
          </a:p>
        </p:txBody>
      </p:sp>
      <p:pic>
        <p:nvPicPr>
          <p:cNvPr id="5" name="Рисунок 4" descr="1191629281_first_sv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714348" y="1714488"/>
            <a:ext cx="7398265" cy="4711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Станция «Мир»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6" name="Picture 4" descr="iss_sts114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755650" y="1341438"/>
            <a:ext cx="7775575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31 марта 1966	Первый искусственный спутник Луны - автоматическая станция "Луна-10" (СССР).	</a:t>
            </a:r>
            <a:endParaRPr lang="ru-RU" sz="2800" dirty="0"/>
          </a:p>
        </p:txBody>
      </p:sp>
      <p:pic>
        <p:nvPicPr>
          <p:cNvPr id="3" name="Рисунок 2" descr="pic12.jpg"/>
          <p:cNvPicPr>
            <a:picLocks noChangeAspect="1"/>
          </p:cNvPicPr>
          <p:nvPr/>
        </p:nvPicPr>
        <p:blipFill>
          <a:blip r:embed="rId2">
            <a:lum bright="20000" contrast="30000"/>
          </a:blip>
          <a:stretch>
            <a:fillRect/>
          </a:stretch>
        </p:blipFill>
        <p:spPr>
          <a:xfrm>
            <a:off x="2500298" y="1643050"/>
            <a:ext cx="3692749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369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Первая посадка на Луну пилотируемого корабля "Аполлон-11". Космонавты Н. </a:t>
            </a:r>
            <a:r>
              <a:rPr lang="ru-RU" dirty="0" err="1" smtClean="0"/>
              <a:t>Армстронг</a:t>
            </a:r>
            <a:r>
              <a:rPr lang="ru-RU" dirty="0" smtClean="0"/>
              <a:t> и Э. </a:t>
            </a:r>
            <a:r>
              <a:rPr lang="ru-RU" dirty="0" err="1" smtClean="0"/>
              <a:t>Олдрин</a:t>
            </a:r>
            <a:r>
              <a:rPr lang="ru-RU" dirty="0" smtClean="0"/>
              <a:t> пробыли на Луне в Море Спокойствия 21 час 36 минут (20-21 июля 1969). М. Коллинз находился в командном отсеке корабля на селеноцентрической орбите. Выполнив программу полета, космонавты вернулись на Землю (США).	</a:t>
            </a:r>
            <a:r>
              <a:rPr lang="ru-RU" sz="3600" dirty="0" smtClean="0"/>
              <a:t>16 июля 1969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00056.jpg"/>
          <p:cNvPicPr>
            <a:picLocks noChangeAspect="1"/>
          </p:cNvPicPr>
          <p:nvPr/>
        </p:nvPicPr>
        <p:blipFill>
          <a:blip r:embed="rId2">
            <a:lum bright="30000" contrast="20000"/>
          </a:blip>
          <a:stretch>
            <a:fillRect/>
          </a:stretch>
        </p:blipFill>
        <p:spPr>
          <a:xfrm>
            <a:off x="0" y="-223802"/>
            <a:ext cx="9144000" cy="7127278"/>
          </a:xfrm>
          <a:prstGeom prst="rect">
            <a:avLst/>
          </a:prstGeom>
        </p:spPr>
      </p:pic>
      <p:pic>
        <p:nvPicPr>
          <p:cNvPr id="4" name="Рисунок 3" descr="2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496" y="2976372"/>
            <a:ext cx="1207008" cy="905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.jpe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" y="-17859"/>
            <a:ext cx="9167812" cy="6875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ru-RU" sz="2800" dirty="0" smtClean="0"/>
              <a:t>19 мая 1971	Достижение впервые поверхности Марса спускаемым аппаратом  автоматической станции "Марс-2" и выход ее на орбиту первого искусственного спутника Марса 27 ноября 1971 (СССР).	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00000076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2500298" y="2428868"/>
            <a:ext cx="3929090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Autofit/>
          </a:bodyPr>
          <a:lstStyle/>
          <a:p>
            <a:r>
              <a:rPr lang="ru-RU" sz="2800" dirty="0" smtClean="0"/>
              <a:t>3 марта 1972 	Пролет автоматической станцией "Пионер-10" пояса астероидов (июль 1972 - февраль 1973) и Юпитера (4 декабря 1973) с последующим выходом за пределы Солнечной системы (США).	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00000002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2500298" y="2428868"/>
            <a:ext cx="4214842" cy="4130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2800" dirty="0" smtClean="0"/>
              <a:t>27 марта 1972	Мягкая посадка на поверхность Венеры автоматической станции "Венера-8" 22 июля 1972. Изучение атмосферы и поверхности планеты (СССР).	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00000028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1500166" y="1785926"/>
            <a:ext cx="6299464" cy="4737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20 февраля 1986 - 26 марта 2001	Первая в мире космическая станция (СССР - Россия) "Мир"</a:t>
            </a:r>
            <a:endParaRPr lang="ru-RU" sz="2800" dirty="0"/>
          </a:p>
        </p:txBody>
      </p:sp>
      <p:pic>
        <p:nvPicPr>
          <p:cNvPr id="3" name="Рисунок 2" descr="00000010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2000232" y="1357298"/>
            <a:ext cx="4960159" cy="5039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20 ноября 1998	Запуск первого модуля МКС "Альфа".	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00000000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1643042" y="1428736"/>
            <a:ext cx="6233518" cy="4837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Первый спутник запускался в спешном порядке - американцы готовились запустить свой первый космический аппарат в 1958 году. В Москве подозревали, что это может случиться и раньше - КГБ не удалось добыть точных разведданных. Спутник, который должен был нести на борту научную аппаратуру, не успел бы выйти на орбиту раньше американского. Поэтому почти "на коленке", в рекордные сроки изготовили относительно простой аппарат. Конструкторский коллектив возглавлял академик Сергей Павлович Королев.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23 октября 2000 	Начало функционирования первой международной космической станции (МКС).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00000003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1857356" y="1419494"/>
            <a:ext cx="5143536" cy="5438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Спутники</a:t>
            </a:r>
            <a:endParaRPr lang="ru-RU" sz="3600" dirty="0"/>
          </a:p>
        </p:txBody>
      </p:sp>
      <p:pic>
        <p:nvPicPr>
          <p:cNvPr id="11" name="Содержимое 10" descr="sputnik1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457200" y="1714489"/>
            <a:ext cx="4038600" cy="4429156"/>
          </a:xfrm>
        </p:spPr>
      </p:pic>
      <p:pic>
        <p:nvPicPr>
          <p:cNvPr id="12" name="Содержимое 11" descr="sputnik2.jpg"/>
          <p:cNvPicPr>
            <a:picLocks noGrp="1" noChangeAspect="1"/>
          </p:cNvPicPr>
          <p:nvPr>
            <p:ph sz="half" idx="2"/>
          </p:nvPr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4786314" y="1785926"/>
            <a:ext cx="3714776" cy="42862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642918"/>
            <a:ext cx="4038600" cy="5224482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Константин Эдуардович Циолковский</a:t>
            </a:r>
          </a:p>
        </p:txBody>
      </p:sp>
      <p:pic>
        <p:nvPicPr>
          <p:cNvPr id="3" name="Picture 4" descr="Циолков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0"/>
            <a:ext cx="4483915" cy="64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Сергей Павлович Королёв</a:t>
            </a:r>
            <a:endParaRPr lang="ru-RU" dirty="0"/>
          </a:p>
        </p:txBody>
      </p:sp>
      <p:pic>
        <p:nvPicPr>
          <p:cNvPr id="3" name="Рисунок 2" descr="1191629281_first_s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285860"/>
            <a:ext cx="3266966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С.П.Королев и Ю.А. Гагарин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0244" name="Picture 4" descr="6666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84313"/>
            <a:ext cx="72009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3538538" cy="2571768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00042"/>
            <a:ext cx="3467100" cy="5367358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Четвероногая путешественница в стратосферу во время испытаний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на вибростенде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9221" name="Picture 5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85728"/>
            <a:ext cx="40640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Autofit/>
          </a:bodyPr>
          <a:lstStyle/>
          <a:p>
            <a:r>
              <a:rPr lang="ru-RU" sz="2800" dirty="0" smtClean="0"/>
              <a:t>Бронзовый памятник собаке, впервые запущенной 3 ноября 1957 года в космос на искусственном спутнике Земли и погибшей на орбите, установлен в Москве в районе стадиона "Динамо".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22.jpe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1857356" y="2714620"/>
            <a:ext cx="5715040" cy="3595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Двухметровый монумент представляет собой ступень космической ракеты, переходящей в человеческую ладонь, на которой находится бронзовая лайка. Располагается памятник на </a:t>
            </a:r>
            <a:r>
              <a:rPr lang="ru-RU" sz="2800" dirty="0" err="1" smtClean="0"/>
              <a:t>Петровско-Разумовской</a:t>
            </a:r>
            <a:r>
              <a:rPr lang="ru-RU" sz="2800" dirty="0" smtClean="0"/>
              <a:t> аллее, рядом с Институтом военной медицины, в котором готовился космический эксперимент с участием лайки.</a:t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800" dirty="0" smtClean="0"/>
              <a:t>Собака стала первым живым существом, запущенным в космос. Она погибла через несколько часов после старта от перегрева космического спутника и стресса.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177</TotalTime>
  <Words>424</Words>
  <Application>Microsoft Office PowerPoint</Application>
  <PresentationFormat>Экран (4:3)</PresentationFormat>
  <Paragraphs>37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Искусственные спутники  Земли</vt:lpstr>
      <vt:lpstr>4 октября 1957  Первый искусственный спутник Земли "Спутник" (СССР).</vt:lpstr>
      <vt:lpstr>Слайд 3</vt:lpstr>
      <vt:lpstr>Слайд 4</vt:lpstr>
      <vt:lpstr>Сергей Павлович Королёв</vt:lpstr>
      <vt:lpstr>С.П.Королев и Ю.А. Гагарин</vt:lpstr>
      <vt:lpstr>Слайд 7</vt:lpstr>
      <vt:lpstr>Бронзовый памятник собаке, впервые запущенной 3 ноября 1957 года в космос на искусственном спутнике Земли и погибшей на орбите, установлен в Москве в районе стадиона "Динамо". </vt:lpstr>
      <vt:lpstr>Двухметровый монумент представляет собой ступень космической ракеты, переходящей в человеческую ладонь, на которой находится бронзовая лайка. Располагается памятник на Петровско-Разумовской аллее, рядом с Институтом военной медицины, в котором готовился космический эксперимент с участием лайки.   Собака стала первым живым существом, запущенным в космос. Она погибла через несколько часов после старта от перегрева космического спутника и стресса. </vt:lpstr>
      <vt:lpstr>3 ноября 1957 Биологический искусственный спутник Земли "Спутник-2" с собакой Лайкой на борту (СССР).  </vt:lpstr>
      <vt:lpstr>Юрий Гагарин на занятиях </vt:lpstr>
      <vt:lpstr>12 апреля 1961 Первый полет вокруг Земли космонавта Ю. А. Гагарина на корабле-спутнике "Восток" (СССР).  </vt:lpstr>
      <vt:lpstr>Слайд 13</vt:lpstr>
      <vt:lpstr>Первый космонавт планеты -Земля</vt:lpstr>
      <vt:lpstr>1 и 12 августа 1962 Первый групповой полет космонавтов А. Г. Николаева и П. Р. Поповича на кораблях-спутниках "Восток-3" и "Восток-4" (СССР). 1 </vt:lpstr>
      <vt:lpstr>16 июня 1963 Полет вокруг Земли первой женщины-космонавта В. В. Терешковой на корабле "Восток-6" (СССР).  </vt:lpstr>
      <vt:lpstr>Слайд 17</vt:lpstr>
      <vt:lpstr>Слайд 18</vt:lpstr>
      <vt:lpstr>Модуль «Квант» орбитальной станции «Мир»</vt:lpstr>
      <vt:lpstr>Станция «Мир»</vt:lpstr>
      <vt:lpstr>31 марта 1966 Первый искусственный спутник Луны - автоматическая станция "Луна-10" (СССР). </vt:lpstr>
      <vt:lpstr>Первая посадка на Луну пилотируемого корабля "Аполлон-11". Космонавты Н. Армстронг и Э. Олдрин пробыли на Луне в Море Спокойствия 21 час 36 минут (20-21 июля 1969). М. Коллинз находился в командном отсеке корабля на селеноцентрической орбите. Выполнив программу полета, космонавты вернулись на Землю (США). 16 июля 1969  </vt:lpstr>
      <vt:lpstr>Слайд 23</vt:lpstr>
      <vt:lpstr>Слайд 24</vt:lpstr>
      <vt:lpstr>19 мая 1971 Достижение впервые поверхности Марса спускаемым аппаратом  автоматической станции "Марс-2" и выход ее на орбиту первого искусственного спутника Марса 27 ноября 1971 (СССР).  </vt:lpstr>
      <vt:lpstr>3 марта 1972  Пролет автоматической станцией "Пионер-10" пояса астероидов (июль 1972 - февраль 1973) и Юпитера (4 декабря 1973) с последующим выходом за пределы Солнечной системы (США).  </vt:lpstr>
      <vt:lpstr>27 марта 1972 Мягкая посадка на поверхность Венеры автоматической станции "Венера-8" 22 июля 1972. Изучение атмосферы и поверхности планеты (СССР).  </vt:lpstr>
      <vt:lpstr>20 февраля 1986 - 26 марта 2001 Первая в мире космическая станция (СССР - Россия) "Мир"</vt:lpstr>
      <vt:lpstr>20 ноября 1998 Запуск первого модуля МКС "Альфа".  </vt:lpstr>
      <vt:lpstr>23 октября 2000  Начало функционирования первой международной космической станции (МКС). </vt:lpstr>
      <vt:lpstr>Спутники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Искусственные спутники  Земли</dc:title>
  <dc:creator>User</dc:creator>
  <cp:lastModifiedBy>User</cp:lastModifiedBy>
  <cp:revision>58</cp:revision>
  <dcterms:created xsi:type="dcterms:W3CDTF">2006-11-27T17:36:29Z</dcterms:created>
  <dcterms:modified xsi:type="dcterms:W3CDTF">2008-01-08T10:01:09Z</dcterms:modified>
</cp:coreProperties>
</file>