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1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B548A5-83D7-4A2A-80A7-10F60F5F138F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4FA6B8-AC30-4CCE-9C44-39CEFFF1F1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FA6B8-AC30-4CCE-9C44-39CEFFF1F18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85D9E-0AD4-44E2-9A68-AE43073C480A}" type="datetimeFigureOut">
              <a:rPr lang="ru-RU" smtClean="0"/>
              <a:pPr/>
              <a:t>21.01.2010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DE12-4CD4-4B91-9099-F0E7508BDA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85D9E-0AD4-44E2-9A68-AE43073C480A}" type="datetimeFigureOut">
              <a:rPr lang="ru-RU" smtClean="0"/>
              <a:pPr/>
              <a:t>21.01.2010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DE12-4CD4-4B91-9099-F0E7508BDA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85D9E-0AD4-44E2-9A68-AE43073C480A}" type="datetimeFigureOut">
              <a:rPr lang="ru-RU" smtClean="0"/>
              <a:pPr/>
              <a:t>21.01.2010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DE12-4CD4-4B91-9099-F0E7508BDA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85D9E-0AD4-44E2-9A68-AE43073C480A}" type="datetimeFigureOut">
              <a:rPr lang="ru-RU" smtClean="0"/>
              <a:pPr/>
              <a:t>21.01.2010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DE12-4CD4-4B91-9099-F0E7508BDA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85D9E-0AD4-44E2-9A68-AE43073C480A}" type="datetimeFigureOut">
              <a:rPr lang="ru-RU" smtClean="0"/>
              <a:pPr/>
              <a:t>21.01.2010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DE12-4CD4-4B91-9099-F0E7508BDA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85D9E-0AD4-44E2-9A68-AE43073C480A}" type="datetimeFigureOut">
              <a:rPr lang="ru-RU" smtClean="0"/>
              <a:pPr/>
              <a:t>21.01.2010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DE12-4CD4-4B91-9099-F0E7508BDA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85D9E-0AD4-44E2-9A68-AE43073C480A}" type="datetimeFigureOut">
              <a:rPr lang="ru-RU" smtClean="0"/>
              <a:pPr/>
              <a:t>21.01.2010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DE12-4CD4-4B91-9099-F0E7508BDA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85D9E-0AD4-44E2-9A68-AE43073C480A}" type="datetimeFigureOut">
              <a:rPr lang="ru-RU" smtClean="0"/>
              <a:pPr/>
              <a:t>21.01.2010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4BDE12-4CD4-4B91-9099-F0E7508BDA9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85D9E-0AD4-44E2-9A68-AE43073C480A}" type="datetimeFigureOut">
              <a:rPr lang="ru-RU" smtClean="0"/>
              <a:pPr/>
              <a:t>21.01.2010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DE12-4CD4-4B91-9099-F0E7508BDA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85D9E-0AD4-44E2-9A68-AE43073C480A}" type="datetimeFigureOut">
              <a:rPr lang="ru-RU" smtClean="0"/>
              <a:pPr/>
              <a:t>21.01.2010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24BDE12-4CD4-4B91-9099-F0E7508BDA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3C85D9E-0AD4-44E2-9A68-AE43073C480A}" type="datetimeFigureOut">
              <a:rPr lang="ru-RU" smtClean="0"/>
              <a:pPr/>
              <a:t>21.01.2010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DE12-4CD4-4B91-9099-F0E7508BDA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3C85D9E-0AD4-44E2-9A68-AE43073C480A}" type="datetimeFigureOut">
              <a:rPr lang="ru-RU" smtClean="0"/>
              <a:pPr/>
              <a:t>21.01.2010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24BDE12-4CD4-4B91-9099-F0E7508BDA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Admin\&#1056;&#1072;&#1073;&#1086;&#1095;&#1080;&#1081;%20&#1089;&#1090;&#1086;&#1083;\&#1052;&#1086;&#1103;%20&#1084;&#1091;&#1079;&#1099;&#1082;&#1072;\&#1082;&#1083;&#1072;&#1089;&#1089;&#1080;&#1082;&#1072;\&#1055;&#1072;&#1093;&#1077;&#1083;&#1100;&#1073;&#1077;&#1083;&#1100;-&#1050;&#1072;&#1085;&#1086;&#1085;.mp3" TargetMode="Externa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hyperlink" Target="http://www.vitroart.ru/articles/sg_shablons/28/248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hyperlink" Target="http://www.vitroart.ru/articles/sg_shablons/28/249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vitroart.ru/articles/sg_shablons/28/293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3786190"/>
            <a:ext cx="6480048" cy="230124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Современное декоративное искусство. Витраж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Пахельбель-Канон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428596" cy="535757"/>
          </a:xfrm>
          <a:prstGeom prst="rect">
            <a:avLst/>
          </a:prstGeom>
        </p:spPr>
      </p:pic>
      <p:pic>
        <p:nvPicPr>
          <p:cNvPr id="5" name="Рисунок 4" descr="http://www.mw-light.ru/files/articles/attaches/0/6/12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357166"/>
            <a:ext cx="6357982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451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00694" y="785794"/>
            <a:ext cx="3143272" cy="529750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При составлении эскиза нужно не забывать, что в настоящем витраже мастер работает со стеклом, которое надо вырезать по рисунку, поэтому линии делать необходимо по возможности прямыми.</a:t>
            </a:r>
            <a:endParaRPr lang="ru-RU" sz="2000" dirty="0"/>
          </a:p>
        </p:txBody>
      </p:sp>
      <p:pic>
        <p:nvPicPr>
          <p:cNvPr id="4" name="Содержимое 3" descr="http://www.vitroart.ru/upload/information_system_56/2/4/8/item_248/small_information_items_1235846132.gif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8596" y="500042"/>
            <a:ext cx="4929222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43998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Рисунок 5" descr="http://vitroart.ru/upload/information_system_35/1/0/5/item_105/information_items_1232734622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57166"/>
            <a:ext cx="8215370" cy="293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Содержимое 6" descr="http://um-glass.ru/03/03.jpg"/>
          <p:cNvPicPr>
            <a:picLocks noGrp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57200" y="3571876"/>
            <a:ext cx="4043362" cy="2928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http://www.mw-light.ru/files/articles/attaches/0/7/19.jpg"/>
          <p:cNvPicPr>
            <a:picLocks noGrp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929190" y="3643314"/>
            <a:ext cx="3714776" cy="2857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64880" y="1705709"/>
            <a:ext cx="45719" cy="8021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Рисунок 4" descr="22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8333" r="8333"/>
          <a:stretch>
            <a:fillRect/>
          </a:stretch>
        </p:blipFill>
        <p:spPr>
          <a:xfrm>
            <a:off x="500034" y="785794"/>
            <a:ext cx="4929222" cy="521497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429256" y="1142984"/>
            <a:ext cx="3357586" cy="3714775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ВИТРАЖ – это картина, выполненная из кусочков стекла  посредством свинцовых узких полос.</a:t>
            </a:r>
          </a:p>
          <a:p>
            <a:r>
              <a:rPr lang="ru-RU" sz="2000" dirty="0" smtClean="0"/>
              <a:t> Примерно </a:t>
            </a:r>
            <a:r>
              <a:rPr lang="en-US" sz="2000" dirty="0" smtClean="0"/>
              <a:t>I </a:t>
            </a:r>
            <a:r>
              <a:rPr lang="ru-RU" sz="2000" dirty="0" smtClean="0"/>
              <a:t>веке до н.э. , предположительно в Сирии, была изобретена техника выдувания стекла.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8715404" y="274638"/>
            <a:ext cx="428596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401080" cy="5697559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То что мы сейчас называем витражами, появилось лишь в эпоху  христианства. Куски стекла укреплялись с помощью замазки в прорези деревянных или каменных досок, вставлявшихся  в оконные  проемы. Прототипы средневековых витражей украшали окна храмов в Галлии, затем они  появились в Германии и Англии.</a:t>
            </a:r>
          </a:p>
          <a:p>
            <a:endParaRPr lang="ru-RU" sz="2000" dirty="0" smtClean="0"/>
          </a:p>
          <a:p>
            <a:r>
              <a:rPr lang="ru-RU" sz="2000" dirty="0" smtClean="0"/>
              <a:t>Большой скачок витражное искусство претерпевает в </a:t>
            </a:r>
            <a:r>
              <a:rPr lang="en-US" sz="2000" dirty="0" smtClean="0"/>
              <a:t>XI</a:t>
            </a:r>
            <a:r>
              <a:rPr lang="ru-RU" sz="2000" dirty="0" smtClean="0"/>
              <a:t> веке. С этого времени художественный витраж обретает свою классическую форму – цветные стекла скрепленные между собой с помощью металлического профиля.</a:t>
            </a:r>
          </a:p>
          <a:p>
            <a:endParaRPr lang="ru-RU" sz="2000" dirty="0" smtClean="0"/>
          </a:p>
          <a:p>
            <a:r>
              <a:rPr lang="ru-RU" sz="2000" dirty="0" smtClean="0"/>
              <a:t>В Средние века весь витраж или его фрагменты сначала рисовали в натуральную величину на матовой отражающей поверхности, например, выскобленной добела доске. Затем к полученному трафарету подбирали кусочки стекла.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86380" y="714356"/>
            <a:ext cx="3357586" cy="571504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Лучезарность ранних витражей соответствовала метафизическим концепциям связи света и духа, разработанным теоретиками раннего христианства. Витраж воспринимался как посредник между земными и божественными сферами. </a:t>
            </a:r>
            <a:endParaRPr lang="ru-RU" sz="2000" dirty="0"/>
          </a:p>
        </p:txBody>
      </p:sp>
      <p:pic>
        <p:nvPicPr>
          <p:cNvPr id="4" name="Содержимое 3" descr="http://www.mw-light.ru/files/articles/attaches/0/5/11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000108"/>
            <a:ext cx="4786346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4942" y="785794"/>
            <a:ext cx="3357586" cy="535785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Самым древним из уцелевших образов витража романского периода является поразительная и загадочная голова Христа из Вейссембургского аббатства в Эльзасе. Голова нарисована на прозрачном «белом» стекле. Выразительные линии образа прорисованы непрозрачной коричневой эмалью.</a:t>
            </a:r>
            <a:endParaRPr lang="ru-RU" sz="2000" dirty="0"/>
          </a:p>
        </p:txBody>
      </p:sp>
      <p:pic>
        <p:nvPicPr>
          <p:cNvPr id="4" name="Содержимое 3" descr="http://www.mw-light.ru/files/articles/attaches/0/5/07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714356"/>
            <a:ext cx="4500594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29190" y="500042"/>
            <a:ext cx="3571900" cy="528641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Другой дошедший до нас работой является группа из четырех ветхозаветных пророков из Аугсбургского собора, созданная в конце </a:t>
            </a:r>
            <a:r>
              <a:rPr lang="en-US" sz="2000" dirty="0" smtClean="0"/>
              <a:t>XI </a:t>
            </a:r>
            <a:r>
              <a:rPr lang="ru-RU" sz="2000" dirty="0" smtClean="0"/>
              <a:t>начале </a:t>
            </a:r>
            <a:r>
              <a:rPr lang="en-US" sz="2000" dirty="0" smtClean="0"/>
              <a:t>XII</a:t>
            </a:r>
            <a:r>
              <a:rPr lang="ru-RU" sz="2000" dirty="0" smtClean="0"/>
              <a:t> века.</a:t>
            </a:r>
            <a:endParaRPr lang="ru-RU" sz="2000" dirty="0"/>
          </a:p>
        </p:txBody>
      </p:sp>
      <p:pic>
        <p:nvPicPr>
          <p:cNvPr id="4" name="Содержимое 3" descr="http://www.mw-light.ru/files/articles/attaches/0/5/08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4286280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2066" y="428604"/>
            <a:ext cx="3286148" cy="600079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В наше время начинается вторая молодость искусства.  Талантливые художники придумали новую технику витража, на стекольных заводах заранее  отливают стекла нужные по  формату и соединяют их  арматурой.</a:t>
            </a:r>
            <a:endParaRPr lang="ru-RU" sz="2000" dirty="0"/>
          </a:p>
        </p:txBody>
      </p:sp>
      <p:pic>
        <p:nvPicPr>
          <p:cNvPr id="4" name="Содержимое 3" descr="http://um-glass.ru/02/09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500042"/>
            <a:ext cx="4643470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86380" y="274638"/>
            <a:ext cx="3357586" cy="586900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 Для изготовления витража, необходимо выполнить эскиз декоративной композиции.</a:t>
            </a:r>
            <a:br>
              <a:rPr lang="ru-RU" sz="2000" dirty="0" smtClean="0"/>
            </a:br>
            <a:r>
              <a:rPr lang="ru-RU" sz="2000" dirty="0" smtClean="0"/>
              <a:t>Это может быть изображение несложных пейзажей, марин, растительных узоров, композиции по мотивам сказок и т.д.</a:t>
            </a:r>
            <a:br>
              <a:rPr lang="ru-RU" sz="2000" dirty="0" smtClean="0"/>
            </a:br>
            <a:r>
              <a:rPr lang="ru-RU" sz="2000" dirty="0" smtClean="0"/>
              <a:t>Композицию лучше всего выбирать не слишком сложную и избе8гать мелких элементов.</a:t>
            </a:r>
            <a:endParaRPr lang="ru-RU" sz="2000" dirty="0"/>
          </a:p>
        </p:txBody>
      </p:sp>
      <p:pic>
        <p:nvPicPr>
          <p:cNvPr id="4" name="Содержимое 3" descr="http://www.vitroart.ru/upload/information_system_56/2/4/9/item_249/small_information_items_1235845825.gif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8596" y="500042"/>
            <a:ext cx="4643470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8" y="274638"/>
            <a:ext cx="3071834" cy="615475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Работая над эскизом вы должны обязательно помнить, что все контуры – линии изображения – должны  соприкасаться друг с другом и конечно с самой рамкой. Рисунок необходимо раздробить на выразительные по очертаниям части – ячейки, в которые в последствии вы вставите цветные стекла.</a:t>
            </a:r>
            <a:endParaRPr lang="ru-RU" sz="2000" dirty="0"/>
          </a:p>
        </p:txBody>
      </p:sp>
      <p:pic>
        <p:nvPicPr>
          <p:cNvPr id="4" name="Содержимое 3" descr="http://www.vitroart.ru/upload/information_system_56/2/9/3/item_293/small_information_items_1237131926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7158" y="571480"/>
            <a:ext cx="5143536" cy="5786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138</TotalTime>
  <Words>349</Words>
  <Application>Microsoft Office PowerPoint</Application>
  <PresentationFormat>Экран (4:3)</PresentationFormat>
  <Paragraphs>16</Paragraphs>
  <Slides>11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Техническая</vt:lpstr>
      <vt:lpstr>Современное декоративное искусство. Витраж</vt:lpstr>
      <vt:lpstr>Слайд 2</vt:lpstr>
      <vt:lpstr>Слайд 3</vt:lpstr>
      <vt:lpstr>Лучезарность ранних витражей соответствовала метафизическим концепциям связи света и духа, разработанным теоретиками раннего христианства. Витраж воспринимался как посредник между земными и божественными сферами. </vt:lpstr>
      <vt:lpstr>Самым древним из уцелевших образов витража романского периода является поразительная и загадочная голова Христа из Вейссембургского аббатства в Эльзасе. Голова нарисована на прозрачном «белом» стекле. Выразительные линии образа прорисованы непрозрачной коричневой эмалью.</vt:lpstr>
      <vt:lpstr>Другой дошедший до нас работой является группа из четырех ветхозаветных пророков из Аугсбургского собора, созданная в конце XI начале XII века.</vt:lpstr>
      <vt:lpstr>В наше время начинается вторая молодость искусства.  Талантливые художники придумали новую технику витража, на стекольных заводах заранее  отливают стекла нужные по  формату и соединяют их  арматурой.</vt:lpstr>
      <vt:lpstr> Для изготовления витража, необходимо выполнить эскиз декоративной композиции. Это может быть изображение несложных пейзажей, марин, растительных узоров, композиции по мотивам сказок и т.д. Композицию лучше всего выбирать не слишком сложную и избе8гать мелких элементов.</vt:lpstr>
      <vt:lpstr>Работая над эскизом вы должны обязательно помнить, что все контуры – линии изображения – должны  соприкасаться друг с другом и конечно с самой рамкой. Рисунок необходимо раздробить на выразительные по очертаниям части – ячейки, в которые в последствии вы вставите цветные стекла.</vt:lpstr>
      <vt:lpstr>При составлении эскиза нужно не забывать, что в настоящем витраже мастер работает со стеклом, которое надо вырезать по рисунку, поэтому линии делать необходимо по возможности прямыми.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Современное декоративное искусство. Витраж</dc:title>
  <dc:creator>Admin</dc:creator>
  <cp:lastModifiedBy>Admin</cp:lastModifiedBy>
  <cp:revision>9</cp:revision>
  <dcterms:created xsi:type="dcterms:W3CDTF">2010-01-21T10:41:56Z</dcterms:created>
  <dcterms:modified xsi:type="dcterms:W3CDTF">2010-01-21T16:29:34Z</dcterms:modified>
</cp:coreProperties>
</file>