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8A0A-74C1-44BD-AA9B-898BF527666D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75CE8-1A2D-4F76-BA22-17E6173E62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ющаяся Магдалина Тициа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0048" y="175823"/>
            <a:ext cx="5255158" cy="64678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480" y="6143644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Тициан «Кающаяся Магдалина»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онардо Да Винчи Тайна Вечер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8786842" cy="46194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8" y="5143512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Леонардо да Винчи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«Тайная вечеря»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итер Пауэл Рубенс - Тайная вечеря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42852"/>
            <a:ext cx="7786742" cy="51441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7356" y="5715016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Рубенс «Тайная вечеря»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айная вечеря Николая Г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42852"/>
            <a:ext cx="7575176" cy="55483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3042" y="6000768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Николай Ге « Тайная Вечеря»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фаэль Сикстинская мадон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1" y="0"/>
            <a:ext cx="4494698" cy="6215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6215082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Рафаэль «Сикстинская Мадонна»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28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Александровна</dc:creator>
  <cp:lastModifiedBy>Марина Александровна</cp:lastModifiedBy>
  <cp:revision>2</cp:revision>
  <dcterms:created xsi:type="dcterms:W3CDTF">2010-01-25T19:05:31Z</dcterms:created>
  <dcterms:modified xsi:type="dcterms:W3CDTF">2010-01-25T19:22:13Z</dcterms:modified>
</cp:coreProperties>
</file>