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59" r:id="rId6"/>
    <p:sldId id="264" r:id="rId7"/>
    <p:sldId id="260" r:id="rId8"/>
    <p:sldId id="265" r:id="rId9"/>
    <p:sldId id="261" r:id="rId10"/>
    <p:sldId id="266" r:id="rId11"/>
    <p:sldId id="270" r:id="rId12"/>
    <p:sldId id="262" r:id="rId13"/>
    <p:sldId id="263" r:id="rId14"/>
    <p:sldId id="267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FF9900"/>
    <a:srgbClr val="6600CC"/>
    <a:srgbClr val="CC00CC"/>
    <a:srgbClr val="008000"/>
    <a:srgbClr val="FF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774" y="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BE36CC-C620-45F1-B265-34A5FF41F41E}" type="datetimeFigureOut">
              <a:rPr lang="ru-RU" smtClean="0"/>
              <a:pPr/>
              <a:t>11.06.2010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FA3346-4DD8-4190-952A-36AA005674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2" Type="http://schemas.openxmlformats.org/officeDocument/2006/relationships/audio" Target="file:///C:\Users\Public\Music\Sample%20Music\Din%20Din%20Wo%20(Little%20Child).wma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8172480" cy="235745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</a:rPr>
              <a:t>  </a:t>
            </a:r>
            <a:r>
              <a:rPr lang="ru-RU" sz="6600" dirty="0" smtClean="0">
                <a:solidFill>
                  <a:srgbClr val="0000FF"/>
                </a:solidFill>
              </a:rPr>
              <a:t>Школьная дружба</a:t>
            </a:r>
            <a:endParaRPr lang="ru-RU" sz="66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F:\скачка\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00372"/>
            <a:ext cx="2928958" cy="29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Таджикский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1546"/>
            <a:ext cx="2071703" cy="438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714356"/>
            <a:ext cx="24765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66"/>
            <a:ext cx="2071702" cy="3884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3500438"/>
            <a:ext cx="2345825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уля\Desktop\скачка\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500594" cy="534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5715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«Законы дружбы»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501122" cy="600079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выдавай чужие секреты.</a:t>
            </a:r>
          </a:p>
          <a:p>
            <a:pPr marL="457200" indent="-457200">
              <a:buAutoNum type="arabicPeriod"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бойся просить прощения.</a:t>
            </a:r>
          </a:p>
          <a:p>
            <a:pPr marL="457200" indent="-457200">
              <a:buAutoNum type="arabicPeriod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груби!</a:t>
            </a:r>
          </a:p>
          <a:p>
            <a:pPr marL="457200" indent="-457200">
              <a:buAutoNum type="arabicPeriod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Не надо менять друзей!</a:t>
            </a:r>
          </a:p>
          <a:p>
            <a:pPr marL="457200" indent="-457200">
              <a:buAutoNum type="arabicPeriod"/>
            </a:pP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ябедничай! Если друг не прав, скажи ему об этом.</a:t>
            </a:r>
          </a:p>
          <a:p>
            <a:pPr marL="457200" indent="-457200">
              <a:buAutoNum type="arabicPeriod"/>
            </a:pPr>
            <a:r>
              <a:rPr lang="ru-RU" sz="27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Если ты обиделся на своего друга, постарайся простить его. Не злись!</a:t>
            </a:r>
          </a:p>
          <a:p>
            <a:pPr marL="457200" indent="-457200">
              <a:buAutoNum type="arabicPeriod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Если друг просит у тебя игрушку или книжку не отказывай ему. Не жадничай!</a:t>
            </a:r>
          </a:p>
          <a:p>
            <a:pPr marL="457200" indent="-457200">
              <a:buAutoNum type="arabicPeriod"/>
            </a:pPr>
            <a:r>
              <a:rPr lang="ru-RU" sz="27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Если ты сам взял у друга игрушку или книгу, обращайся с ними аккуратно и не забудь вернуть их вовремя. </a:t>
            </a:r>
            <a:endParaRPr lang="ru-RU" sz="27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043890" cy="61167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Когда живется дружно,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лучше может быть?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ссориться не нужно,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можно всех любить!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С. В. Михалков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 Din Wo (Little Child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F:\анимашки\анимации 1\flyingballo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4052" y="0"/>
            <a:ext cx="9238052" cy="6858000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00298" y="3071810"/>
          <a:ext cx="4094163" cy="685800"/>
        </p:xfrm>
        <a:graphic>
          <a:graphicData uri="http://schemas.openxmlformats.org/presentationml/2006/ole">
            <p:oleObj spid="_x0000_s1027" name="Package" showAsIcon="1" r:id="rId6" imgW="4093560" imgH="685440" progId="Package">
              <p:embed/>
            </p:oleObj>
          </a:graphicData>
        </a:graphic>
      </p:graphicFrame>
      <p:pic>
        <p:nvPicPr>
          <p:cNvPr id="6" name="Picture 2" descr="C:\Users\Викуля\Desktop\скачка\6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286124"/>
            <a:ext cx="3897327" cy="2698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86808" cy="61167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Дружба- главное чудо всегда,</a:t>
            </a:r>
          </a:p>
          <a:p>
            <a:pPr>
              <a:lnSpc>
                <a:spcPct val="150000"/>
              </a:lnSpc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Сто открытий для всех нас таящее,</a:t>
            </a:r>
          </a:p>
          <a:p>
            <a:pPr>
              <a:lnSpc>
                <a:spcPct val="150000"/>
              </a:lnSpc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 любая беда- не беда,</a:t>
            </a:r>
          </a:p>
          <a:p>
            <a:pPr>
              <a:lnSpc>
                <a:spcPct val="150000"/>
              </a:lnSpc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Если рядом друзья настоящие!</a:t>
            </a:r>
          </a:p>
          <a:p>
            <a:pPr>
              <a:buNone/>
            </a:pPr>
            <a:endParaRPr lang="ru-RU" sz="3200" b="1" dirty="0" smtClean="0">
              <a:solidFill>
                <a:srgbClr val="008000"/>
              </a:solidFill>
              <a:latin typeface="+mj-lt"/>
            </a:endParaRPr>
          </a:p>
          <a:p>
            <a:pPr algn="r">
              <a:buNone/>
            </a:pPr>
            <a:r>
              <a:rPr lang="ru-RU" sz="3200" i="1" dirty="0" smtClean="0">
                <a:solidFill>
                  <a:srgbClr val="008000"/>
                </a:solidFill>
                <a:latin typeface="+mj-lt"/>
              </a:rPr>
              <a:t>С. В. Михалков</a:t>
            </a:r>
            <a:endParaRPr lang="ru-RU" sz="3200" i="1" dirty="0">
              <a:solidFill>
                <a:srgbClr val="00800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8572560" cy="6188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другом веселее при удаче, легче в беде.</a:t>
            </a:r>
          </a:p>
          <a:p>
            <a:pPr>
              <a:lnSpc>
                <a:spcPct val="150000"/>
              </a:lnSpc>
              <a:buNone/>
            </a:pPr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имей сто рублей, а имей</a:t>
            </a:r>
          </a:p>
          <a:p>
            <a:pPr>
              <a:lnSpc>
                <a:spcPct val="150000"/>
              </a:lnSpc>
              <a:buNone/>
            </a:pPr>
            <a:r>
              <a:rPr lang="ru-RU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Один за всех, и все</a:t>
            </a:r>
          </a:p>
          <a:p>
            <a:pPr>
              <a:lnSpc>
                <a:spcPct val="150000"/>
              </a:lnSpc>
              <a:buNone/>
            </a:pP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 друга – ищи, а нашёл – береги! </a:t>
            </a:r>
          </a:p>
          <a:p>
            <a:pPr>
              <a:lnSpc>
                <a:spcPct val="150000"/>
              </a:lnSpc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Старый друг лучше новых двух.</a:t>
            </a:r>
          </a:p>
          <a:p>
            <a:pPr>
              <a:lnSpc>
                <a:spcPct val="150000"/>
              </a:lnSpc>
              <a:buNone/>
            </a:pPr>
            <a:r>
              <a:rPr lang="ru-RU" sz="35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Друг познаётся в беде.</a:t>
            </a:r>
          </a:p>
          <a:p>
            <a:pPr>
              <a:lnSpc>
                <a:spcPct val="150000"/>
              </a:lnSpc>
              <a:buNone/>
            </a:pPr>
            <a:r>
              <a:rPr lang="ru-RU" sz="3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Недруг поддакивает, а друг спорит.</a:t>
            </a:r>
            <a:endParaRPr lang="ru-RU" sz="35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1285860"/>
            <a:ext cx="2571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 друзей. </a:t>
            </a:r>
            <a:endParaRPr lang="ru-RU" sz="33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2214554"/>
            <a:ext cx="23574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одного </a:t>
            </a:r>
            <a:r>
              <a:rPr lang="ru-RU" sz="3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3810027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759392" y="1669840"/>
            <a:ext cx="5357851" cy="401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57166"/>
            <a:ext cx="429818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onstantia" pitchFamily="18" charset="0"/>
              </a:rPr>
              <a:t>Национальные костюмы</a:t>
            </a:r>
            <a:endParaRPr lang="ru-RU" sz="3600" b="1" dirty="0">
              <a:solidFill>
                <a:srgbClr val="008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429684" cy="575959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Кубанский</a:t>
            </a:r>
            <a:r>
              <a:rPr lang="ru-RU" dirty="0" smtClean="0">
                <a:solidFill>
                  <a:srgbClr val="0000FF"/>
                </a:solidFill>
              </a:rPr>
              <a:t>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785794"/>
            <a:ext cx="4710125" cy="4083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250529"/>
            <a:ext cx="3476628" cy="2607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2714644" cy="36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7143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Армянский</a:t>
            </a:r>
            <a:br>
              <a:rPr lang="ru-RU" sz="2700" b="1" dirty="0" smtClean="0">
                <a:solidFill>
                  <a:srgbClr val="0000FF"/>
                </a:solidFill>
              </a:rPr>
            </a:br>
            <a:endParaRPr lang="ru-RU" sz="2700" b="1" dirty="0">
              <a:solidFill>
                <a:srgbClr val="0000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0"/>
            <a:ext cx="3000396" cy="4013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1480"/>
            <a:ext cx="4000540" cy="40005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3893323"/>
            <a:ext cx="3952902" cy="2964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0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Адыгский</a:t>
            </a:r>
            <a:endParaRPr lang="ru-RU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192882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643050"/>
            <a:ext cx="3429024" cy="4574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 Осетинский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642918"/>
            <a:ext cx="4000528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2286016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28670"/>
            <a:ext cx="3571900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429684" cy="618822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Грузинский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566102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171799"/>
            <a:ext cx="3071834" cy="3686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299</TotalTime>
  <Words>213</Words>
  <Application>Microsoft Office PowerPoint</Application>
  <PresentationFormat>Экран (4:3)</PresentationFormat>
  <Paragraphs>39</Paragraphs>
  <Slides>14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Эркер</vt:lpstr>
      <vt:lpstr>Package</vt:lpstr>
      <vt:lpstr>  Школьная дружба</vt:lpstr>
      <vt:lpstr>Слайд 2</vt:lpstr>
      <vt:lpstr>Слайд 3</vt:lpstr>
      <vt:lpstr>Слайд 4</vt:lpstr>
      <vt:lpstr>Национальные костюмы</vt:lpstr>
      <vt:lpstr>                        Армянский </vt:lpstr>
      <vt:lpstr>Слайд 7</vt:lpstr>
      <vt:lpstr> Осетинский</vt:lpstr>
      <vt:lpstr>Слайд 9</vt:lpstr>
      <vt:lpstr>Таджикский</vt:lpstr>
      <vt:lpstr>Слайд 11</vt:lpstr>
      <vt:lpstr>«Законы дружбы»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Школьная дружба</dc:title>
  <dc:creator>Admin</dc:creator>
  <cp:lastModifiedBy>TATA</cp:lastModifiedBy>
  <cp:revision>58</cp:revision>
  <dcterms:created xsi:type="dcterms:W3CDTF">2008-12-09T17:10:35Z</dcterms:created>
  <dcterms:modified xsi:type="dcterms:W3CDTF">2010-06-10T21:46:48Z</dcterms:modified>
</cp:coreProperties>
</file>