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1" autoAdjust="0"/>
    <p:restoredTop sz="94676" autoAdjust="0"/>
  </p:normalViewPr>
  <p:slideViewPr>
    <p:cSldViewPr>
      <p:cViewPr varScale="1">
        <p:scale>
          <a:sx n="75" d="100"/>
          <a:sy n="75" d="100"/>
        </p:scale>
        <p:origin x="-366"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ru-RU" smtClean="0"/>
              <a:t>Образец заголовка</a:t>
            </a:r>
            <a:endParaRPr lang="en-US"/>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4" name="Дата 13"/>
          <p:cNvSpPr>
            <a:spLocks noGrp="1"/>
          </p:cNvSpPr>
          <p:nvPr>
            <p:ph type="dt" sz="half" idx="10"/>
          </p:nvPr>
        </p:nvSpPr>
        <p:spPr/>
        <p:txBody>
          <a:bodyPr/>
          <a:lstStyle>
            <a:lvl1pPr>
              <a:defRPr/>
            </a:lvl1pPr>
          </a:lstStyle>
          <a:p>
            <a:pPr>
              <a:defRPr/>
            </a:pPr>
            <a:fld id="{F72B8BC0-308A-4046-B61A-8A640EEB21E0}" type="datetimeFigureOut">
              <a:rPr lang="ru-RU"/>
              <a:pPr>
                <a:defRPr/>
              </a:pPr>
              <a:t>25.01.2011</a:t>
            </a:fld>
            <a:endParaRPr lang="ru-RU" dirty="0"/>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40B68358-F59C-4317-AF1F-3359E0FCE0A7}" type="slidenum">
              <a:rPr lang="ru-RU"/>
              <a:pPr>
                <a:defRPr/>
              </a:pPr>
              <a:t>‹#›</a:t>
            </a:fld>
            <a:endParaRPr lang="ru-RU" dirty="0"/>
          </a:p>
        </p:txBody>
      </p:sp>
    </p:spTree>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2135359E-F6AE-44AF-9D7D-EE4340847346}" type="datetimeFigureOut">
              <a:rPr lang="ru-RU"/>
              <a:pPr>
                <a:defRPr/>
              </a:pPr>
              <a:t>25.01.2011</a:t>
            </a:fld>
            <a:endParaRPr lang="ru-RU" dirty="0"/>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B8219AB5-58BD-44A7-8EFE-2EBC479B249E}" type="slidenum">
              <a:rPr lang="ru-RU"/>
              <a:pPr>
                <a:defRPr/>
              </a:pPr>
              <a:t>‹#›</a:t>
            </a:fld>
            <a:endParaRPr lang="ru-RU" dirty="0"/>
          </a:p>
        </p:txBody>
      </p:sp>
    </p:spTree>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8C6A8625-D02E-41C3-B799-3C8303DA4236}" type="datetimeFigureOut">
              <a:rPr lang="ru-RU"/>
              <a:pPr>
                <a:defRPr/>
              </a:pPr>
              <a:t>25.01.2011</a:t>
            </a:fld>
            <a:endParaRPr lang="ru-RU" dirty="0"/>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14122CC6-E6A5-4D0F-A69C-3BBA8BABA75F}" type="slidenum">
              <a:rPr lang="ru-RU"/>
              <a:pPr>
                <a:defRPr/>
              </a:pPr>
              <a:t>‹#›</a:t>
            </a:fld>
            <a:endParaRPr lang="ru-RU" dirty="0"/>
          </a:p>
        </p:txBody>
      </p:sp>
    </p:spTree>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0753AEE9-EAFD-4F62-9D5C-225DC3B529FB}" type="datetimeFigureOut">
              <a:rPr lang="ru-RU"/>
              <a:pPr>
                <a:defRPr/>
              </a:pPr>
              <a:t>25.01.2011</a:t>
            </a:fld>
            <a:endParaRPr lang="ru-RU" dirty="0"/>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CA00C2E4-9E63-4A91-BCA3-9D9D3AA88C51}" type="slidenum">
              <a:rPr lang="ru-RU"/>
              <a:pPr>
                <a:defRPr/>
              </a:pPr>
              <a:t>‹#›</a:t>
            </a:fld>
            <a:endParaRPr lang="ru-RU" dirty="0"/>
          </a:p>
        </p:txBody>
      </p:sp>
    </p:spTree>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ru-RU" smtClean="0"/>
              <a:t>Образец заголовка</a:t>
            </a:r>
            <a:endParaRPr lang="en-US"/>
          </a:p>
        </p:txBody>
      </p:sp>
      <p:sp>
        <p:nvSpPr>
          <p:cNvPr id="3" name="Текст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86438927-105F-45CF-86D6-70FC817B3578}" type="datetimeFigureOut">
              <a:rPr lang="ru-RU"/>
              <a:pPr>
                <a:defRPr/>
              </a:pPr>
              <a:t>25.01.2011</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C384C2BD-3013-451A-AF00-1E7C87742F84}" type="slidenum">
              <a:rPr lang="ru-RU"/>
              <a:pPr>
                <a:defRPr/>
              </a:pPr>
              <a:t>‹#›</a:t>
            </a:fld>
            <a:endParaRPr lang="ru-RU" dirty="0"/>
          </a:p>
        </p:txBody>
      </p:sp>
    </p:spTree>
  </p:cSld>
  <p:clrMapOvr>
    <a:overrideClrMapping bg1="dk1" tx1="lt1" bg2="dk2" tx2="lt2" accent1="accent1" accent2="accent2" accent3="accent3" accent4="accent4" accent5="accent5" accent6="accent6" hlink="hlink" folHlink="folHlink"/>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Объект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Объект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13"/>
          <p:cNvSpPr>
            <a:spLocks noGrp="1"/>
          </p:cNvSpPr>
          <p:nvPr>
            <p:ph type="dt" sz="half" idx="10"/>
          </p:nvPr>
        </p:nvSpPr>
        <p:spPr/>
        <p:txBody>
          <a:bodyPr/>
          <a:lstStyle>
            <a:lvl1pPr>
              <a:defRPr/>
            </a:lvl1pPr>
          </a:lstStyle>
          <a:p>
            <a:pPr>
              <a:defRPr/>
            </a:pPr>
            <a:fld id="{7BFE0E63-E0CF-497B-9F54-6DB9399D9AB6}" type="datetimeFigureOut">
              <a:rPr lang="ru-RU"/>
              <a:pPr>
                <a:defRPr/>
              </a:pPr>
              <a:t>25.01.2011</a:t>
            </a:fld>
            <a:endParaRPr lang="ru-RU" dirty="0"/>
          </a:p>
        </p:txBody>
      </p:sp>
      <p:sp>
        <p:nvSpPr>
          <p:cNvPr id="6" name="Нижний колонтитул 2"/>
          <p:cNvSpPr>
            <a:spLocks noGrp="1"/>
          </p:cNvSpPr>
          <p:nvPr>
            <p:ph type="ftr" sz="quarter" idx="11"/>
          </p:nvPr>
        </p:nvSpPr>
        <p:spPr/>
        <p:txBody>
          <a:bodyPr/>
          <a:lstStyle>
            <a:lvl1pPr>
              <a:defRPr/>
            </a:lvl1pPr>
          </a:lstStyle>
          <a:p>
            <a:pPr>
              <a:defRPr/>
            </a:pPr>
            <a:endParaRPr lang="ru-RU"/>
          </a:p>
        </p:txBody>
      </p:sp>
      <p:sp>
        <p:nvSpPr>
          <p:cNvPr id="7" name="Номер слайда 22"/>
          <p:cNvSpPr>
            <a:spLocks noGrp="1"/>
          </p:cNvSpPr>
          <p:nvPr>
            <p:ph type="sldNum" sz="quarter" idx="12"/>
          </p:nvPr>
        </p:nvSpPr>
        <p:spPr/>
        <p:txBody>
          <a:bodyPr/>
          <a:lstStyle>
            <a:lvl1pPr>
              <a:defRPr/>
            </a:lvl1pPr>
          </a:lstStyle>
          <a:p>
            <a:pPr>
              <a:defRPr/>
            </a:pPr>
            <a:fld id="{7A3E437D-2BBD-43B6-A675-156A91E4A62F}" type="slidenum">
              <a:rPr lang="ru-RU"/>
              <a:pPr>
                <a:defRPr/>
              </a:pPr>
              <a:t>‹#›</a:t>
            </a:fld>
            <a:endParaRPr lang="ru-RU" dirty="0"/>
          </a:p>
        </p:txBody>
      </p:sp>
    </p:spTree>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lstStyle>
            <a:lvl1pPr>
              <a:defRPr/>
            </a:lvl1pPr>
          </a:lstStyle>
          <a:p>
            <a:r>
              <a:rPr lang="ru-RU" smtClean="0"/>
              <a:t>Образец заголовка</a:t>
            </a:r>
            <a:endParaRPr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5" name="Объект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Объект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13"/>
          <p:cNvSpPr>
            <a:spLocks noGrp="1"/>
          </p:cNvSpPr>
          <p:nvPr>
            <p:ph type="dt" sz="half" idx="10"/>
          </p:nvPr>
        </p:nvSpPr>
        <p:spPr/>
        <p:txBody>
          <a:bodyPr/>
          <a:lstStyle>
            <a:lvl1pPr>
              <a:defRPr/>
            </a:lvl1pPr>
          </a:lstStyle>
          <a:p>
            <a:pPr>
              <a:defRPr/>
            </a:pPr>
            <a:fld id="{11D88E3F-391C-41E0-A535-45BB838D7DB9}" type="datetimeFigureOut">
              <a:rPr lang="ru-RU"/>
              <a:pPr>
                <a:defRPr/>
              </a:pPr>
              <a:t>25.01.2011</a:t>
            </a:fld>
            <a:endParaRPr lang="ru-RU" dirty="0"/>
          </a:p>
        </p:txBody>
      </p:sp>
      <p:sp>
        <p:nvSpPr>
          <p:cNvPr id="8" name="Нижний колонтитул 2"/>
          <p:cNvSpPr>
            <a:spLocks noGrp="1"/>
          </p:cNvSpPr>
          <p:nvPr>
            <p:ph type="ftr" sz="quarter" idx="11"/>
          </p:nvPr>
        </p:nvSpPr>
        <p:spPr/>
        <p:txBody>
          <a:bodyPr/>
          <a:lstStyle>
            <a:lvl1pPr>
              <a:defRPr/>
            </a:lvl1pPr>
          </a:lstStyle>
          <a:p>
            <a:pPr>
              <a:defRPr/>
            </a:pPr>
            <a:endParaRPr lang="ru-RU"/>
          </a:p>
        </p:txBody>
      </p:sp>
      <p:sp>
        <p:nvSpPr>
          <p:cNvPr id="9" name="Номер слайда 22"/>
          <p:cNvSpPr>
            <a:spLocks noGrp="1"/>
          </p:cNvSpPr>
          <p:nvPr>
            <p:ph type="sldNum" sz="quarter" idx="12"/>
          </p:nvPr>
        </p:nvSpPr>
        <p:spPr/>
        <p:txBody>
          <a:bodyPr/>
          <a:lstStyle>
            <a:lvl1pPr>
              <a:defRPr/>
            </a:lvl1pPr>
          </a:lstStyle>
          <a:p>
            <a:pPr>
              <a:defRPr/>
            </a:pPr>
            <a:fld id="{A6BB8E71-2BF0-41FD-A02E-68FC8A27DE58}" type="slidenum">
              <a:rPr lang="ru-RU"/>
              <a:pPr>
                <a:defRPr/>
              </a:pPr>
              <a:t>‹#›</a:t>
            </a:fld>
            <a:endParaRPr lang="ru-RU" dirty="0"/>
          </a:p>
        </p:txBody>
      </p:sp>
    </p:spTree>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13"/>
          <p:cNvSpPr>
            <a:spLocks noGrp="1"/>
          </p:cNvSpPr>
          <p:nvPr>
            <p:ph type="dt" sz="half" idx="10"/>
          </p:nvPr>
        </p:nvSpPr>
        <p:spPr/>
        <p:txBody>
          <a:bodyPr/>
          <a:lstStyle>
            <a:lvl1pPr>
              <a:defRPr/>
            </a:lvl1pPr>
          </a:lstStyle>
          <a:p>
            <a:pPr>
              <a:defRPr/>
            </a:pPr>
            <a:fld id="{2D01EF94-5A4D-4340-924C-96B201E9E775}" type="datetimeFigureOut">
              <a:rPr lang="ru-RU"/>
              <a:pPr>
                <a:defRPr/>
              </a:pPr>
              <a:t>25.01.2011</a:t>
            </a:fld>
            <a:endParaRPr lang="ru-RU" dirty="0"/>
          </a:p>
        </p:txBody>
      </p:sp>
      <p:sp>
        <p:nvSpPr>
          <p:cNvPr id="4" name="Нижний колонтитул 2"/>
          <p:cNvSpPr>
            <a:spLocks noGrp="1"/>
          </p:cNvSpPr>
          <p:nvPr>
            <p:ph type="ftr" sz="quarter" idx="11"/>
          </p:nvPr>
        </p:nvSpPr>
        <p:spPr/>
        <p:txBody>
          <a:bodyPr/>
          <a:lstStyle>
            <a:lvl1pPr>
              <a:defRPr/>
            </a:lvl1pPr>
          </a:lstStyle>
          <a:p>
            <a:pPr>
              <a:defRPr/>
            </a:pPr>
            <a:endParaRPr lang="ru-RU"/>
          </a:p>
        </p:txBody>
      </p:sp>
      <p:sp>
        <p:nvSpPr>
          <p:cNvPr id="5" name="Номер слайда 22"/>
          <p:cNvSpPr>
            <a:spLocks noGrp="1"/>
          </p:cNvSpPr>
          <p:nvPr>
            <p:ph type="sldNum" sz="quarter" idx="12"/>
          </p:nvPr>
        </p:nvSpPr>
        <p:spPr/>
        <p:txBody>
          <a:bodyPr/>
          <a:lstStyle>
            <a:lvl1pPr>
              <a:defRPr/>
            </a:lvl1pPr>
          </a:lstStyle>
          <a:p>
            <a:pPr>
              <a:defRPr/>
            </a:pPr>
            <a:fld id="{53E3B8BE-BB5B-4939-817B-0338951ED9B9}" type="slidenum">
              <a:rPr lang="ru-RU"/>
              <a:pPr>
                <a:defRPr/>
              </a:pPr>
              <a:t>‹#›</a:t>
            </a:fld>
            <a:endParaRPr lang="ru-RU" dirty="0"/>
          </a:p>
        </p:txBody>
      </p:sp>
    </p:spTree>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3"/>
          <p:cNvSpPr>
            <a:spLocks noGrp="1"/>
          </p:cNvSpPr>
          <p:nvPr>
            <p:ph type="dt" sz="half" idx="10"/>
          </p:nvPr>
        </p:nvSpPr>
        <p:spPr/>
        <p:txBody>
          <a:bodyPr/>
          <a:lstStyle>
            <a:lvl1pPr>
              <a:defRPr/>
            </a:lvl1pPr>
          </a:lstStyle>
          <a:p>
            <a:pPr>
              <a:defRPr/>
            </a:pPr>
            <a:fld id="{9C2C5F09-61FF-4E4F-B300-DF76BBEAFCEB}" type="datetimeFigureOut">
              <a:rPr lang="ru-RU"/>
              <a:pPr>
                <a:defRPr/>
              </a:pPr>
              <a:t>25.01.2011</a:t>
            </a:fld>
            <a:endParaRPr lang="ru-RU" dirty="0"/>
          </a:p>
        </p:txBody>
      </p:sp>
      <p:sp>
        <p:nvSpPr>
          <p:cNvPr id="3" name="Нижний колонтитул 2"/>
          <p:cNvSpPr>
            <a:spLocks noGrp="1"/>
          </p:cNvSpPr>
          <p:nvPr>
            <p:ph type="ftr" sz="quarter" idx="11"/>
          </p:nvPr>
        </p:nvSpPr>
        <p:spPr/>
        <p:txBody>
          <a:bodyPr/>
          <a:lstStyle>
            <a:lvl1pPr>
              <a:defRPr/>
            </a:lvl1pPr>
          </a:lstStyle>
          <a:p>
            <a:pPr>
              <a:defRPr/>
            </a:pPr>
            <a:endParaRPr lang="ru-RU"/>
          </a:p>
        </p:txBody>
      </p:sp>
      <p:sp>
        <p:nvSpPr>
          <p:cNvPr id="4" name="Номер слайда 22"/>
          <p:cNvSpPr>
            <a:spLocks noGrp="1"/>
          </p:cNvSpPr>
          <p:nvPr>
            <p:ph type="sldNum" sz="quarter" idx="12"/>
          </p:nvPr>
        </p:nvSpPr>
        <p:spPr/>
        <p:txBody>
          <a:bodyPr/>
          <a:lstStyle>
            <a:lvl1pPr>
              <a:defRPr/>
            </a:lvl1pPr>
          </a:lstStyle>
          <a:p>
            <a:pPr>
              <a:defRPr/>
            </a:pPr>
            <a:fld id="{DB089E93-40D6-413F-805C-FD5D922676C2}" type="slidenum">
              <a:rPr lang="ru-RU"/>
              <a:pPr>
                <a:defRPr/>
              </a:pPr>
              <a:t>‹#›</a:t>
            </a:fld>
            <a:endParaRPr lang="ru-RU" dirty="0"/>
          </a:p>
        </p:txBody>
      </p:sp>
    </p:spTree>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ru-RU" smtClean="0"/>
              <a:t>Образец заголовка</a:t>
            </a:r>
            <a:endParaRPr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4" name="Объект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13"/>
          <p:cNvSpPr>
            <a:spLocks noGrp="1"/>
          </p:cNvSpPr>
          <p:nvPr>
            <p:ph type="dt" sz="half" idx="10"/>
          </p:nvPr>
        </p:nvSpPr>
        <p:spPr/>
        <p:txBody>
          <a:bodyPr/>
          <a:lstStyle>
            <a:lvl1pPr>
              <a:defRPr/>
            </a:lvl1pPr>
          </a:lstStyle>
          <a:p>
            <a:pPr>
              <a:defRPr/>
            </a:pPr>
            <a:fld id="{893A44EC-336E-43AD-A47D-D382F44B8D06}" type="datetimeFigureOut">
              <a:rPr lang="ru-RU"/>
              <a:pPr>
                <a:defRPr/>
              </a:pPr>
              <a:t>25.01.2011</a:t>
            </a:fld>
            <a:endParaRPr lang="ru-RU" dirty="0"/>
          </a:p>
        </p:txBody>
      </p:sp>
      <p:sp>
        <p:nvSpPr>
          <p:cNvPr id="6" name="Нижний колонтитул 2"/>
          <p:cNvSpPr>
            <a:spLocks noGrp="1"/>
          </p:cNvSpPr>
          <p:nvPr>
            <p:ph type="ftr" sz="quarter" idx="11"/>
          </p:nvPr>
        </p:nvSpPr>
        <p:spPr/>
        <p:txBody>
          <a:bodyPr/>
          <a:lstStyle>
            <a:lvl1pPr>
              <a:defRPr/>
            </a:lvl1pPr>
          </a:lstStyle>
          <a:p>
            <a:pPr>
              <a:defRPr/>
            </a:pPr>
            <a:endParaRPr lang="ru-RU"/>
          </a:p>
        </p:txBody>
      </p:sp>
      <p:sp>
        <p:nvSpPr>
          <p:cNvPr id="7" name="Номер слайда 22"/>
          <p:cNvSpPr>
            <a:spLocks noGrp="1"/>
          </p:cNvSpPr>
          <p:nvPr>
            <p:ph type="sldNum" sz="quarter" idx="12"/>
          </p:nvPr>
        </p:nvSpPr>
        <p:spPr/>
        <p:txBody>
          <a:bodyPr/>
          <a:lstStyle>
            <a:lvl1pPr>
              <a:defRPr/>
            </a:lvl1pPr>
          </a:lstStyle>
          <a:p>
            <a:pPr>
              <a:defRPr/>
            </a:pPr>
            <a:fld id="{9A973B90-782A-4A2A-A5CB-674719745FCE}" type="slidenum">
              <a:rPr lang="ru-RU"/>
              <a:pPr>
                <a:defRPr/>
              </a:pPr>
              <a:t>‹#›</a:t>
            </a:fld>
            <a:endParaRPr lang="ru-RU" dirty="0"/>
          </a:p>
        </p:txBody>
      </p:sp>
    </p:spTree>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ru-RU" smtClean="0"/>
              <a:t>Образец заголовка</a:t>
            </a:r>
            <a:endParaRPr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ru-RU" noProof="0" dirty="0" smtClean="0"/>
              <a:t>Вставка рисунка</a:t>
            </a:r>
            <a:endParaRPr lang="en-US" noProof="0" dirty="0"/>
          </a:p>
        </p:txBody>
      </p:sp>
      <p:sp>
        <p:nvSpPr>
          <p:cNvPr id="4" name="Текст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ru-RU" smtClean="0"/>
              <a:t>Образец текста</a:t>
            </a:r>
          </a:p>
        </p:txBody>
      </p:sp>
      <p:sp>
        <p:nvSpPr>
          <p:cNvPr id="5" name="Дата 13"/>
          <p:cNvSpPr>
            <a:spLocks noGrp="1"/>
          </p:cNvSpPr>
          <p:nvPr>
            <p:ph type="dt" sz="half" idx="10"/>
          </p:nvPr>
        </p:nvSpPr>
        <p:spPr/>
        <p:txBody>
          <a:bodyPr/>
          <a:lstStyle>
            <a:lvl1pPr>
              <a:defRPr/>
            </a:lvl1pPr>
          </a:lstStyle>
          <a:p>
            <a:pPr>
              <a:defRPr/>
            </a:pPr>
            <a:fld id="{6E5DF594-7146-41B3-B5D5-EA9F00D6C825}" type="datetimeFigureOut">
              <a:rPr lang="ru-RU"/>
              <a:pPr>
                <a:defRPr/>
              </a:pPr>
              <a:t>25.01.2011</a:t>
            </a:fld>
            <a:endParaRPr lang="ru-RU" dirty="0"/>
          </a:p>
        </p:txBody>
      </p:sp>
      <p:sp>
        <p:nvSpPr>
          <p:cNvPr id="6" name="Нижний колонтитул 2"/>
          <p:cNvSpPr>
            <a:spLocks noGrp="1"/>
          </p:cNvSpPr>
          <p:nvPr>
            <p:ph type="ftr" sz="quarter" idx="11"/>
          </p:nvPr>
        </p:nvSpPr>
        <p:spPr/>
        <p:txBody>
          <a:bodyPr/>
          <a:lstStyle>
            <a:lvl1pPr>
              <a:defRPr/>
            </a:lvl1pPr>
          </a:lstStyle>
          <a:p>
            <a:pPr>
              <a:defRPr/>
            </a:pPr>
            <a:endParaRPr lang="ru-RU"/>
          </a:p>
        </p:txBody>
      </p:sp>
      <p:sp>
        <p:nvSpPr>
          <p:cNvPr id="7" name="Номер слайда 22"/>
          <p:cNvSpPr>
            <a:spLocks noGrp="1"/>
          </p:cNvSpPr>
          <p:nvPr>
            <p:ph type="sldNum" sz="quarter" idx="12"/>
          </p:nvPr>
        </p:nvSpPr>
        <p:spPr/>
        <p:txBody>
          <a:bodyPr/>
          <a:lstStyle>
            <a:lvl1pPr>
              <a:defRPr/>
            </a:lvl1pPr>
          </a:lstStyle>
          <a:p>
            <a:pPr>
              <a:defRPr/>
            </a:pPr>
            <a:fld id="{DCA6026C-20E4-47B0-8F2A-B7406D9D82DA}" type="slidenum">
              <a:rPr lang="ru-RU"/>
              <a:pPr>
                <a:defRPr/>
              </a:pPr>
              <a:t>‹#›</a:t>
            </a:fld>
            <a:endParaRPr lang="ru-RU" dirty="0"/>
          </a:p>
        </p:txBody>
      </p:sp>
    </p:spTree>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ru-RU" smtClean="0"/>
              <a:t>Образец заголовка</a:t>
            </a:r>
            <a:endParaRPr lang="en-US"/>
          </a:p>
        </p:txBody>
      </p:sp>
      <p:sp>
        <p:nvSpPr>
          <p:cNvPr id="1027" name="Текст 12"/>
          <p:cNvSpPr>
            <a:spLocks noGrp="1"/>
          </p:cNvSpPr>
          <p:nvPr>
            <p:ph type="body" idx="1"/>
          </p:nvPr>
        </p:nvSpPr>
        <p:spPr bwMode="auto">
          <a:xfrm>
            <a:off x="457200" y="1600200"/>
            <a:ext cx="8229600" cy="4708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fontAlgn="auto" latinLnBrk="0" hangingPunct="1">
              <a:spcBef>
                <a:spcPts val="0"/>
              </a:spcBef>
              <a:spcAft>
                <a:spcPts val="0"/>
              </a:spcAft>
              <a:defRPr kumimoji="0" sz="1200">
                <a:solidFill>
                  <a:schemeClr val="tx1">
                    <a:shade val="50000"/>
                  </a:schemeClr>
                </a:solidFill>
                <a:latin typeface="+mn-lt"/>
              </a:defRPr>
            </a:lvl1pPr>
          </a:lstStyle>
          <a:p>
            <a:pPr>
              <a:defRPr/>
            </a:pPr>
            <a:fld id="{68A2AE10-BDCE-4C76-8889-14D5E538701D}" type="datetimeFigureOut">
              <a:rPr lang="ru-RU"/>
              <a:pPr>
                <a:defRPr/>
              </a:pPr>
              <a:t>25.01.2011</a:t>
            </a:fld>
            <a:endParaRPr lang="ru-RU" dirty="0"/>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fontAlgn="auto" latinLnBrk="0" hangingPunct="1">
              <a:spcBef>
                <a:spcPts val="0"/>
              </a:spcBef>
              <a:spcAft>
                <a:spcPts val="0"/>
              </a:spcAft>
              <a:defRPr kumimoji="0" sz="1200">
                <a:solidFill>
                  <a:schemeClr val="tx1">
                    <a:shade val="50000"/>
                  </a:schemeClr>
                </a:solidFill>
                <a:latin typeface="+mn-lt"/>
              </a:defRPr>
            </a:lvl1pPr>
          </a:lstStyle>
          <a:p>
            <a:pPr>
              <a:defRPr/>
            </a:pPr>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fontAlgn="auto" latinLnBrk="0" hangingPunct="1">
              <a:spcBef>
                <a:spcPts val="0"/>
              </a:spcBef>
              <a:spcAft>
                <a:spcPts val="0"/>
              </a:spcAft>
              <a:defRPr kumimoji="0" sz="1200">
                <a:solidFill>
                  <a:schemeClr val="tx1">
                    <a:shade val="50000"/>
                  </a:schemeClr>
                </a:solidFill>
                <a:latin typeface="+mn-lt"/>
              </a:defRPr>
            </a:lvl1pPr>
          </a:lstStyle>
          <a:p>
            <a:pPr>
              <a:defRPr/>
            </a:pPr>
            <a:fld id="{00736D95-6542-401A-8621-5040E40953CF}" type="slidenum">
              <a:rPr lang="ru-RU"/>
              <a:pPr>
                <a:defRPr/>
              </a:pPr>
              <a:t>‹#›</a:t>
            </a:fld>
            <a:endParaRPr lang="ru-RU" dirty="0"/>
          </a:p>
        </p:txBody>
      </p:sp>
    </p:spTree>
  </p:cSld>
  <p:clrMap bg1="dk1" tx1="lt1" bg2="dk2" tx2="lt2" accent1="accent1" accent2="accent2" accent3="accent3" accent4="accent4" accent5="accent5" accent6="accent6" hlink="hlink" folHlink="folHlink"/>
  <p:sldLayoutIdLst>
    <p:sldLayoutId id="2147483683" r:id="rId1"/>
    <p:sldLayoutId id="2147483682" r:id="rId2"/>
    <p:sldLayoutId id="2147483684" r:id="rId3"/>
    <p:sldLayoutId id="2147483681" r:id="rId4"/>
    <p:sldLayoutId id="2147483680" r:id="rId5"/>
    <p:sldLayoutId id="2147483679" r:id="rId6"/>
    <p:sldLayoutId id="2147483678" r:id="rId7"/>
    <p:sldLayoutId id="2147483677" r:id="rId8"/>
    <p:sldLayoutId id="2147483676" r:id="rId9"/>
    <p:sldLayoutId id="2147483675" r:id="rId10"/>
    <p:sldLayoutId id="2147483674" r:id="rId11"/>
  </p:sldLayoutIdLst>
  <p:transition spd="slow">
    <p:fade/>
  </p:transition>
  <p:txStyles>
    <p:titleStyle>
      <a:lvl1pPr algn="ctr" rtl="0"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eaLnBrk="0" fontAlgn="base" hangingPunct="0">
        <a:spcBef>
          <a:spcPct val="0"/>
        </a:spcBef>
        <a:spcAft>
          <a:spcPct val="0"/>
        </a:spcAft>
        <a:defRPr sz="4100" b="1">
          <a:solidFill>
            <a:schemeClr val="tx1"/>
          </a:solidFill>
          <a:latin typeface="Arial" charset="0"/>
        </a:defRPr>
      </a:lvl2pPr>
      <a:lvl3pPr algn="ctr" rtl="0" eaLnBrk="0" fontAlgn="base" hangingPunct="0">
        <a:spcBef>
          <a:spcPct val="0"/>
        </a:spcBef>
        <a:spcAft>
          <a:spcPct val="0"/>
        </a:spcAft>
        <a:defRPr sz="4100" b="1">
          <a:solidFill>
            <a:schemeClr val="tx1"/>
          </a:solidFill>
          <a:latin typeface="Arial" charset="0"/>
        </a:defRPr>
      </a:lvl3pPr>
      <a:lvl4pPr algn="ctr" rtl="0" eaLnBrk="0" fontAlgn="base" hangingPunct="0">
        <a:spcBef>
          <a:spcPct val="0"/>
        </a:spcBef>
        <a:spcAft>
          <a:spcPct val="0"/>
        </a:spcAft>
        <a:defRPr sz="4100" b="1">
          <a:solidFill>
            <a:schemeClr val="tx1"/>
          </a:solidFill>
          <a:latin typeface="Arial" charset="0"/>
        </a:defRPr>
      </a:lvl4pPr>
      <a:lvl5pPr algn="ctr" rtl="0" eaLnBrk="0" fontAlgn="base" hangingPunct="0">
        <a:spcBef>
          <a:spcPct val="0"/>
        </a:spcBef>
        <a:spcAft>
          <a:spcPct val="0"/>
        </a:spcAft>
        <a:defRPr sz="4100" b="1">
          <a:solidFill>
            <a:schemeClr val="tx1"/>
          </a:solidFill>
          <a:latin typeface="Arial" charset="0"/>
        </a:defRPr>
      </a:lvl5pPr>
      <a:lvl6pPr marL="457200" algn="ctr" rtl="0" fontAlgn="base">
        <a:spcBef>
          <a:spcPct val="0"/>
        </a:spcBef>
        <a:spcAft>
          <a:spcPct val="0"/>
        </a:spcAft>
        <a:defRPr sz="4100" b="1">
          <a:solidFill>
            <a:schemeClr val="tx1"/>
          </a:solidFill>
          <a:latin typeface="Arial" charset="0"/>
        </a:defRPr>
      </a:lvl6pPr>
      <a:lvl7pPr marL="914400" algn="ctr" rtl="0" fontAlgn="base">
        <a:spcBef>
          <a:spcPct val="0"/>
        </a:spcBef>
        <a:spcAft>
          <a:spcPct val="0"/>
        </a:spcAft>
        <a:defRPr sz="4100" b="1">
          <a:solidFill>
            <a:schemeClr val="tx1"/>
          </a:solidFill>
          <a:latin typeface="Arial" charset="0"/>
        </a:defRPr>
      </a:lvl7pPr>
      <a:lvl8pPr marL="1371600" algn="ctr" rtl="0" fontAlgn="base">
        <a:spcBef>
          <a:spcPct val="0"/>
        </a:spcBef>
        <a:spcAft>
          <a:spcPct val="0"/>
        </a:spcAft>
        <a:defRPr sz="4100" b="1">
          <a:solidFill>
            <a:schemeClr val="tx1"/>
          </a:solidFill>
          <a:latin typeface="Arial" charset="0"/>
        </a:defRPr>
      </a:lvl8pPr>
      <a:lvl9pPr marL="1828800" algn="ctr" rtl="0" fontAlgn="base">
        <a:spcBef>
          <a:spcPct val="0"/>
        </a:spcBef>
        <a:spcAft>
          <a:spcPct val="0"/>
        </a:spcAft>
        <a:defRPr sz="4100" b="1">
          <a:solidFill>
            <a:schemeClr val="tx1"/>
          </a:solidFill>
          <a:latin typeface="Arial" charset="0"/>
        </a:defRPr>
      </a:lvl9pPr>
    </p:titleStyle>
    <p:bodyStyle>
      <a:lvl1pPr marL="547688" indent="-411163" algn="l" rtl="0" eaLnBrk="0" fontAlgn="base" hangingPunct="0">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eaLnBrk="0" fontAlgn="base" hangingPunct="0">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eaLnBrk="0" fontAlgn="base" hangingPunct="0">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eaLnBrk="0" fontAlgn="base" hangingPunct="0">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eaLnBrk="0" fontAlgn="base" hangingPunct="0">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7544" y="404664"/>
            <a:ext cx="8229600" cy="1643608"/>
          </a:xfrm>
        </p:spPr>
        <p:txBody>
          <a:bodyPr/>
          <a:lstStyle/>
          <a:p>
            <a:pPr eaLnBrk="1" fontAlgn="auto" hangingPunct="1">
              <a:spcAft>
                <a:spcPts val="0"/>
              </a:spcAft>
              <a:defRPr/>
            </a:pPr>
            <a:r>
              <a:rPr lang="en-US" sz="4000" i="1" dirty="0"/>
              <a:t> “Die vögel sind </a:t>
            </a:r>
            <a:r>
              <a:rPr lang="en-US" sz="4000" i="1" dirty="0" smtClean="0"/>
              <a:t>unsere freunde” </a:t>
            </a:r>
            <a:endParaRPr lang="ru-RU" sz="4000" i="1" dirty="0"/>
          </a:p>
        </p:txBody>
      </p:sp>
      <p:pic>
        <p:nvPicPr>
          <p:cNvPr id="1027" name="Picture 3" descr="C:\Users\user\Desktop\37029536_Marjolein_Bastin__September_2002.jpg"/>
          <p:cNvPicPr>
            <a:picLocks noChangeAspect="1" noChangeArrowheads="1"/>
          </p:cNvPicPr>
          <p:nvPr/>
        </p:nvPicPr>
        <p:blipFill>
          <a:blip r:embed="rId2">
            <a:extLst>
              <a:ext uri="{BEBA8EAE-BF5A-486C-A8C5-ECC9F3942E4B}"/>
              <a:ext uri="{28A0092B-C50C-407E-A947-70E740481C1C}"/>
            </a:extLst>
          </a:blip>
          <a:srcRect/>
          <a:stretch>
            <a:fillRect/>
          </a:stretch>
        </p:blipFill>
        <p:spPr bwMode="auto">
          <a:xfrm>
            <a:off x="4572000" y="2348880"/>
            <a:ext cx="4407745" cy="4167994"/>
          </a:xfrm>
          <a:prstGeom prst="rect">
            <a:avLst/>
          </a:prstGeom>
          <a:noFill/>
          <a:ln w="12700" cap="rnd">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effectLst>
            <a:outerShdw blurRad="101600" dist="50800" dir="5400000" sx="1000" sy="1000" algn="ctr" rotWithShape="0">
              <a:srgbClr val="000000"/>
            </a:outerShdw>
          </a:effectLst>
          <a:extLst>
            <a:ext uri="{909E8E84-426E-40DD-AFC4-6F175D3DCCD1}"/>
          </a:extLst>
        </p:spPr>
      </p:pic>
      <p:pic>
        <p:nvPicPr>
          <p:cNvPr id="1028" name="Picture 4" descr="C:\Users\user\Desktop\9045.jpg"/>
          <p:cNvPicPr>
            <a:picLocks noChangeAspect="1" noChangeArrowheads="1"/>
          </p:cNvPicPr>
          <p:nvPr/>
        </p:nvPicPr>
        <p:blipFill>
          <a:blip r:embed="rId3">
            <a:extLst>
              <a:ext uri="{28A0092B-C50C-407E-A947-70E740481C1C}"/>
            </a:extLst>
          </a:blip>
          <a:srcRect/>
          <a:stretch>
            <a:fillRect/>
          </a:stretch>
        </p:blipFill>
        <p:spPr bwMode="auto">
          <a:xfrm>
            <a:off x="251520" y="2348880"/>
            <a:ext cx="3816648" cy="4167994"/>
          </a:xfrm>
          <a:prstGeom prst="rect">
            <a:avLst/>
          </a:prstGeom>
          <a:noFill/>
          <a:ln w="12700" cap="rnd">
            <a:gradFill>
              <a:gsLst>
                <a:gs pos="0">
                  <a:schemeClr val="accent1">
                    <a:tint val="66000"/>
                    <a:satMod val="160000"/>
                  </a:schemeClr>
                </a:gs>
                <a:gs pos="50000">
                  <a:schemeClr val="accent1">
                    <a:tint val="44500"/>
                    <a:satMod val="160000"/>
                  </a:schemeClr>
                </a:gs>
                <a:gs pos="100000">
                  <a:schemeClr val="accent1">
                    <a:tint val="23500"/>
                    <a:satMod val="160000"/>
                    <a:alpha val="91000"/>
                  </a:schemeClr>
                </a:gs>
              </a:gsLst>
              <a:lin ang="5400000" scaled="0"/>
            </a:gradFill>
          </a:ln>
          <a:extLst>
            <a:ext uri="{909E8E84-426E-40DD-AFC4-6F175D3DCCD1}"/>
          </a:extLst>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028"/>
                                        </p:tgtEl>
                                        <p:attrNameLst>
                                          <p:attrName>style.visibility</p:attrName>
                                        </p:attrNameLst>
                                      </p:cBhvr>
                                      <p:to>
                                        <p:strVal val="visible"/>
                                      </p:to>
                                    </p:set>
                                    <p:anim calcmode="lin" valueType="num">
                                      <p:cBhvr>
                                        <p:cTn id="7" dur="1000" fill="hold"/>
                                        <p:tgtEl>
                                          <p:spTgt spid="1028"/>
                                        </p:tgtEl>
                                        <p:attrNameLst>
                                          <p:attrName>ppt_w</p:attrName>
                                        </p:attrNameLst>
                                      </p:cBhvr>
                                      <p:tavLst>
                                        <p:tav tm="0">
                                          <p:val>
                                            <p:fltVal val="0"/>
                                          </p:val>
                                        </p:tav>
                                        <p:tav tm="100000">
                                          <p:val>
                                            <p:strVal val="#ppt_w"/>
                                          </p:val>
                                        </p:tav>
                                      </p:tavLst>
                                    </p:anim>
                                    <p:anim calcmode="lin" valueType="num">
                                      <p:cBhvr>
                                        <p:cTn id="8" dur="1000" fill="hold"/>
                                        <p:tgtEl>
                                          <p:spTgt spid="1028"/>
                                        </p:tgtEl>
                                        <p:attrNameLst>
                                          <p:attrName>ppt_h</p:attrName>
                                        </p:attrNameLst>
                                      </p:cBhvr>
                                      <p:tavLst>
                                        <p:tav tm="0">
                                          <p:val>
                                            <p:fltVal val="0"/>
                                          </p:val>
                                        </p:tav>
                                        <p:tav tm="100000">
                                          <p:val>
                                            <p:strVal val="#ppt_h"/>
                                          </p:val>
                                        </p:tav>
                                      </p:tavLst>
                                    </p:anim>
                                    <p:anim calcmode="lin" valueType="num">
                                      <p:cBhvr>
                                        <p:cTn id="9" dur="1000" fill="hold"/>
                                        <p:tgtEl>
                                          <p:spTgt spid="1028"/>
                                        </p:tgtEl>
                                        <p:attrNameLst>
                                          <p:attrName>style.rotation</p:attrName>
                                        </p:attrNameLst>
                                      </p:cBhvr>
                                      <p:tavLst>
                                        <p:tav tm="0">
                                          <p:val>
                                            <p:fltVal val="90"/>
                                          </p:val>
                                        </p:tav>
                                        <p:tav tm="100000">
                                          <p:val>
                                            <p:fltVal val="0"/>
                                          </p:val>
                                        </p:tav>
                                      </p:tavLst>
                                    </p:anim>
                                    <p:animEffect transition="in" filter="fade">
                                      <p:cBhvr>
                                        <p:cTn id="10" dur="1000"/>
                                        <p:tgtEl>
                                          <p:spTgt spid="1028"/>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1027"/>
                                        </p:tgtEl>
                                        <p:attrNameLst>
                                          <p:attrName>style.visibility</p:attrName>
                                        </p:attrNameLst>
                                      </p:cBhvr>
                                      <p:to>
                                        <p:strVal val="visible"/>
                                      </p:to>
                                    </p:set>
                                    <p:anim calcmode="lin" valueType="num">
                                      <p:cBhvr additive="base">
                                        <p:cTn id="15" dur="500" fill="hold"/>
                                        <p:tgtEl>
                                          <p:spTgt spid="1027"/>
                                        </p:tgtEl>
                                        <p:attrNameLst>
                                          <p:attrName>ppt_x</p:attrName>
                                        </p:attrNameLst>
                                      </p:cBhvr>
                                      <p:tavLst>
                                        <p:tav tm="0">
                                          <p:val>
                                            <p:strVal val="#ppt_x"/>
                                          </p:val>
                                        </p:tav>
                                        <p:tav tm="100000">
                                          <p:val>
                                            <p:strVal val="#ppt_x"/>
                                          </p:val>
                                        </p:tav>
                                      </p:tavLst>
                                    </p:anim>
                                    <p:anim calcmode="lin" valueType="num">
                                      <p:cBhvr additive="base">
                                        <p:cTn id="16" dur="500" fill="hold"/>
                                        <p:tgtEl>
                                          <p:spTgt spid="10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eaLnBrk="1" fontAlgn="auto" hangingPunct="1">
              <a:spcAft>
                <a:spcPts val="0"/>
              </a:spcAft>
              <a:defRPr/>
            </a:pPr>
            <a:r>
              <a:rPr lang="ru-RU" dirty="0" smtClean="0"/>
              <a:t>Найди правильный ответ:</a:t>
            </a:r>
            <a:r>
              <a:rPr lang="de-DE" dirty="0" smtClean="0"/>
              <a:t/>
            </a:r>
            <a:br>
              <a:rPr lang="de-DE" dirty="0" smtClean="0"/>
            </a:br>
            <a:r>
              <a:rPr lang="de-DE" dirty="0" smtClean="0"/>
              <a:t>(die wechselte Vögelstimme)</a:t>
            </a:r>
            <a:endParaRPr lang="ru-RU" dirty="0"/>
          </a:p>
        </p:txBody>
      </p:sp>
      <p:graphicFrame>
        <p:nvGraphicFramePr>
          <p:cNvPr id="4" name="Объект 3"/>
          <p:cNvGraphicFramePr>
            <a:graphicFrameLocks noGrp="1"/>
          </p:cNvGraphicFramePr>
          <p:nvPr>
            <p:ph idx="1"/>
          </p:nvPr>
        </p:nvGraphicFramePr>
        <p:xfrm>
          <a:off x="75307" y="2424063"/>
          <a:ext cx="8697144" cy="3312367"/>
        </p:xfrm>
        <a:graphic>
          <a:graphicData uri="http://schemas.openxmlformats.org/drawingml/2006/table">
            <a:tbl>
              <a:tblPr bandRow="1">
                <a:tableStyleId>{5C22544A-7EE6-4342-B048-85BDC9FD1C3A}</a:tableStyleId>
              </a:tblPr>
              <a:tblGrid>
                <a:gridCol w="4337640"/>
                <a:gridCol w="4359504"/>
              </a:tblGrid>
              <a:tr h="638592">
                <a:tc>
                  <a:txBody>
                    <a:bodyPr/>
                    <a:lstStyle/>
                    <a:p>
                      <a:r>
                        <a:rPr lang="de-DE" dirty="0" smtClean="0"/>
                        <a:t>Der</a:t>
                      </a:r>
                      <a:r>
                        <a:rPr lang="de-DE" baseline="0" dirty="0" smtClean="0"/>
                        <a:t> Spats</a:t>
                      </a:r>
                      <a:endParaRPr lang="ru-RU" dirty="0"/>
                    </a:p>
                  </a:txBody>
                  <a:tcPr>
                    <a:cell3D prstMaterial="dkEdge">
                      <a:bevel/>
                      <a:lightRig rig="flood" dir="t"/>
                    </a:cell3D>
                    <a:blipFill>
                      <a:blip r:embed="rId2"/>
                      <a:tile tx="0" ty="0" sx="100000" sy="100000" flip="none" algn="tl"/>
                    </a:blipFill>
                  </a:tcPr>
                </a:tc>
                <a:tc>
                  <a:txBody>
                    <a:bodyPr/>
                    <a:lstStyle/>
                    <a:p>
                      <a:r>
                        <a:rPr lang="de-DE" dirty="0" smtClean="0"/>
                        <a:t>singt</a:t>
                      </a:r>
                      <a:endParaRPr lang="ru-RU" dirty="0"/>
                    </a:p>
                  </a:txBody>
                  <a:tcPr>
                    <a:cell3D prstMaterial="dkEdge">
                      <a:bevel/>
                      <a:lightRig rig="flood" dir="t"/>
                    </a:cell3D>
                    <a:blipFill>
                      <a:blip r:embed="rId2"/>
                      <a:tile tx="0" ty="0" sx="100000" sy="100000" flip="none" algn="tl"/>
                    </a:blipFill>
                  </a:tcPr>
                </a:tc>
              </a:tr>
              <a:tr h="534755">
                <a:tc>
                  <a:txBody>
                    <a:bodyPr/>
                    <a:lstStyle/>
                    <a:p>
                      <a:r>
                        <a:rPr lang="de-DE" dirty="0" smtClean="0"/>
                        <a:t>Die Lerche</a:t>
                      </a:r>
                      <a:endParaRPr lang="ru-RU" dirty="0"/>
                    </a:p>
                  </a:txBody>
                  <a:tcPr>
                    <a:cell3D prstMaterial="dkEdge">
                      <a:bevel/>
                      <a:lightRig rig="flood" dir="t"/>
                    </a:cell3D>
                    <a:blipFill>
                      <a:blip r:embed="rId2"/>
                      <a:tile tx="0" ty="0" sx="100000" sy="100000" flip="none" algn="tl"/>
                    </a:blipFill>
                  </a:tcPr>
                </a:tc>
                <a:tc>
                  <a:txBody>
                    <a:bodyPr/>
                    <a:lstStyle/>
                    <a:p>
                      <a:r>
                        <a:rPr lang="de-DE" dirty="0" smtClean="0"/>
                        <a:t>klappert</a:t>
                      </a:r>
                      <a:endParaRPr lang="ru-RU" dirty="0"/>
                    </a:p>
                  </a:txBody>
                  <a:tcPr>
                    <a:cell3D prstMaterial="dkEdge">
                      <a:bevel/>
                      <a:lightRig rig="flood" dir="t"/>
                    </a:cell3D>
                    <a:blipFill>
                      <a:blip r:embed="rId2"/>
                      <a:tile tx="0" ty="0" sx="100000" sy="100000" flip="none" algn="tl"/>
                    </a:blipFill>
                  </a:tcPr>
                </a:tc>
              </a:tr>
              <a:tr h="534755">
                <a:tc>
                  <a:txBody>
                    <a:bodyPr/>
                    <a:lstStyle/>
                    <a:p>
                      <a:r>
                        <a:rPr lang="de-DE" dirty="0" smtClean="0"/>
                        <a:t>Die Taube</a:t>
                      </a:r>
                      <a:endParaRPr lang="ru-RU" dirty="0"/>
                    </a:p>
                  </a:txBody>
                  <a:tcPr>
                    <a:cell3D prstMaterial="dkEdge">
                      <a:bevel/>
                      <a:lightRig rig="flood" dir="t"/>
                    </a:cell3D>
                    <a:blipFill>
                      <a:blip r:embed="rId2"/>
                      <a:tile tx="0" ty="0" sx="100000" sy="100000" flip="none" algn="tl"/>
                    </a:blipFill>
                  </a:tcPr>
                </a:tc>
                <a:tc>
                  <a:txBody>
                    <a:bodyPr/>
                    <a:lstStyle/>
                    <a:p>
                      <a:r>
                        <a:rPr lang="de-DE" dirty="0" smtClean="0"/>
                        <a:t>schilpt</a:t>
                      </a:r>
                      <a:endParaRPr lang="ru-RU" dirty="0"/>
                    </a:p>
                  </a:txBody>
                  <a:tcPr>
                    <a:cell3D prstMaterial="dkEdge">
                      <a:bevel/>
                      <a:lightRig rig="flood" dir="t"/>
                    </a:cell3D>
                    <a:blipFill>
                      <a:blip r:embed="rId2"/>
                      <a:tile tx="0" ty="0" sx="100000" sy="100000" flip="none" algn="tl"/>
                    </a:blipFill>
                  </a:tcPr>
                </a:tc>
              </a:tr>
              <a:tr h="534755">
                <a:tc>
                  <a:txBody>
                    <a:bodyPr/>
                    <a:lstStyle/>
                    <a:p>
                      <a:r>
                        <a:rPr lang="de-DE" dirty="0" smtClean="0"/>
                        <a:t>Der Storch</a:t>
                      </a:r>
                      <a:endParaRPr lang="ru-RU" dirty="0"/>
                    </a:p>
                  </a:txBody>
                  <a:tcPr>
                    <a:cell3D prstMaterial="dkEdge">
                      <a:bevel/>
                      <a:lightRig rig="flood" dir="t"/>
                    </a:cell3D>
                    <a:blipFill>
                      <a:blip r:embed="rId2"/>
                      <a:tile tx="0" ty="0" sx="100000" sy="100000" flip="none" algn="tl"/>
                    </a:blipFill>
                  </a:tcPr>
                </a:tc>
                <a:tc>
                  <a:txBody>
                    <a:bodyPr/>
                    <a:lstStyle/>
                    <a:p>
                      <a:r>
                        <a:rPr lang="de-DE" dirty="0" smtClean="0"/>
                        <a:t>krächzt</a:t>
                      </a:r>
                      <a:endParaRPr lang="ru-RU" dirty="0"/>
                    </a:p>
                  </a:txBody>
                  <a:tcPr>
                    <a:cell3D prstMaterial="dkEdge">
                      <a:bevel/>
                      <a:lightRig rig="flood" dir="t"/>
                    </a:cell3D>
                    <a:blipFill>
                      <a:blip r:embed="rId2"/>
                      <a:tile tx="0" ty="0" sx="100000" sy="100000" flip="none" algn="tl"/>
                    </a:blipFill>
                  </a:tcPr>
                </a:tc>
              </a:tr>
              <a:tr h="534755">
                <a:tc>
                  <a:txBody>
                    <a:bodyPr/>
                    <a:lstStyle/>
                    <a:p>
                      <a:r>
                        <a:rPr lang="de-DE" dirty="0" smtClean="0"/>
                        <a:t>Der Speckt</a:t>
                      </a:r>
                      <a:endParaRPr lang="ru-RU" dirty="0"/>
                    </a:p>
                  </a:txBody>
                  <a:tcPr>
                    <a:cell3D prstMaterial="dkEdge">
                      <a:bevel/>
                      <a:lightRig rig="flood" dir="t"/>
                    </a:cell3D>
                    <a:blipFill>
                      <a:blip r:embed="rId2"/>
                      <a:tile tx="0" ty="0" sx="100000" sy="100000" flip="none" algn="tl"/>
                    </a:blipFill>
                  </a:tcPr>
                </a:tc>
                <a:tc>
                  <a:txBody>
                    <a:bodyPr/>
                    <a:lstStyle/>
                    <a:p>
                      <a:r>
                        <a:rPr lang="de-DE" dirty="0" smtClean="0"/>
                        <a:t>quarrt</a:t>
                      </a:r>
                      <a:endParaRPr lang="ru-RU" dirty="0"/>
                    </a:p>
                  </a:txBody>
                  <a:tcPr>
                    <a:cell3D prstMaterial="dkEdge">
                      <a:bevel/>
                      <a:lightRig rig="flood" dir="t"/>
                    </a:cell3D>
                    <a:blipFill>
                      <a:blip r:embed="rId2"/>
                      <a:tile tx="0" ty="0" sx="100000" sy="100000" flip="none" algn="tl"/>
                    </a:blipFill>
                  </a:tcPr>
                </a:tc>
              </a:tr>
              <a:tr h="534755">
                <a:tc>
                  <a:txBody>
                    <a:bodyPr/>
                    <a:lstStyle/>
                    <a:p>
                      <a:r>
                        <a:rPr lang="de-DE" dirty="0" smtClean="0"/>
                        <a:t>Der Rabe</a:t>
                      </a:r>
                      <a:endParaRPr lang="ru-RU" dirty="0"/>
                    </a:p>
                  </a:txBody>
                  <a:tcPr>
                    <a:cell3D prstMaterial="dkEdge">
                      <a:bevel/>
                      <a:lightRig rig="flood" dir="t"/>
                    </a:cell3D>
                    <a:blipFill>
                      <a:blip r:embed="rId2"/>
                      <a:tile tx="0" ty="0" sx="100000" sy="100000" flip="none" algn="tl"/>
                    </a:blipFill>
                  </a:tcPr>
                </a:tc>
                <a:tc>
                  <a:txBody>
                    <a:bodyPr/>
                    <a:lstStyle/>
                    <a:p>
                      <a:r>
                        <a:rPr lang="de-DE" dirty="0" smtClean="0"/>
                        <a:t>trompetet</a:t>
                      </a:r>
                      <a:endParaRPr lang="ru-RU" dirty="0"/>
                    </a:p>
                  </a:txBody>
                  <a:tcPr>
                    <a:cell3D prstMaterial="dkEdge">
                      <a:bevel/>
                      <a:lightRig rig="flood" dir="t"/>
                    </a:cell3D>
                    <a:blipFill>
                      <a:blip r:embed="rId2"/>
                      <a:tile tx="0" ty="0" sx="100000" sy="100000" flip="none" algn="tl"/>
                    </a:blipFill>
                  </a:tcPr>
                </a:tc>
              </a:tr>
            </a:tbl>
          </a:graphicData>
        </a:graphic>
      </p:graphicFrame>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eaLnBrk="1" fontAlgn="auto" hangingPunct="1">
              <a:spcAft>
                <a:spcPts val="0"/>
              </a:spcAft>
              <a:defRPr/>
            </a:pPr>
            <a:r>
              <a:rPr lang="ru-RU" dirty="0" smtClean="0"/>
              <a:t>Лексика для активного усвоения</a:t>
            </a:r>
            <a:endParaRPr lang="ru-RU" dirty="0"/>
          </a:p>
        </p:txBody>
      </p:sp>
      <p:sp>
        <p:nvSpPr>
          <p:cNvPr id="15362" name="Объект 2"/>
          <p:cNvSpPr>
            <a:spLocks noGrp="1"/>
          </p:cNvSpPr>
          <p:nvPr>
            <p:ph idx="1"/>
          </p:nvPr>
        </p:nvSpPr>
        <p:spPr>
          <a:xfrm>
            <a:off x="107950" y="1484313"/>
            <a:ext cx="4319588" cy="4976812"/>
          </a:xfrm>
        </p:spPr>
        <p:txBody>
          <a:bodyPr/>
          <a:lstStyle/>
          <a:p>
            <a:pPr marL="136525" indent="0" eaLnBrk="1" hangingPunct="1">
              <a:buFont typeface="Wingdings 2" pitchFamily="18" charset="2"/>
              <a:buNone/>
            </a:pPr>
            <a:r>
              <a:rPr lang="de-DE" sz="3200" smtClean="0"/>
              <a:t>Der Spat</a:t>
            </a:r>
            <a:r>
              <a:rPr lang="en-US" sz="3200" smtClean="0"/>
              <a:t>z</a:t>
            </a:r>
            <a:r>
              <a:rPr lang="de-DE" sz="3200" smtClean="0"/>
              <a:t> </a:t>
            </a:r>
            <a:r>
              <a:rPr lang="en-US" sz="3200" smtClean="0"/>
              <a:t>– </a:t>
            </a:r>
            <a:r>
              <a:rPr lang="ru-RU" sz="3200" smtClean="0"/>
              <a:t>воробей</a:t>
            </a:r>
          </a:p>
          <a:p>
            <a:pPr marL="136525" indent="0" eaLnBrk="1" hangingPunct="1">
              <a:buFont typeface="Wingdings 2" pitchFamily="18" charset="2"/>
              <a:buNone/>
            </a:pPr>
            <a:r>
              <a:rPr lang="de-DE" sz="3200" smtClean="0"/>
              <a:t>Der Speckt </a:t>
            </a:r>
            <a:r>
              <a:rPr lang="ru-RU" sz="3200" smtClean="0"/>
              <a:t>– дятел</a:t>
            </a:r>
          </a:p>
          <a:p>
            <a:pPr marL="136525" indent="0" eaLnBrk="1" hangingPunct="1">
              <a:buFont typeface="Wingdings 2" pitchFamily="18" charset="2"/>
              <a:buNone/>
            </a:pPr>
            <a:r>
              <a:rPr lang="de-DE" sz="3200" smtClean="0"/>
              <a:t>Der Kranich </a:t>
            </a:r>
            <a:r>
              <a:rPr lang="ru-RU" sz="3200" smtClean="0"/>
              <a:t>– журавль</a:t>
            </a:r>
          </a:p>
          <a:p>
            <a:pPr marL="136525" indent="0" eaLnBrk="1" hangingPunct="1">
              <a:buFont typeface="Wingdings 2" pitchFamily="18" charset="2"/>
              <a:buNone/>
            </a:pPr>
            <a:r>
              <a:rPr lang="de-DE" sz="3200" smtClean="0"/>
              <a:t>Der Stieglitz</a:t>
            </a:r>
            <a:r>
              <a:rPr lang="ru-RU" sz="3200" smtClean="0"/>
              <a:t> – щегол</a:t>
            </a:r>
          </a:p>
          <a:p>
            <a:pPr marL="136525" indent="0" eaLnBrk="1" hangingPunct="1">
              <a:buFont typeface="Wingdings 2" pitchFamily="18" charset="2"/>
              <a:buNone/>
            </a:pPr>
            <a:r>
              <a:rPr lang="de-DE" sz="3200" smtClean="0"/>
              <a:t>Die Dohle </a:t>
            </a:r>
            <a:r>
              <a:rPr lang="en-US" sz="3200" smtClean="0"/>
              <a:t>– </a:t>
            </a:r>
            <a:r>
              <a:rPr lang="ru-RU" sz="3200" smtClean="0"/>
              <a:t>галка</a:t>
            </a:r>
          </a:p>
          <a:p>
            <a:pPr marL="136525" indent="0" eaLnBrk="1" hangingPunct="1">
              <a:buFont typeface="Wingdings 2" pitchFamily="18" charset="2"/>
              <a:buNone/>
            </a:pPr>
            <a:r>
              <a:rPr lang="de-DE" sz="3200" smtClean="0"/>
              <a:t>Die Eisler </a:t>
            </a:r>
            <a:r>
              <a:rPr lang="ru-RU" sz="3200" smtClean="0"/>
              <a:t>– сорока</a:t>
            </a:r>
          </a:p>
          <a:p>
            <a:pPr marL="136525" indent="0" eaLnBrk="1" hangingPunct="1">
              <a:buFont typeface="Wingdings 2" pitchFamily="18" charset="2"/>
              <a:buNone/>
            </a:pPr>
            <a:r>
              <a:rPr lang="de-DE" sz="3200" smtClean="0"/>
              <a:t>Der Star </a:t>
            </a:r>
            <a:r>
              <a:rPr lang="en-US" sz="3200" smtClean="0"/>
              <a:t>–</a:t>
            </a:r>
            <a:r>
              <a:rPr lang="ru-RU" sz="3200" smtClean="0"/>
              <a:t> скворец</a:t>
            </a:r>
          </a:p>
          <a:p>
            <a:pPr marL="136525" indent="0" eaLnBrk="1" hangingPunct="1">
              <a:buFont typeface="Wingdings 2" pitchFamily="18" charset="2"/>
              <a:buNone/>
            </a:pPr>
            <a:r>
              <a:rPr lang="de-DE" sz="3200" smtClean="0"/>
              <a:t>Der Fink </a:t>
            </a:r>
            <a:r>
              <a:rPr lang="ru-RU" sz="3200" smtClean="0"/>
              <a:t>– зяблик</a:t>
            </a:r>
            <a:r>
              <a:rPr lang="de-DE" sz="3200" smtClean="0"/>
              <a:t>  </a:t>
            </a:r>
            <a:endParaRPr lang="ru-RU" sz="3200" smtClean="0"/>
          </a:p>
          <a:p>
            <a:pPr marL="136525" indent="0" eaLnBrk="1" hangingPunct="1">
              <a:buFont typeface="Wingdings 2" pitchFamily="18" charset="2"/>
              <a:buNone/>
            </a:pPr>
            <a:r>
              <a:rPr lang="ru-RU" smtClean="0"/>
              <a:t> </a:t>
            </a:r>
          </a:p>
        </p:txBody>
      </p:sp>
      <p:sp>
        <p:nvSpPr>
          <p:cNvPr id="4" name="Объект 2"/>
          <p:cNvSpPr txBox="1">
            <a:spLocks/>
          </p:cNvSpPr>
          <p:nvPr/>
        </p:nvSpPr>
        <p:spPr>
          <a:xfrm>
            <a:off x="4549775" y="1484313"/>
            <a:ext cx="4289425" cy="5113337"/>
          </a:xfrm>
          <a:prstGeom prst="rect">
            <a:avLst/>
          </a:prstGeom>
        </p:spPr>
        <p:txBody>
          <a:bodyPr>
            <a:normAutofit lnSpcReduction="10000"/>
          </a:bodyPr>
          <a:lst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marL="137160" indent="0" fontAlgn="auto">
              <a:spcAft>
                <a:spcPts val="0"/>
              </a:spcAft>
              <a:buFont typeface="Wingdings 2"/>
              <a:buNone/>
              <a:defRPr/>
            </a:pPr>
            <a:r>
              <a:rPr lang="de-DE" dirty="0"/>
              <a:t>krächzen </a:t>
            </a:r>
            <a:r>
              <a:rPr lang="en-US" dirty="0" smtClean="0"/>
              <a:t>– </a:t>
            </a:r>
            <a:r>
              <a:rPr lang="ru-RU" dirty="0" smtClean="0"/>
              <a:t>каркать</a:t>
            </a:r>
            <a:endParaRPr lang="de-DE" dirty="0" smtClean="0"/>
          </a:p>
          <a:p>
            <a:pPr marL="137160" indent="0" fontAlgn="auto">
              <a:spcAft>
                <a:spcPts val="0"/>
              </a:spcAft>
              <a:buFont typeface="Wingdings 2"/>
              <a:buNone/>
              <a:defRPr/>
            </a:pPr>
            <a:r>
              <a:rPr lang="de-DE" dirty="0" smtClean="0"/>
              <a:t>schilpen </a:t>
            </a:r>
            <a:r>
              <a:rPr lang="en-US" dirty="0" smtClean="0"/>
              <a:t>- </a:t>
            </a:r>
            <a:r>
              <a:rPr lang="ru-RU" dirty="0" smtClean="0"/>
              <a:t>чирикать</a:t>
            </a:r>
            <a:endParaRPr lang="ru-RU" dirty="0"/>
          </a:p>
          <a:p>
            <a:pPr marL="137160" indent="0" fontAlgn="auto">
              <a:spcAft>
                <a:spcPts val="0"/>
              </a:spcAft>
              <a:buFont typeface="Wingdings 2"/>
              <a:buNone/>
              <a:defRPr/>
            </a:pPr>
            <a:r>
              <a:rPr lang="en-US" dirty="0" smtClean="0"/>
              <a:t>zwitschern – </a:t>
            </a:r>
            <a:r>
              <a:rPr lang="ru-RU" dirty="0" smtClean="0"/>
              <a:t>щебетать</a:t>
            </a:r>
          </a:p>
          <a:p>
            <a:pPr marL="137160" indent="0" fontAlgn="auto">
              <a:spcAft>
                <a:spcPts val="0"/>
              </a:spcAft>
              <a:buFont typeface="Wingdings 2"/>
              <a:buNone/>
              <a:defRPr/>
            </a:pPr>
            <a:r>
              <a:rPr lang="en-US" dirty="0" smtClean="0"/>
              <a:t>pfeifen</a:t>
            </a:r>
            <a:r>
              <a:rPr lang="ru-RU" dirty="0" smtClean="0"/>
              <a:t> – свистеть</a:t>
            </a:r>
          </a:p>
          <a:p>
            <a:pPr marL="137160" indent="0" fontAlgn="auto">
              <a:spcAft>
                <a:spcPts val="0"/>
              </a:spcAft>
              <a:buFont typeface="Wingdings 2"/>
              <a:buNone/>
              <a:defRPr/>
            </a:pPr>
            <a:r>
              <a:rPr lang="de-DE" dirty="0" smtClean="0"/>
              <a:t>Der Eichelhäher </a:t>
            </a:r>
            <a:r>
              <a:rPr lang="en-US" dirty="0" smtClean="0"/>
              <a:t>– </a:t>
            </a:r>
            <a:r>
              <a:rPr lang="ru-RU" dirty="0" smtClean="0"/>
              <a:t>дубовая сойка</a:t>
            </a:r>
          </a:p>
          <a:p>
            <a:pPr marL="137160" indent="0" fontAlgn="auto">
              <a:spcAft>
                <a:spcPts val="0"/>
              </a:spcAft>
              <a:buFont typeface="Wingdings 2"/>
              <a:buNone/>
              <a:defRPr/>
            </a:pPr>
            <a:r>
              <a:rPr lang="de-DE" dirty="0" smtClean="0"/>
              <a:t>Der Raupe </a:t>
            </a:r>
            <a:r>
              <a:rPr lang="en-US" dirty="0" smtClean="0"/>
              <a:t>– </a:t>
            </a:r>
            <a:r>
              <a:rPr lang="ru-RU" dirty="0" smtClean="0"/>
              <a:t>гусеница</a:t>
            </a:r>
          </a:p>
          <a:p>
            <a:pPr marL="137160" indent="0" fontAlgn="auto">
              <a:spcAft>
                <a:spcPts val="0"/>
              </a:spcAft>
              <a:buFont typeface="Wingdings 2"/>
              <a:buNone/>
              <a:defRPr/>
            </a:pPr>
            <a:r>
              <a:rPr lang="de-DE" dirty="0" smtClean="0"/>
              <a:t>Der Borkenkäufer </a:t>
            </a:r>
            <a:r>
              <a:rPr lang="en-US" dirty="0" smtClean="0"/>
              <a:t>– </a:t>
            </a:r>
            <a:r>
              <a:rPr lang="ru-RU" dirty="0" smtClean="0"/>
              <a:t>жук-короед</a:t>
            </a:r>
          </a:p>
          <a:p>
            <a:pPr marL="137160" indent="0" fontAlgn="auto">
              <a:spcAft>
                <a:spcPts val="0"/>
              </a:spcAft>
              <a:buFont typeface="Wingdings 2"/>
              <a:buNone/>
              <a:defRPr/>
            </a:pPr>
            <a:r>
              <a:rPr lang="de-DE" dirty="0" smtClean="0"/>
              <a:t>Die Drossel </a:t>
            </a:r>
            <a:r>
              <a:rPr lang="en-US" dirty="0" smtClean="0"/>
              <a:t>– </a:t>
            </a:r>
            <a:r>
              <a:rPr lang="ru-RU" dirty="0" smtClean="0"/>
              <a:t>дрозд</a:t>
            </a:r>
          </a:p>
          <a:p>
            <a:pPr marL="137160" indent="0" fontAlgn="auto">
              <a:spcAft>
                <a:spcPts val="0"/>
              </a:spcAft>
              <a:buFont typeface="Wingdings 2"/>
              <a:buNone/>
              <a:defRPr/>
            </a:pPr>
            <a:r>
              <a:rPr lang="de-DE" dirty="0" smtClean="0"/>
              <a:t>Die Nachtigall </a:t>
            </a:r>
            <a:r>
              <a:rPr lang="ru-RU" dirty="0" smtClean="0"/>
              <a:t>–</a:t>
            </a:r>
            <a:r>
              <a:rPr lang="de-DE" dirty="0" smtClean="0"/>
              <a:t> </a:t>
            </a:r>
            <a:r>
              <a:rPr lang="ru-RU" dirty="0" smtClean="0"/>
              <a:t>соловей</a:t>
            </a:r>
          </a:p>
        </p:txBody>
      </p:sp>
    </p:spTree>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fontAlgn="auto" hangingPunct="1">
              <a:spcAft>
                <a:spcPts val="0"/>
              </a:spcAft>
              <a:defRPr/>
            </a:pPr>
            <a:r>
              <a:rPr lang="de-DE" dirty="0" smtClean="0"/>
              <a:t>Wie erkennen wir die Vögel?</a:t>
            </a:r>
            <a:endParaRPr lang="ru-RU" dirty="0"/>
          </a:p>
        </p:txBody>
      </p:sp>
      <p:sp>
        <p:nvSpPr>
          <p:cNvPr id="16386" name="Объект 2"/>
          <p:cNvSpPr>
            <a:spLocks noGrp="1"/>
          </p:cNvSpPr>
          <p:nvPr>
            <p:ph idx="1"/>
          </p:nvPr>
        </p:nvSpPr>
        <p:spPr>
          <a:xfrm>
            <a:off x="457200" y="1600200"/>
            <a:ext cx="4114800" cy="2836863"/>
          </a:xfrm>
        </p:spPr>
        <p:txBody>
          <a:bodyPr/>
          <a:lstStyle/>
          <a:p>
            <a:pPr marL="136525" indent="0" eaLnBrk="1" hangingPunct="1">
              <a:buFont typeface="Wingdings 2" pitchFamily="18" charset="2"/>
              <a:buNone/>
            </a:pPr>
            <a:r>
              <a:rPr lang="de-DE" sz="3600" smtClean="0"/>
              <a:t>Wer krächzt?</a:t>
            </a:r>
          </a:p>
          <a:p>
            <a:pPr marL="136525" indent="0" eaLnBrk="1" hangingPunct="1">
              <a:buFont typeface="Wingdings 2" pitchFamily="18" charset="2"/>
              <a:buNone/>
            </a:pPr>
            <a:r>
              <a:rPr lang="de-DE" sz="3600" smtClean="0"/>
              <a:t>Wer schilpt?</a:t>
            </a:r>
          </a:p>
          <a:p>
            <a:pPr marL="136525" indent="0" eaLnBrk="1" hangingPunct="1">
              <a:buFont typeface="Wingdings 2" pitchFamily="18" charset="2"/>
              <a:buNone/>
            </a:pPr>
            <a:r>
              <a:rPr lang="de-DE" sz="3600" smtClean="0"/>
              <a:t>Wer </a:t>
            </a:r>
            <a:r>
              <a:rPr lang="en-US" sz="3600" smtClean="0"/>
              <a:t>zwitscher</a:t>
            </a:r>
            <a:r>
              <a:rPr lang="de-DE" sz="3600" smtClean="0"/>
              <a:t>t?</a:t>
            </a:r>
          </a:p>
          <a:p>
            <a:pPr marL="136525" indent="0" eaLnBrk="1" hangingPunct="1">
              <a:buFont typeface="Wingdings 2" pitchFamily="18" charset="2"/>
              <a:buNone/>
            </a:pPr>
            <a:r>
              <a:rPr lang="de-DE" sz="3600" smtClean="0"/>
              <a:t>Wer </a:t>
            </a:r>
            <a:r>
              <a:rPr lang="en-US" sz="3600" smtClean="0"/>
              <a:t>pfeift?</a:t>
            </a:r>
            <a:endParaRPr lang="ru-RU" sz="3600" smtClean="0"/>
          </a:p>
        </p:txBody>
      </p:sp>
      <p:pic>
        <p:nvPicPr>
          <p:cNvPr id="3074" name="Picture 2" descr="C:\Users\user\Desktop\353492436.jpg"/>
          <p:cNvPicPr>
            <a:picLocks noChangeAspect="1" noChangeArrowheads="1"/>
          </p:cNvPicPr>
          <p:nvPr/>
        </p:nvPicPr>
        <p:blipFill>
          <a:blip r:embed="rId2">
            <a:extLst>
              <a:ext uri="{28A0092B-C50C-407E-A947-70E740481C1C}"/>
            </a:extLst>
          </a:blip>
          <a:srcRect/>
          <a:stretch>
            <a:fillRect/>
          </a:stretch>
        </p:blipFill>
        <p:spPr bwMode="auto">
          <a:xfrm rot="20976008">
            <a:off x="5594946" y="1401015"/>
            <a:ext cx="2598267" cy="3682992"/>
          </a:xfrm>
          <a:prstGeom prst="rect">
            <a:avLst/>
          </a:prstGeom>
          <a:solidFill>
            <a:schemeClr val="bg2">
              <a:lumMod val="60000"/>
              <a:lumOff val="40000"/>
            </a:schemeClr>
          </a:solidFill>
          <a:ln w="12700">
            <a:gradFill>
              <a:gsLst>
                <a:gs pos="0">
                  <a:schemeClr val="accent1">
                    <a:tint val="66000"/>
                    <a:satMod val="160000"/>
                  </a:schemeClr>
                </a:gs>
                <a:gs pos="50000">
                  <a:schemeClr val="accent1">
                    <a:tint val="44500"/>
                    <a:satMod val="160000"/>
                  </a:schemeClr>
                </a:gs>
                <a:gs pos="100000">
                  <a:schemeClr val="bg2">
                    <a:lumMod val="75000"/>
                  </a:schemeClr>
                </a:gs>
              </a:gsLst>
              <a:lin ang="5400000" scaled="0"/>
            </a:gradFill>
          </a:ln>
        </p:spPr>
      </p:pic>
      <p:pic>
        <p:nvPicPr>
          <p:cNvPr id="3075" name="Picture 3" descr="C:\Users\user\Desktop\birds_0107.jpg"/>
          <p:cNvPicPr>
            <a:picLocks noChangeAspect="1" noChangeArrowheads="1"/>
          </p:cNvPicPr>
          <p:nvPr/>
        </p:nvPicPr>
        <p:blipFill>
          <a:blip r:embed="rId3">
            <a:extLst>
              <a:ext uri="{28A0092B-C50C-407E-A947-70E740481C1C}"/>
            </a:extLst>
          </a:blip>
          <a:srcRect/>
          <a:stretch>
            <a:fillRect/>
          </a:stretch>
        </p:blipFill>
        <p:spPr bwMode="auto">
          <a:xfrm rot="186073">
            <a:off x="1429724" y="4226020"/>
            <a:ext cx="3456384" cy="2520141"/>
          </a:xfrm>
          <a:prstGeom prst="rect">
            <a:avLst/>
          </a:prstGeom>
          <a:solidFill>
            <a:schemeClr val="bg2">
              <a:lumMod val="60000"/>
              <a:lumOff val="40000"/>
            </a:schemeClr>
          </a:solidFill>
          <a:ln w="12700">
            <a:gradFill>
              <a:gsLst>
                <a:gs pos="0">
                  <a:schemeClr val="accent1">
                    <a:tint val="66000"/>
                    <a:satMod val="160000"/>
                  </a:schemeClr>
                </a:gs>
                <a:gs pos="50000">
                  <a:schemeClr val="accent1">
                    <a:tint val="44500"/>
                    <a:satMod val="160000"/>
                  </a:schemeClr>
                </a:gs>
                <a:gs pos="100000">
                  <a:schemeClr val="bg2">
                    <a:lumMod val="75000"/>
                  </a:schemeClr>
                </a:gs>
              </a:gsLst>
              <a:lin ang="5400000" scaled="0"/>
            </a:gradFill>
          </a:ln>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circle(in)">
                                      <p:cBhvr>
                                        <p:cTn id="7" dur="2000"/>
                                        <p:tgtEl>
                                          <p:spTgt spid="307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075"/>
                                        </p:tgtEl>
                                        <p:attrNameLst>
                                          <p:attrName>style.visibility</p:attrName>
                                        </p:attrNameLst>
                                      </p:cBhvr>
                                      <p:to>
                                        <p:strVal val="visible"/>
                                      </p:to>
                                    </p:set>
                                    <p:animEffect transition="in" filter="wheel(1)">
                                      <p:cBhvr>
                                        <p:cTn id="12" dur="2000"/>
                                        <p:tgtEl>
                                          <p:spTgt spid="30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Объект 2"/>
          <p:cNvSpPr>
            <a:spLocks noGrp="1"/>
          </p:cNvSpPr>
          <p:nvPr>
            <p:ph idx="1"/>
          </p:nvPr>
        </p:nvSpPr>
        <p:spPr>
          <a:xfrm>
            <a:off x="457200" y="188913"/>
            <a:ext cx="8229600" cy="6119812"/>
          </a:xfrm>
        </p:spPr>
        <p:txBody>
          <a:bodyPr/>
          <a:lstStyle/>
          <a:p>
            <a:pPr marL="136525" indent="0" eaLnBrk="1" hangingPunct="1">
              <a:buFont typeface="Wingdings 2" pitchFamily="18" charset="2"/>
              <a:buNone/>
            </a:pPr>
            <a:r>
              <a:rPr lang="de-DE" smtClean="0"/>
              <a:t>1.Welche Vögel nennt man  Meteorologen?</a:t>
            </a:r>
          </a:p>
          <a:p>
            <a:pPr marL="136525" indent="0" eaLnBrk="1" hangingPunct="1">
              <a:buFont typeface="Wingdings 2" pitchFamily="18" charset="2"/>
              <a:buNone/>
            </a:pPr>
            <a:r>
              <a:rPr lang="de-DE" smtClean="0"/>
              <a:t>(die Sperlinge)</a:t>
            </a:r>
          </a:p>
          <a:p>
            <a:pPr marL="136525" indent="0" eaLnBrk="1" hangingPunct="1">
              <a:buFont typeface="Wingdings 2" pitchFamily="18" charset="2"/>
              <a:buNone/>
            </a:pPr>
            <a:r>
              <a:rPr lang="de-DE" smtClean="0"/>
              <a:t>2.Was für einen Vögel nennt man Sämann?</a:t>
            </a:r>
          </a:p>
          <a:p>
            <a:pPr marL="136525" indent="0" eaLnBrk="1" hangingPunct="1">
              <a:buFont typeface="Wingdings 2" pitchFamily="18" charset="2"/>
              <a:buNone/>
            </a:pPr>
            <a:r>
              <a:rPr lang="de-DE" smtClean="0"/>
              <a:t>Im Herbst sammelt er viele Eicheln an verschiedenen Stellen. Im Winter vergibt er oft, wo die Eicheln liegen. Aus diesen Eicheln wachen dann junge Bäume heran.</a:t>
            </a:r>
          </a:p>
          <a:p>
            <a:pPr marL="136525" indent="0" eaLnBrk="1" hangingPunct="1">
              <a:buFont typeface="Wingdings 2" pitchFamily="18" charset="2"/>
              <a:buNone/>
            </a:pPr>
            <a:r>
              <a:rPr lang="de-DE" smtClean="0"/>
              <a:t>3. Wen nennt man Sanitäter? </a:t>
            </a:r>
          </a:p>
          <a:p>
            <a:pPr marL="136525" indent="0" eaLnBrk="1" hangingPunct="1">
              <a:buFont typeface="Wingdings 2" pitchFamily="18" charset="2"/>
              <a:buNone/>
            </a:pPr>
            <a:endParaRPr lang="ru-RU" smtClean="0"/>
          </a:p>
        </p:txBody>
      </p:sp>
      <p:pic>
        <p:nvPicPr>
          <p:cNvPr id="4098" name="Picture 2" descr="C:\Users\user\Desktop\all4smartphone_020.jpg"/>
          <p:cNvPicPr>
            <a:picLocks noChangeAspect="1" noChangeArrowheads="1"/>
          </p:cNvPicPr>
          <p:nvPr/>
        </p:nvPicPr>
        <p:blipFill>
          <a:blip r:embed="rId2">
            <a:extLst>
              <a:ext uri="{28A0092B-C50C-407E-A947-70E740481C1C}"/>
            </a:extLst>
          </a:blip>
          <a:srcRect/>
          <a:stretch>
            <a:fillRect/>
          </a:stretch>
        </p:blipFill>
        <p:spPr bwMode="auto">
          <a:xfrm rot="501533">
            <a:off x="5956880" y="3238740"/>
            <a:ext cx="2244080" cy="3366120"/>
          </a:xfrm>
          <a:prstGeom prst="rect">
            <a:avLst/>
          </a:prstGeom>
          <a:gradFill>
            <a:gsLst>
              <a:gs pos="0">
                <a:schemeClr val="accent1">
                  <a:tint val="66000"/>
                  <a:satMod val="160000"/>
                </a:schemeClr>
              </a:gs>
              <a:gs pos="100000">
                <a:schemeClr val="bg1">
                  <a:lumMod val="65000"/>
                  <a:lumOff val="35000"/>
                </a:schemeClr>
              </a:gs>
              <a:gs pos="100000">
                <a:schemeClr val="bg2">
                  <a:lumMod val="75000"/>
                </a:schemeClr>
              </a:gs>
            </a:gsLst>
            <a:lin ang="5400000" scaled="0"/>
          </a:gradFill>
          <a:ln w="1270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p:spPr>
      </p:pic>
      <p:pic>
        <p:nvPicPr>
          <p:cNvPr id="4099" name="Picture 3" descr="C:\Users\user\Desktop\5f371e0e87d1.jpg"/>
          <p:cNvPicPr>
            <a:picLocks noChangeAspect="1" noChangeArrowheads="1"/>
          </p:cNvPicPr>
          <p:nvPr/>
        </p:nvPicPr>
        <p:blipFill>
          <a:blip r:embed="rId3">
            <a:extLst>
              <a:ext uri="{28A0092B-C50C-407E-A947-70E740481C1C}"/>
            </a:extLst>
          </a:blip>
          <a:srcRect/>
          <a:stretch>
            <a:fillRect/>
          </a:stretch>
        </p:blipFill>
        <p:spPr bwMode="auto">
          <a:xfrm rot="191399">
            <a:off x="895225" y="4102608"/>
            <a:ext cx="4329225" cy="2551648"/>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270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099"/>
                                        </p:tgtEl>
                                        <p:attrNameLst>
                                          <p:attrName>style.visibility</p:attrName>
                                        </p:attrNameLst>
                                      </p:cBhvr>
                                      <p:to>
                                        <p:strVal val="visible"/>
                                      </p:to>
                                    </p:set>
                                    <p:animEffect transition="in" filter="fade">
                                      <p:cBhvr>
                                        <p:cTn id="7" dur="500"/>
                                        <p:tgtEl>
                                          <p:spTgt spid="409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098"/>
                                        </p:tgtEl>
                                        <p:attrNameLst>
                                          <p:attrName>style.visibility</p:attrName>
                                        </p:attrNameLst>
                                      </p:cBhvr>
                                      <p:to>
                                        <p:strVal val="visible"/>
                                      </p:to>
                                    </p:set>
                                    <p:animEffect transition="in" filter="barn(inVertical)">
                                      <p:cBhvr>
                                        <p:cTn id="12"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eaLnBrk="1" fontAlgn="auto" hangingPunct="1">
              <a:spcAft>
                <a:spcPts val="0"/>
              </a:spcAft>
              <a:defRPr/>
            </a:pPr>
            <a:r>
              <a:rPr lang="ru-RU" dirty="0" smtClean="0"/>
              <a:t>Анализ проведения мероприятия.</a:t>
            </a:r>
            <a:br>
              <a:rPr lang="ru-RU" dirty="0" smtClean="0"/>
            </a:br>
            <a:r>
              <a:rPr lang="ru-RU" dirty="0" smtClean="0"/>
              <a:t>Подведение итогов.</a:t>
            </a:r>
            <a:endParaRPr lang="ru-RU" dirty="0"/>
          </a:p>
        </p:txBody>
      </p:sp>
      <p:sp>
        <p:nvSpPr>
          <p:cNvPr id="18434" name="Объект 2"/>
          <p:cNvSpPr>
            <a:spLocks noGrp="1"/>
          </p:cNvSpPr>
          <p:nvPr>
            <p:ph idx="1"/>
          </p:nvPr>
        </p:nvSpPr>
        <p:spPr>
          <a:xfrm>
            <a:off x="539750" y="4630738"/>
            <a:ext cx="8229600" cy="2232025"/>
          </a:xfrm>
        </p:spPr>
        <p:txBody>
          <a:bodyPr/>
          <a:lstStyle/>
          <a:p>
            <a:pPr marL="136525" indent="0" eaLnBrk="1" hangingPunct="1">
              <a:buFont typeface="Wingdings 2" pitchFamily="18" charset="2"/>
              <a:buNone/>
            </a:pPr>
            <a:r>
              <a:rPr lang="de-DE" smtClean="0"/>
              <a:t>Wir haben heute über die Vögel gesprochen. Die Vögel bringen viel Nutzen. Sie sind unsere Freunde. Ihre Antworten haben gezeigt, dass ihr richtige Naturfreunde seid, dass ihr für die Vögel sorgt.</a:t>
            </a:r>
            <a:endParaRPr lang="ru-RU" smtClean="0"/>
          </a:p>
        </p:txBody>
      </p:sp>
      <p:pic>
        <p:nvPicPr>
          <p:cNvPr id="5124" name="Picture 4" descr="C:\Users\user\Desktop\0_13c2_98dfd94b_XL.jpeg"/>
          <p:cNvPicPr>
            <a:picLocks noChangeAspect="1" noChangeArrowheads="1"/>
          </p:cNvPicPr>
          <p:nvPr/>
        </p:nvPicPr>
        <p:blipFill>
          <a:blip r:embed="rId2">
            <a:extLst>
              <a:ext uri="{28A0092B-C50C-407E-A947-70E740481C1C}"/>
            </a:extLst>
          </a:blip>
          <a:srcRect/>
          <a:stretch>
            <a:fillRect/>
          </a:stretch>
        </p:blipFill>
        <p:spPr bwMode="auto">
          <a:xfrm>
            <a:off x="1399389" y="1430355"/>
            <a:ext cx="6048672" cy="324036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5875">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5124"/>
                                        </p:tgtEl>
                                        <p:attrNameLst>
                                          <p:attrName>style.visibility</p:attrName>
                                        </p:attrNameLst>
                                      </p:cBhvr>
                                      <p:to>
                                        <p:strVal val="visible"/>
                                      </p:to>
                                    </p:set>
                                    <p:anim calcmode="lin" valueType="num">
                                      <p:cBhvr>
                                        <p:cTn id="7" dur="1000" fill="hold"/>
                                        <p:tgtEl>
                                          <p:spTgt spid="5124"/>
                                        </p:tgtEl>
                                        <p:attrNameLst>
                                          <p:attrName>ppt_w</p:attrName>
                                        </p:attrNameLst>
                                      </p:cBhvr>
                                      <p:tavLst>
                                        <p:tav tm="0">
                                          <p:val>
                                            <p:fltVal val="0"/>
                                          </p:val>
                                        </p:tav>
                                        <p:tav tm="100000">
                                          <p:val>
                                            <p:strVal val="#ppt_w"/>
                                          </p:val>
                                        </p:tav>
                                      </p:tavLst>
                                    </p:anim>
                                    <p:anim calcmode="lin" valueType="num">
                                      <p:cBhvr>
                                        <p:cTn id="8" dur="1000" fill="hold"/>
                                        <p:tgtEl>
                                          <p:spTgt spid="5124"/>
                                        </p:tgtEl>
                                        <p:attrNameLst>
                                          <p:attrName>ppt_h</p:attrName>
                                        </p:attrNameLst>
                                      </p:cBhvr>
                                      <p:tavLst>
                                        <p:tav tm="0">
                                          <p:val>
                                            <p:fltVal val="0"/>
                                          </p:val>
                                        </p:tav>
                                        <p:tav tm="100000">
                                          <p:val>
                                            <p:strVal val="#ppt_h"/>
                                          </p:val>
                                        </p:tav>
                                      </p:tavLst>
                                    </p:anim>
                                    <p:anim calcmode="lin" valueType="num">
                                      <p:cBhvr>
                                        <p:cTn id="9" dur="1000" fill="hold"/>
                                        <p:tgtEl>
                                          <p:spTgt spid="5124"/>
                                        </p:tgtEl>
                                        <p:attrNameLst>
                                          <p:attrName>style.rotation</p:attrName>
                                        </p:attrNameLst>
                                      </p:cBhvr>
                                      <p:tavLst>
                                        <p:tav tm="0">
                                          <p:val>
                                            <p:fltVal val="90"/>
                                          </p:val>
                                        </p:tav>
                                        <p:tav tm="100000">
                                          <p:val>
                                            <p:fltVal val="0"/>
                                          </p:val>
                                        </p:tav>
                                      </p:tavLst>
                                    </p:anim>
                                    <p:animEffect transition="in" filter="fade">
                                      <p:cBhvr>
                                        <p:cTn id="10" dur="1000"/>
                                        <p:tgtEl>
                                          <p:spTgt spid="51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149</TotalTime>
  <Words>134</Words>
  <Application>Microsoft Office PowerPoint</Application>
  <PresentationFormat>Экран (4:3)</PresentationFormat>
  <Paragraphs>28</Paragraphs>
  <Slides>6</Slides>
  <Notes>0</Notes>
  <HiddenSlides>0</HiddenSlides>
  <MMClips>0</MMClips>
  <ScaleCrop>false</ScaleCrop>
  <HeadingPairs>
    <vt:vector size="6" baseType="variant">
      <vt:variant>
        <vt:lpstr>Использованные шрифты</vt:lpstr>
      </vt:variant>
      <vt:variant>
        <vt:i4>7</vt:i4>
      </vt:variant>
      <vt:variant>
        <vt:lpstr>Шаблон оформления</vt:lpstr>
      </vt:variant>
      <vt:variant>
        <vt:i4>2</vt:i4>
      </vt:variant>
      <vt:variant>
        <vt:lpstr>Заголовки слайдов</vt:lpstr>
      </vt:variant>
      <vt:variant>
        <vt:i4>6</vt:i4>
      </vt:variant>
    </vt:vector>
  </HeadingPairs>
  <TitlesOfParts>
    <vt:vector size="15" baseType="lpstr">
      <vt:lpstr>Arial</vt:lpstr>
      <vt:lpstr>Times New Roman</vt:lpstr>
      <vt:lpstr>Wingdings 2</vt:lpstr>
      <vt:lpstr>Wingdings</vt:lpstr>
      <vt:lpstr>Wingdings 3</vt:lpstr>
      <vt:lpstr>Calibri</vt:lpstr>
      <vt:lpstr>Book Antiqua</vt:lpstr>
      <vt:lpstr>Апекс</vt:lpstr>
      <vt:lpstr>Апекс</vt:lpstr>
      <vt:lpstr>Слайд 1</vt:lpstr>
      <vt:lpstr>Слайд 2</vt:lpstr>
      <vt:lpstr>Слайд 3</vt:lpstr>
      <vt:lpstr>Слайд 4</vt:lpstr>
      <vt:lpstr>Слайд 5</vt:lpstr>
      <vt:lpstr>Слайд 6</vt:lpstr>
    </vt:vector>
  </TitlesOfParts>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“Die vögel sind unsere freunde”</dc:title>
  <dc:creator>user</dc:creator>
  <cp:lastModifiedBy>Ольга</cp:lastModifiedBy>
  <cp:revision>15</cp:revision>
  <dcterms:created xsi:type="dcterms:W3CDTF">2011-01-25T15:29:50Z</dcterms:created>
  <dcterms:modified xsi:type="dcterms:W3CDTF">2011-01-25T18:03:51Z</dcterms:modified>
</cp:coreProperties>
</file>