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85728"/>
            <a:ext cx="7406640" cy="100013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Тема  урока.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/>
              <a:t>Разделы   науки  о  языке</a:t>
            </a:r>
            <a:endParaRPr lang="ru-RU" sz="8000" b="1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Лингвистическая   задача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chemeClr val="tx1"/>
                </a:solidFill>
              </a:rPr>
              <a:t>ЗдОрово то, что  здорОво…</a:t>
            </a:r>
            <a:endParaRPr lang="ru-RU" sz="4400" dirty="0"/>
          </a:p>
        </p:txBody>
      </p:sp>
      <p:pic>
        <p:nvPicPr>
          <p:cNvPr id="4" name="Содержимое 3" descr="C:\Documents and Settings\Admin.MICROSOF-AB6EDF\Мои документы\Мои рисунки\Изображение\Изображение 010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054660" y="1062019"/>
            <a:ext cx="3749059" cy="557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Составление словообразовательного гнезда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ЗДОРОВЕТЬ</a:t>
            </a:r>
          </a:p>
          <a:p>
            <a:r>
              <a:rPr lang="ru-RU" sz="3600" dirty="0" smtClean="0"/>
              <a:t>ЗДОРОВЕНЬКИЙ</a:t>
            </a:r>
          </a:p>
          <a:p>
            <a:r>
              <a:rPr lang="ru-RU" sz="3600" dirty="0" smtClean="0"/>
              <a:t>ЗДОРОВЫЙ</a:t>
            </a:r>
          </a:p>
          <a:p>
            <a:r>
              <a:rPr lang="ru-RU" sz="3600" dirty="0" smtClean="0"/>
              <a:t>НЕЗДОРОВЫЙ</a:t>
            </a:r>
          </a:p>
          <a:p>
            <a:r>
              <a:rPr lang="ru-RU" sz="3600" dirty="0" smtClean="0"/>
              <a:t>ЗДОРОВЬЕ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Admin.MICROSOF-AB6EDF\Рабочий стол\зДОРОВЬЕ\К школе\Michel_de_Montaign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072330" y="285728"/>
            <a:ext cx="1768089" cy="1928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buNone/>
            </a:pPr>
            <a:endParaRPr lang="ru-RU" sz="1600" i="1" dirty="0" smtClean="0"/>
          </a:p>
          <a:p>
            <a:pPr algn="r">
              <a:lnSpc>
                <a:spcPct val="110000"/>
              </a:lnSpc>
              <a:buNone/>
            </a:pPr>
            <a:r>
              <a:rPr lang="ru-RU" sz="1600" i="1" dirty="0" smtClean="0"/>
              <a:t>Мишель Монтень,</a:t>
            </a:r>
          </a:p>
          <a:p>
            <a:pPr algn="r">
              <a:lnSpc>
                <a:spcPct val="110000"/>
              </a:lnSpc>
              <a:buNone/>
            </a:pPr>
            <a:r>
              <a:rPr lang="ru-RU" sz="1600" i="1" dirty="0" smtClean="0"/>
              <a:t>французский писатель, философ</a:t>
            </a:r>
            <a:endParaRPr lang="ru-RU" i="1" dirty="0" smtClean="0"/>
          </a:p>
          <a:p>
            <a:pPr>
              <a:buNone/>
            </a:pPr>
            <a:r>
              <a:rPr lang="ru-RU" sz="4000" dirty="0" smtClean="0"/>
              <a:t>      Здоровье – это единственная драгоценность.</a:t>
            </a:r>
          </a:p>
          <a:p>
            <a:pPr algn="r">
              <a:buNone/>
            </a:pPr>
            <a:r>
              <a:rPr lang="ru-RU" dirty="0" smtClean="0"/>
              <a:t>(Мишель Монтень)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u="sng" dirty="0" smtClean="0"/>
              <a:t>Статья из «Толкового словаря» С.И.Ожегова и</a:t>
            </a:r>
          </a:p>
          <a:p>
            <a:pPr>
              <a:buNone/>
            </a:pPr>
            <a:r>
              <a:rPr lang="ru-RU" i="1" u="sng" dirty="0" smtClean="0"/>
              <a:t> Н.Ю. Шведовой.</a:t>
            </a:r>
          </a:p>
          <a:p>
            <a:pPr>
              <a:buNone/>
            </a:pPr>
            <a:r>
              <a:rPr lang="ru-RU" b="1" dirty="0" smtClean="0"/>
              <a:t>ЗДОРОВЬЕ</a:t>
            </a:r>
            <a:r>
              <a:rPr lang="ru-RU" dirty="0" smtClean="0"/>
              <a:t>, -я, ср.</a:t>
            </a:r>
          </a:p>
          <a:p>
            <a:pPr>
              <a:buNone/>
            </a:pPr>
            <a:r>
              <a:rPr lang="ru-RU" b="1" dirty="0" smtClean="0"/>
              <a:t>1.</a:t>
            </a:r>
            <a:r>
              <a:rPr lang="ru-RU" dirty="0" smtClean="0"/>
              <a:t> Правильная, нормальная  деятельность  организма, его  полное физическое  и  психическое  благополучие. </a:t>
            </a:r>
            <a:r>
              <a:rPr lang="ru-RU" i="1" dirty="0" smtClean="0"/>
              <a:t>Состояние  здоровья. Беречь  здоровье.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2.</a:t>
            </a:r>
            <a:r>
              <a:rPr lang="ru-RU" dirty="0" smtClean="0"/>
              <a:t> То или  иное  состояние организма. </a:t>
            </a:r>
            <a:r>
              <a:rPr lang="ru-RU" i="1" dirty="0" smtClean="0"/>
              <a:t>Крепкое, слабое  здоровье. Как  здоровье?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u="sng" dirty="0" smtClean="0"/>
              <a:t>Статья  из  «Толкового словаря русского языка» В.И. Даля.</a:t>
            </a:r>
          </a:p>
          <a:p>
            <a:pPr>
              <a:buNone/>
            </a:pPr>
            <a:r>
              <a:rPr lang="ru-RU" b="1" dirty="0" smtClean="0"/>
              <a:t>ЗДОРОВЬЕ </a:t>
            </a:r>
            <a:r>
              <a:rPr lang="ru-RU" dirty="0" smtClean="0"/>
              <a:t> или </a:t>
            </a:r>
            <a:r>
              <a:rPr lang="ru-RU" dirty="0" err="1" smtClean="0"/>
              <a:t>церк.-слав</a:t>
            </a:r>
            <a:r>
              <a:rPr lang="ru-RU" dirty="0" smtClean="0"/>
              <a:t>. </a:t>
            </a:r>
            <a:r>
              <a:rPr lang="ru-RU" b="1" dirty="0" smtClean="0"/>
              <a:t>здравие</a:t>
            </a:r>
            <a:r>
              <a:rPr lang="ru-RU" dirty="0" smtClean="0"/>
              <a:t> ср. – состоянье животного тела (или растения), когда все  жизненные  отправления идут  в  полном  порядке; отсутствие  недуга, болезни.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Этимологическая пятиминутка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Здравствуй(те)</a:t>
            </a:r>
            <a:r>
              <a:rPr lang="ru-RU" dirty="0" smtClean="0"/>
              <a:t> «приветствие  при  встрече». В  русских  словарях   отмечается  с  начала  18  века. Возникло  в  результате  того, что форма  повелительного  наклонения  ед.  или  мн.ч. глагола  </a:t>
            </a:r>
            <a:r>
              <a:rPr lang="ru-RU" b="1" dirty="0" smtClean="0"/>
              <a:t>здравствовати</a:t>
            </a:r>
            <a:r>
              <a:rPr lang="ru-RU" dirty="0" smtClean="0"/>
              <a:t>  «быть  здоровым»  стала  самостоятельным  словом, выражающим  пожелание  «будь  здоров».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Немощный</a:t>
            </a:r>
            <a:r>
              <a:rPr lang="ru-RU" dirty="0" smtClean="0"/>
              <a:t> – слабый, больной. </a:t>
            </a:r>
            <a:r>
              <a:rPr lang="ru-RU" i="1" dirty="0" smtClean="0"/>
              <a:t>Немощный старик.</a:t>
            </a:r>
            <a:r>
              <a:rPr lang="ru-RU" dirty="0" smtClean="0"/>
              <a:t> // сущ. Немощность.</a:t>
            </a:r>
          </a:p>
          <a:p>
            <a:r>
              <a:rPr lang="ru-RU" b="1" dirty="0" smtClean="0"/>
              <a:t>Патриотизм</a:t>
            </a:r>
            <a:r>
              <a:rPr lang="ru-RU" dirty="0" smtClean="0"/>
              <a:t> – преданность и любовь к своей Родине,  к своему народу.</a:t>
            </a:r>
          </a:p>
          <a:p>
            <a:r>
              <a:rPr lang="ru-RU" b="1" dirty="0" smtClean="0"/>
              <a:t>Эгоизм</a:t>
            </a:r>
            <a:r>
              <a:rPr lang="ru-RU" dirty="0" smtClean="0"/>
              <a:t> – себялюбие, предпочтение своих, личных интересов интересам других, пренебрежение к интересам общества и окружающих.</a:t>
            </a:r>
          </a:p>
          <a:p>
            <a:r>
              <a:rPr lang="ru-RU" b="1" dirty="0" smtClean="0"/>
              <a:t>Эгоист</a:t>
            </a:r>
            <a:r>
              <a:rPr lang="ru-RU" dirty="0" smtClean="0"/>
              <a:t> – человек, отличающийся эгоизмом, себялюбец.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«Рецепты здоровья»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из  русской классической литературы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«Барышне-крестьянке» А.С.Пушкина Лиза приходит к завтраку, успев побыть в лесу Акулиной: «Отец похвалил её за раннюю прогулку. «Нет </a:t>
            </a:r>
            <a:r>
              <a:rPr lang="ru-RU" smtClean="0"/>
              <a:t>ничего </a:t>
            </a:r>
            <a:r>
              <a:rPr lang="ru-RU" b="1" i="1" smtClean="0"/>
              <a:t>здоровее</a:t>
            </a:r>
            <a:r>
              <a:rPr lang="ru-RU" smtClean="0"/>
              <a:t>, сказал он, - как </a:t>
            </a:r>
            <a:r>
              <a:rPr lang="ru-RU" dirty="0" smtClean="0"/>
              <a:t>просыпаться на заре».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Проверка</a:t>
            </a: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Здоровья  не  купишь.</a:t>
            </a:r>
          </a:p>
          <a:p>
            <a:r>
              <a:rPr lang="ru-RU" sz="4000" dirty="0" smtClean="0"/>
              <a:t>Здоровье  дороже  богатства.</a:t>
            </a:r>
          </a:p>
          <a:p>
            <a:r>
              <a:rPr lang="ru-RU" sz="4000" dirty="0" smtClean="0"/>
              <a:t>Здоровому  всё  здорово.</a:t>
            </a:r>
          </a:p>
          <a:p>
            <a:r>
              <a:rPr lang="ru-RU" sz="4000" dirty="0" smtClean="0"/>
              <a:t>Здоровье – всему  голова.</a:t>
            </a:r>
          </a:p>
          <a:p>
            <a:r>
              <a:rPr lang="ru-RU" sz="4000" dirty="0" smtClean="0"/>
              <a:t>Болезнь  человека  не  красит.</a:t>
            </a:r>
            <a:endParaRPr lang="ru-RU" sz="40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306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Тема  урока.</vt:lpstr>
      <vt:lpstr>Лингвистическая   задача ЗдОрово то, что  здорОво…</vt:lpstr>
      <vt:lpstr>Составление словообразовательного гнезда</vt:lpstr>
      <vt:lpstr>Слайд 4</vt:lpstr>
      <vt:lpstr>Здоровье</vt:lpstr>
      <vt:lpstr>Этимологическая пятиминутка</vt:lpstr>
      <vt:lpstr>Словарная работа</vt:lpstr>
      <vt:lpstr>«Рецепты здоровья»  из  русской классической литературы</vt:lpstr>
      <vt:lpstr>Проверка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27</cp:revision>
  <dcterms:modified xsi:type="dcterms:W3CDTF">2011-04-25T20:41:23Z</dcterms:modified>
</cp:coreProperties>
</file>